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2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3" d="100"/>
          <a:sy n="183" d="100"/>
        </p:scale>
        <p:origin x="-15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ECB4C-A456-4DEC-99B9-1FFA70B504B0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C5978-757C-4E33-BBAE-A9B87B951FA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1F8A0-DE79-4B37-8A70-DD02713475E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2BA9C-8A96-43B5-977F-F20D7194AC8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D581E84-51AF-495B-B049-D6B50999B29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769454D-0297-4950-8043-4E052DE009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교시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생각해봅시다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71600"/>
            <a:ext cx="6984776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다음과 </a:t>
            </a:r>
            <a:r>
              <a:rPr lang="ko-KR" altLang="en-US" dirty="0"/>
              <a:t>같이 출력하는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별 하나가 프린트 된 후 약 </a:t>
            </a:r>
            <a:r>
              <a:rPr lang="en-US" altLang="ko-KR" dirty="0"/>
              <a:t>1</a:t>
            </a:r>
            <a:r>
              <a:rPr lang="ko-KR" altLang="en-US" dirty="0"/>
              <a:t>초의 시간이 지난 후에 다음 별이 프린트 되어야 한다</a:t>
            </a:r>
            <a:r>
              <a:rPr lang="en-US" altLang="ko-KR" dirty="0"/>
              <a:t>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ko-KR" dirty="0"/>
          </a:p>
          <a:p>
            <a:pPr marL="533400" indent="-53340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출력할 줄 수를 입력 받아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번과 같은 방식으로 출력하는 프로그램을 작성하라</a:t>
            </a:r>
            <a:r>
              <a:rPr lang="en-US" altLang="ko-KR" dirty="0" smtClean="0"/>
              <a:t>.</a:t>
            </a:r>
          </a:p>
          <a:p>
            <a:pPr marL="533400" indent="-533400">
              <a:buFont typeface="Wingdings" pitchFamily="2" charset="2"/>
              <a:buAutoNum type="arabicPeriod" startAt="2"/>
            </a:pPr>
            <a:endParaRPr lang="en-US" altLang="ko-KR" dirty="0"/>
          </a:p>
          <a:p>
            <a:pPr marL="533400" indent="-533400">
              <a:buNone/>
            </a:pPr>
            <a:r>
              <a:rPr lang="en-US" altLang="ko-KR" dirty="0" smtClean="0"/>
              <a:t>3. 2</a:t>
            </a:r>
            <a:r>
              <a:rPr lang="ko-KR" altLang="en-US" dirty="0" smtClean="0"/>
              <a:t>번과 같은 방식으로 동작하는 프로그램을 작성하되 별 대신 다음과 같이 숫자를 출력하는 프로그램을 작성하라</a:t>
            </a:r>
            <a:r>
              <a:rPr lang="en-US" altLang="ko-KR" dirty="0" smtClean="0"/>
              <a:t>.</a:t>
            </a:r>
          </a:p>
          <a:p>
            <a:pPr marL="533400" indent="-533400">
              <a:buNone/>
            </a:pPr>
            <a:r>
              <a:rPr lang="en-US" altLang="ko-KR" dirty="0" smtClean="0"/>
              <a:t>  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296" y="1484784"/>
            <a:ext cx="1656184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*</a:t>
            </a: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**</a:t>
            </a: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***</a:t>
            </a: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****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296" y="5345832"/>
            <a:ext cx="1656184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123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1234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32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126523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4. 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4-1. </a:t>
            </a:r>
            <a:r>
              <a:rPr lang="ko-KR" altLang="en-US" dirty="0" smtClean="0"/>
              <a:t>정수 </a:t>
            </a:r>
            <a:r>
              <a:rPr lang="en-US" altLang="ko-KR" dirty="0"/>
              <a:t>100</a:t>
            </a:r>
            <a:r>
              <a:rPr lang="ko-KR" altLang="en-US" dirty="0"/>
              <a:t>개를 저장할 수 있는 정수형 배열을 선언하라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4213" y="2781300"/>
            <a:ext cx="79248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altLang="ko-KR" sz="2800" dirty="0">
                <a:latin typeface="MD솔체" pitchFamily="18" charset="-127"/>
                <a:ea typeface="MD솔체" pitchFamily="18" charset="-127"/>
              </a:rPr>
              <a:t> </a:t>
            </a:r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> 4-2. </a:t>
            </a:r>
            <a:r>
              <a:rPr lang="ko-KR" altLang="en-US" sz="2800" dirty="0" smtClean="0">
                <a:latin typeface="MD솔체" pitchFamily="18" charset="-127"/>
                <a:ea typeface="MD솔체" pitchFamily="18" charset="-127"/>
              </a:rPr>
              <a:t>배열에 </a:t>
            </a:r>
            <a:r>
              <a:rPr lang="ko-KR" altLang="en-US" sz="2800" dirty="0">
                <a:latin typeface="MD솔체" pitchFamily="18" charset="-127"/>
                <a:ea typeface="MD솔체" pitchFamily="18" charset="-127"/>
              </a:rPr>
              <a:t>앞에서부터 순서대로 </a:t>
            </a:r>
            <a:r>
              <a:rPr lang="en-US" altLang="ko-KR" sz="2800" dirty="0">
                <a:latin typeface="MD솔체" pitchFamily="18" charset="-127"/>
                <a:ea typeface="MD솔체" pitchFamily="18" charset="-127"/>
              </a:rPr>
              <a:t>299~200</a:t>
            </a:r>
            <a:r>
              <a:rPr lang="ko-KR" altLang="en-US" sz="2800" dirty="0">
                <a:latin typeface="MD솔체" pitchFamily="18" charset="-127"/>
                <a:ea typeface="MD솔체" pitchFamily="18" charset="-127"/>
              </a:rPr>
              <a:t>의 숫자를 입력하라</a:t>
            </a:r>
            <a:r>
              <a:rPr lang="en-US" altLang="ko-KR" sz="2800" dirty="0">
                <a:latin typeface="MD솔체" pitchFamily="18" charset="-127"/>
                <a:ea typeface="MD솔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£"/>
            </a:pPr>
            <a:endParaRPr lang="en-US" altLang="ko-KR" sz="2800" dirty="0">
              <a:latin typeface="MD솔체" pitchFamily="18" charset="-127"/>
              <a:ea typeface="MD솔체" pitchFamily="18" charset="-127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899592" y="3861048"/>
            <a:ext cx="79248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>4-3. </a:t>
            </a:r>
            <a:r>
              <a:rPr lang="ko-KR" altLang="en-US" sz="2800" dirty="0" smtClean="0">
                <a:latin typeface="MD솔체" pitchFamily="18" charset="-127"/>
                <a:ea typeface="MD솔체" pitchFamily="18" charset="-127"/>
              </a:rPr>
              <a:t>숫자를 </a:t>
            </a:r>
            <a:r>
              <a:rPr lang="ko-KR" altLang="en-US" sz="2800" dirty="0">
                <a:latin typeface="MD솔체" pitchFamily="18" charset="-127"/>
                <a:ea typeface="MD솔체" pitchFamily="18" charset="-127"/>
              </a:rPr>
              <a:t>하나 입력 받아 해당 숫자가 저장된 배열의 인덱스를 출력하는 프로그램을 작성하라</a:t>
            </a:r>
            <a:r>
              <a:rPr lang="en-US" altLang="ko-KR" sz="2800" dirty="0">
                <a:latin typeface="MD솔체" pitchFamily="18" charset="-127"/>
                <a:ea typeface="MD솔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£"/>
            </a:pPr>
            <a:endParaRPr lang="en-US" altLang="ko-KR" sz="2800" dirty="0">
              <a:latin typeface="MD솔체" pitchFamily="18" charset="-127"/>
              <a:ea typeface="MD솔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오목을 만들자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458200" cy="4724400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/>
              <a:t>화면에 바둑판을 그려라</a:t>
            </a:r>
            <a:r>
              <a:rPr lang="en-US" altLang="ko-KR" dirty="0"/>
              <a:t>. 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/>
              <a:t>좌표를 </a:t>
            </a:r>
            <a:r>
              <a:rPr lang="ko-KR" altLang="en-US" dirty="0" err="1"/>
              <a:t>입력받아</a:t>
            </a:r>
            <a:r>
              <a:rPr lang="ko-KR" altLang="en-US" dirty="0"/>
              <a:t> 바둑판에 돌을 놓는 프로그램을 작성하라</a:t>
            </a:r>
            <a:r>
              <a:rPr lang="en-US" altLang="ko-KR" dirty="0"/>
              <a:t>.(</a:t>
            </a:r>
            <a:r>
              <a:rPr lang="ko-KR" altLang="en-US" dirty="0"/>
              <a:t>돌의 표시는 마음대로 해도 좋다</a:t>
            </a:r>
            <a:r>
              <a:rPr lang="en-US" altLang="ko-KR" dirty="0"/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 err="1"/>
              <a:t>검은돌과</a:t>
            </a:r>
            <a:r>
              <a:rPr lang="ko-KR" altLang="en-US" dirty="0"/>
              <a:t> </a:t>
            </a:r>
            <a:r>
              <a:rPr lang="ko-KR" altLang="en-US" dirty="0" err="1"/>
              <a:t>흰돌을</a:t>
            </a:r>
            <a:r>
              <a:rPr lang="ko-KR" altLang="en-US" dirty="0"/>
              <a:t> 번갈아 놓도록 수정하라</a:t>
            </a:r>
            <a:r>
              <a:rPr lang="en-US" altLang="ko-KR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/>
              <a:t>바둑판에 놓인 검은 돌의 개수와 </a:t>
            </a:r>
            <a:r>
              <a:rPr lang="ko-KR" altLang="en-US" dirty="0" err="1"/>
              <a:t>흰돌의</a:t>
            </a:r>
            <a:r>
              <a:rPr lang="ko-KR" altLang="en-US" dirty="0"/>
              <a:t> 개수가 출력되도록 수정하라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다음 시간 준비물</a:t>
            </a:r>
            <a:endParaRPr lang="en-US" altLang="ko-KR" sz="32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스타크래프트</a:t>
            </a:r>
            <a:r>
              <a:rPr lang="ko-KR" altLang="en-US" dirty="0" smtClean="0"/>
              <a:t> </a:t>
            </a:r>
            <a:r>
              <a:rPr lang="ko-KR" altLang="en-US" dirty="0" err="1"/>
              <a:t>유닛에</a:t>
            </a:r>
            <a:r>
              <a:rPr lang="ko-KR" altLang="en-US" dirty="0"/>
              <a:t> 대한 정보를 조사하고</a:t>
            </a:r>
            <a:r>
              <a:rPr lang="en-US" altLang="ko-KR" dirty="0"/>
              <a:t>, </a:t>
            </a:r>
            <a:r>
              <a:rPr lang="ko-KR" altLang="en-US" dirty="0" err="1"/>
              <a:t>스타크래프트</a:t>
            </a:r>
            <a:r>
              <a:rPr lang="ko-KR" altLang="en-US" dirty="0"/>
              <a:t> </a:t>
            </a:r>
            <a:r>
              <a:rPr lang="ko-KR" altLang="en-US" dirty="0" err="1"/>
              <a:t>유닛의</a:t>
            </a:r>
            <a:r>
              <a:rPr lang="ko-KR" altLang="en-US" dirty="0"/>
              <a:t> 정보를 배열형태로 만들어주는 함수를 작성해 </a:t>
            </a:r>
            <a:r>
              <a:rPr lang="ko-KR" altLang="en-US" dirty="0" smtClean="0"/>
              <a:t>올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다음 시간의 </a:t>
            </a:r>
            <a:r>
              <a:rPr lang="ko-KR" altLang="en-US" sz="3200" dirty="0"/>
              <a:t>문제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640763" cy="4724400"/>
          </a:xfrm>
        </p:spPr>
        <p:txBody>
          <a:bodyPr/>
          <a:lstStyle/>
          <a:p>
            <a:r>
              <a:rPr lang="ko-KR" altLang="en-US" sz="2400"/>
              <a:t>작성해 온 함수를 이용하여 다음 프로그램을 작성하라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Search [unit] : </a:t>
            </a:r>
            <a:r>
              <a:rPr lang="ko-KR" altLang="en-US" sz="2400"/>
              <a:t>주어진 이름의 유닛에 대한 정보를 출력한다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Insert : </a:t>
            </a:r>
            <a:r>
              <a:rPr lang="ko-KR" altLang="en-US" sz="2400"/>
              <a:t>새로운 유닛을 삽입한다</a:t>
            </a:r>
            <a:r>
              <a:rPr lang="en-US" altLang="ko-KR" sz="2400"/>
              <a:t>. </a:t>
            </a:r>
            <a:r>
              <a:rPr lang="ko-KR" altLang="en-US" sz="2400"/>
              <a:t>이 때 새로운 유닛의 정보는 입력받는다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Delete [unit] : </a:t>
            </a:r>
            <a:r>
              <a:rPr lang="ko-KR" altLang="en-US" sz="2400"/>
              <a:t>주어진 유닛에 대한 정보를 삭제한다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Print all : </a:t>
            </a:r>
            <a:r>
              <a:rPr lang="ko-KR" altLang="en-US" sz="2400"/>
              <a:t>모든 유닛의 정보를 출력한다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FindMax_Health : </a:t>
            </a:r>
            <a:r>
              <a:rPr lang="ko-KR" altLang="en-US" sz="2400"/>
              <a:t>체력이 가장 큰 유닛을 찾아 그 이름을 출력한다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5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249</Words>
  <Application>Microsoft Office PowerPoint</Application>
  <PresentationFormat>화면 슬라이드 쇼(4:3)</PresentationFormat>
  <Paragraphs>45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인터넷 세상</vt:lpstr>
      <vt:lpstr>1주차 2교시</vt:lpstr>
      <vt:lpstr>생각해봅시다.</vt:lpstr>
      <vt:lpstr>PowerPoint 프레젠테이션</vt:lpstr>
      <vt:lpstr>오목을 만들자.</vt:lpstr>
      <vt:lpstr>다음 시간 준비물</vt:lpstr>
      <vt:lpstr>다음 시간의 문제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31</cp:revision>
  <dcterms:created xsi:type="dcterms:W3CDTF">2007-03-04T09:35:15Z</dcterms:created>
  <dcterms:modified xsi:type="dcterms:W3CDTF">2012-03-06T04:42:03Z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