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7" r:id="rId3"/>
    <p:sldId id="27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9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2BA9C-8A96-43B5-977F-F20D7194AC8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2A027-7474-42A9-B7BB-04FA789B3A64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2F3A3-EE58-4198-A3A2-E51698F42B3B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70456-3839-40A7-9A95-8B73201860D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D581E84-51AF-495B-B049-D6B50999B2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769454D-0297-4950-8043-4E052DE009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교시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a[]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   i = 0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n</a:t>
            </a:r>
            <a:r>
              <a:rPr lang="ko-KR" altLang="en-US" sz="2000" dirty="0" smtClean="0"/>
              <a:t>번 반복한다</a:t>
            </a:r>
            <a:r>
              <a:rPr lang="en-US" altLang="ko-KR" sz="2000" dirty="0" smtClean="0"/>
              <a:t>.{</a:t>
            </a:r>
          </a:p>
          <a:p>
            <a:pPr marL="0" indent="0">
              <a:buNone/>
            </a:pPr>
            <a:r>
              <a:rPr lang="en-US" altLang="ko-KR" sz="2000" dirty="0" smtClean="0"/>
              <a:t>     a[i]</a:t>
            </a:r>
            <a:r>
              <a:rPr lang="ko-KR" altLang="en-US" sz="2000" dirty="0" smtClean="0"/>
              <a:t>의 값이 찾는 값이면</a:t>
            </a:r>
            <a:r>
              <a:rPr lang="en-US" altLang="ko-KR" sz="2000" dirty="0" smtClean="0"/>
              <a:t>, i</a:t>
            </a:r>
            <a:r>
              <a:rPr lang="ko-KR" altLang="en-US" sz="2000" dirty="0" smtClean="0"/>
              <a:t>를 반환하고 종료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i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만큼 증가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}</a:t>
            </a:r>
          </a:p>
          <a:p>
            <a:pPr marL="0" indent="0">
              <a:buNone/>
            </a:pPr>
            <a:r>
              <a:rPr lang="ko-KR" altLang="en-US" sz="2000" dirty="0" smtClean="0"/>
              <a:t>   그렇지 않으면 </a:t>
            </a:r>
            <a:r>
              <a:rPr lang="en-US" altLang="ko-KR" sz="2000" dirty="0" smtClean="0"/>
              <a:t>“Not Found”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1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배열에서의 </a:t>
            </a:r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2204864"/>
            <a:ext cx="6552728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모두 해결되었는가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주어진 조건에 따른 세부 사항을 검토하자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11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배열에서의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2204864"/>
            <a:ext cx="655272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아이디어를 생각해보자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19672" y="4077072"/>
            <a:ext cx="66247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어려우면 먼저 크기를 작게 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해결 방법을 생각해보자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24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다음 </a:t>
            </a:r>
            <a:r>
              <a:rPr lang="ko-KR" altLang="en-US" sz="3200" dirty="0" smtClean="0"/>
              <a:t>주까지 </a:t>
            </a:r>
            <a:r>
              <a:rPr lang="ko-KR" altLang="en-US" sz="3200" dirty="0"/>
              <a:t>준비해 올 것들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재귀호출을 사용하는 방법을 공부해오자</a:t>
            </a:r>
            <a:r>
              <a:rPr lang="en-US" altLang="ko-KR"/>
              <a:t>.</a:t>
            </a:r>
          </a:p>
          <a:p>
            <a:r>
              <a:rPr lang="ko-KR" altLang="en-US"/>
              <a:t>포인터 사용법과 연결 리스트에 대하여 공부해오자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4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재귀호출적인 사고를 기르자</a:t>
            </a:r>
            <a:r>
              <a:rPr lang="en-US" altLang="ko-KR" sz="3200"/>
              <a:t>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ko-KR" altLang="en-US"/>
              <a:t>다음과 같이 출력하는 방법은</a:t>
            </a:r>
            <a:r>
              <a:rPr lang="en-US" altLang="ko-KR"/>
              <a:t>?</a:t>
            </a:r>
          </a:p>
          <a:p>
            <a:pPr marL="990600" lvl="1" indent="-533400">
              <a:buFontTx/>
              <a:buNone/>
            </a:pPr>
            <a:r>
              <a:rPr lang="en-US" altLang="ko-KR"/>
              <a:t>1  2  3  4  5  6  7  8  9  10</a:t>
            </a:r>
          </a:p>
          <a:p>
            <a:pPr marL="533400" indent="-533400"/>
            <a:r>
              <a:rPr lang="ko-KR" altLang="en-US"/>
              <a:t>배열 </a:t>
            </a:r>
            <a:r>
              <a:rPr lang="en-US" altLang="ko-KR"/>
              <a:t>arr[]</a:t>
            </a:r>
            <a:r>
              <a:rPr lang="ko-KR" altLang="en-US"/>
              <a:t>에 들어있는 문자열을 거꾸로 출력하는 방법은</a:t>
            </a:r>
            <a:r>
              <a:rPr lang="en-US" altLang="ko-KR"/>
              <a:t>?</a:t>
            </a:r>
          </a:p>
          <a:p>
            <a:pPr marL="533400" indent="-533400"/>
            <a:r>
              <a:rPr lang="en-US" altLang="ko-KR"/>
              <a:t>StarDic</a:t>
            </a:r>
            <a:r>
              <a:rPr lang="ko-KR" altLang="en-US"/>
              <a:t>에서 </a:t>
            </a:r>
            <a:r>
              <a:rPr lang="en-US" altLang="ko-KR"/>
              <a:t>Search</a:t>
            </a:r>
            <a:r>
              <a:rPr lang="ko-KR" altLang="en-US"/>
              <a:t>를 구현하는 방법은</a:t>
            </a:r>
            <a:r>
              <a:rPr lang="en-US" altLang="ko-KR"/>
              <a:t>?</a:t>
            </a:r>
          </a:p>
          <a:p>
            <a:pPr marL="533400" indent="-533400"/>
            <a:r>
              <a:rPr lang="en-US" altLang="ko-KR"/>
              <a:t>StarDic</a:t>
            </a:r>
            <a:r>
              <a:rPr lang="ko-KR" altLang="en-US"/>
              <a:t>에서 특정 값이 가장 큰 유닛을 찾는 방법은</a:t>
            </a:r>
            <a:r>
              <a:rPr lang="en-US" altLang="ko-KR"/>
              <a:t>?</a:t>
            </a:r>
          </a:p>
          <a:p>
            <a:pPr marL="533400" indent="-533400"/>
            <a:r>
              <a:rPr lang="en-US" altLang="ko-KR"/>
              <a:t>StarDic</a:t>
            </a:r>
            <a:r>
              <a:rPr lang="ko-KR" altLang="en-US"/>
              <a:t>에서 특정 값의 크기 순으로 정렬하는 방법은</a:t>
            </a:r>
            <a:r>
              <a:rPr lang="en-US" altLang="ko-KR"/>
              <a:t>?</a:t>
            </a:r>
          </a:p>
          <a:p>
            <a:pPr marL="533400" indent="-533400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3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덤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FindMaxHealth : </a:t>
            </a:r>
            <a:r>
              <a:rPr lang="ko-KR" altLang="en-US"/>
              <a:t>체력이 가장 큰 유닛을 찾아 그 이름과 체력을 출력한다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SortByHealth : </a:t>
            </a:r>
            <a:r>
              <a:rPr lang="ko-KR" altLang="en-US"/>
              <a:t>체력이 가장 큰 유닛부터 순서대로 이름과 체력을 출력한다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6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다음 시간 준비물</a:t>
            </a:r>
            <a:endParaRPr lang="en-US" altLang="ko-KR" sz="32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스타크래프트</a:t>
            </a:r>
            <a:r>
              <a:rPr lang="ko-KR" altLang="en-US" dirty="0" smtClean="0"/>
              <a:t> </a:t>
            </a:r>
            <a:r>
              <a:rPr lang="ko-KR" altLang="en-US" dirty="0" err="1"/>
              <a:t>유닛에</a:t>
            </a:r>
            <a:r>
              <a:rPr lang="ko-KR" altLang="en-US" dirty="0"/>
              <a:t> 대한 정보를 조사하고</a:t>
            </a:r>
            <a:r>
              <a:rPr lang="en-US" altLang="ko-KR" dirty="0"/>
              <a:t>, </a:t>
            </a:r>
            <a:r>
              <a:rPr lang="ko-KR" altLang="en-US" dirty="0" err="1"/>
              <a:t>스타크래프트</a:t>
            </a:r>
            <a:r>
              <a:rPr lang="ko-KR" altLang="en-US" dirty="0"/>
              <a:t> </a:t>
            </a:r>
            <a:r>
              <a:rPr lang="ko-KR" altLang="en-US" dirty="0" err="1"/>
              <a:t>유닛의</a:t>
            </a:r>
            <a:r>
              <a:rPr lang="ko-KR" altLang="en-US" dirty="0"/>
              <a:t> 정보를 배열형태로 만들어주는 함수를 작성해 </a:t>
            </a:r>
            <a:r>
              <a:rPr lang="ko-KR" altLang="en-US" dirty="0" smtClean="0"/>
              <a:t>올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다음 시간의 </a:t>
            </a:r>
            <a:r>
              <a:rPr lang="ko-KR" altLang="en-US" sz="3200" dirty="0"/>
              <a:t>문제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40763" cy="4724400"/>
          </a:xfrm>
        </p:spPr>
        <p:txBody>
          <a:bodyPr/>
          <a:lstStyle/>
          <a:p>
            <a:r>
              <a:rPr lang="ko-KR" altLang="en-US" sz="2400"/>
              <a:t>작성해 온 함수를 이용하여 다음 프로그램을 작성하라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Search [unit] : </a:t>
            </a:r>
            <a:r>
              <a:rPr lang="ko-KR" altLang="en-US" sz="2400"/>
              <a:t>주어진 이름의 유닛에 대한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Insert : </a:t>
            </a:r>
            <a:r>
              <a:rPr lang="ko-KR" altLang="en-US" sz="2400"/>
              <a:t>새로운 유닛을 삽입한다</a:t>
            </a:r>
            <a:r>
              <a:rPr lang="en-US" altLang="ko-KR" sz="2400"/>
              <a:t>. </a:t>
            </a:r>
            <a:r>
              <a:rPr lang="ko-KR" altLang="en-US" sz="2400"/>
              <a:t>이 때 새로운 유닛의 정보는 입력받는다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Delete [unit] : </a:t>
            </a:r>
            <a:r>
              <a:rPr lang="ko-KR" altLang="en-US" sz="2400"/>
              <a:t>주어진 유닛에 대한 정보를 삭제한다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Print all : </a:t>
            </a:r>
            <a:r>
              <a:rPr lang="ko-KR" altLang="en-US" sz="2400"/>
              <a:t>모든 유닛의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FindMax_Health : </a:t>
            </a:r>
            <a:r>
              <a:rPr lang="ko-KR" altLang="en-US" sz="2400"/>
              <a:t>체력이 가장 큰 유닛을 찾아 그 이름을 출력한다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배열에서의 </a:t>
            </a:r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1772816"/>
            <a:ext cx="698477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아이디어를 생각해보자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1340" y="3573016"/>
            <a:ext cx="698477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어려우면 먼저 크기를 작게 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해결 방법을 생각해보자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40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a[]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a[0]</a:t>
            </a:r>
            <a:r>
              <a:rPr lang="ko-KR" altLang="en-US" dirty="0" smtClean="0"/>
              <a:t>의 값이 찾는 값이면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를 반환하고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“Not Found”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59832" y="2924944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72291" y="26941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09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a[]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a[0]</a:t>
            </a:r>
            <a:r>
              <a:rPr lang="ko-KR" altLang="en-US" dirty="0" smtClean="0"/>
              <a:t>의 값이 찾는 값이면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를 반환하고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a[1]</a:t>
            </a:r>
            <a:r>
              <a:rPr lang="ko-KR" altLang="en-US" dirty="0"/>
              <a:t>의 값이 찾는 값이면</a:t>
            </a:r>
            <a:r>
              <a:rPr lang="en-US" altLang="ko-KR" dirty="0"/>
              <a:t>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“Not Found”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3855936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44299" y="36302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3855936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5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a[]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a[0]</a:t>
            </a:r>
            <a:r>
              <a:rPr lang="ko-KR" altLang="en-US" dirty="0" smtClean="0"/>
              <a:t>의 값이 찾는 값이면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를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a[1]</a:t>
            </a:r>
            <a:r>
              <a:rPr lang="ko-KR" altLang="en-US" dirty="0"/>
              <a:t>의 값이 찾는 값이면</a:t>
            </a:r>
            <a:r>
              <a:rPr lang="en-US" altLang="ko-KR" dirty="0"/>
              <a:t>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a[2]</a:t>
            </a:r>
            <a:r>
              <a:rPr lang="ko-KR" altLang="en-US" dirty="0"/>
              <a:t>의 값이 찾는 값이면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“Not Found”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4149080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44299" y="392335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3928" y="4149080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6016" y="4149080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a[]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71600"/>
            <a:ext cx="8568952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a[0]</a:t>
            </a:r>
            <a:r>
              <a:rPr lang="ko-KR" altLang="en-US" dirty="0" smtClean="0"/>
              <a:t>의 값이 찾는 값이면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를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a[1]</a:t>
            </a:r>
            <a:r>
              <a:rPr lang="ko-KR" altLang="en-US" dirty="0"/>
              <a:t>의 값이 찾는 값이면</a:t>
            </a:r>
            <a:r>
              <a:rPr lang="en-US" altLang="ko-KR" dirty="0"/>
              <a:t>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a[2]</a:t>
            </a:r>
            <a:r>
              <a:rPr lang="ko-KR" altLang="en-US" dirty="0"/>
              <a:t>의 값이 찾는 값이면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a[n-1]</a:t>
            </a:r>
            <a:r>
              <a:rPr lang="ko-KR" altLang="en-US" dirty="0"/>
              <a:t>의 값이 찾는 값이면</a:t>
            </a:r>
            <a:r>
              <a:rPr lang="en-US" altLang="ko-KR" dirty="0"/>
              <a:t>,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을 반환</a:t>
            </a:r>
            <a:r>
              <a:rPr lang="ko-KR" altLang="en-US" dirty="0"/>
              <a:t>하고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“Not Found”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3068960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5810375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4139" y="558465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810375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5810375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88224" y="5810375"/>
            <a:ext cx="792088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7944" y="5810375"/>
            <a:ext cx="2520280" cy="7920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1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a[]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   i = 0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a[i]</a:t>
            </a:r>
            <a:r>
              <a:rPr lang="ko-KR" altLang="en-US" sz="2000" dirty="0" smtClean="0"/>
              <a:t>의 값이 찾는 값이면</a:t>
            </a:r>
            <a:r>
              <a:rPr lang="en-US" altLang="ko-KR" sz="2000" dirty="0" smtClean="0"/>
              <a:t>, i</a:t>
            </a:r>
            <a:r>
              <a:rPr lang="ko-KR" altLang="en-US" sz="2000" dirty="0" smtClean="0"/>
              <a:t>를 반환</a:t>
            </a:r>
            <a:r>
              <a:rPr lang="ko-KR" altLang="en-US" sz="2000" dirty="0"/>
              <a:t>하고 종료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i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만큼 증가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a[i]</a:t>
            </a:r>
            <a:r>
              <a:rPr lang="ko-KR" altLang="en-US" sz="2000" dirty="0"/>
              <a:t>의 값이 찾는 값이면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를 반환</a:t>
            </a:r>
            <a:r>
              <a:rPr lang="ko-KR" altLang="en-US" sz="2000" dirty="0"/>
              <a:t>하고 종료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/>
              <a:t>i</a:t>
            </a:r>
            <a:r>
              <a:rPr lang="ko-KR" altLang="en-US" sz="2000" dirty="0"/>
              <a:t>의 값을 </a:t>
            </a:r>
            <a:r>
              <a:rPr lang="en-US" altLang="ko-KR" sz="2000" dirty="0"/>
              <a:t>1</a:t>
            </a:r>
            <a:r>
              <a:rPr lang="ko-KR" altLang="en-US" sz="2000" dirty="0"/>
              <a:t>만큼 증가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a[i]</a:t>
            </a:r>
            <a:r>
              <a:rPr lang="ko-KR" altLang="en-US" sz="2000" dirty="0"/>
              <a:t>의 값이 찾는 값이면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를 반환</a:t>
            </a:r>
            <a:r>
              <a:rPr lang="ko-KR" altLang="en-US" sz="2000" dirty="0"/>
              <a:t>하고 종료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/>
              <a:t>i</a:t>
            </a:r>
            <a:r>
              <a:rPr lang="ko-KR" altLang="en-US" sz="2000" dirty="0"/>
              <a:t>의 값을 </a:t>
            </a:r>
            <a:r>
              <a:rPr lang="en-US" altLang="ko-KR" sz="2000" dirty="0"/>
              <a:t>1</a:t>
            </a:r>
            <a:r>
              <a:rPr lang="ko-KR" altLang="en-US" sz="2000" dirty="0"/>
              <a:t>만큼 증가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a[i]</a:t>
            </a:r>
            <a:r>
              <a:rPr lang="ko-KR" altLang="en-US" sz="2000" dirty="0"/>
              <a:t>의 값이 찾는 값이면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를 반환</a:t>
            </a:r>
            <a:r>
              <a:rPr lang="ko-KR" altLang="en-US" sz="2000" dirty="0"/>
              <a:t>하고 </a:t>
            </a:r>
            <a:r>
              <a:rPr lang="ko-KR" altLang="en-US" sz="2000" dirty="0" smtClean="0"/>
              <a:t>종료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/>
              <a:t>i</a:t>
            </a:r>
            <a:r>
              <a:rPr lang="ko-KR" altLang="en-US" sz="2000" dirty="0"/>
              <a:t>의 값을 </a:t>
            </a:r>
            <a:r>
              <a:rPr lang="en-US" altLang="ko-KR" sz="2000" dirty="0"/>
              <a:t>1</a:t>
            </a:r>
            <a:r>
              <a:rPr lang="ko-KR" altLang="en-US" sz="2000" dirty="0"/>
              <a:t>만큼 증가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그렇지 않으면 </a:t>
            </a:r>
            <a:r>
              <a:rPr lang="en-US" altLang="ko-KR" sz="2000" dirty="0" smtClean="0"/>
              <a:t>“Not Found”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3861048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>
            <a:off x="6228184" y="1844824"/>
            <a:ext cx="288032" cy="3960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1807349"/>
            <a:ext cx="51845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534924"/>
            <a:ext cx="51845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9592" y="3262499"/>
            <a:ext cx="51845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5085184"/>
            <a:ext cx="51845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15317" y="363021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몇번</a:t>
            </a:r>
            <a:r>
              <a:rPr lang="ko-KR" altLang="en-US" sz="1800" dirty="0" smtClean="0"/>
              <a:t> 반복되는가</a:t>
            </a:r>
            <a:r>
              <a:rPr lang="en-US" altLang="ko-KR" sz="1800" dirty="0" smtClean="0"/>
              <a:t>?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7994185"/>
      </p:ext>
    </p:extLst>
  </p:cSld>
  <p:clrMapOvr>
    <a:masterClrMapping/>
  </p:clrMapOvr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573</Words>
  <Application>Microsoft Office PowerPoint</Application>
  <PresentationFormat>화면 슬라이드 쇼(4:3)</PresentationFormat>
  <Paragraphs>99</Paragraphs>
  <Slides>15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인터넷 세상</vt:lpstr>
      <vt:lpstr>2주차 2교시</vt:lpstr>
      <vt:lpstr>다음 시간 준비물</vt:lpstr>
      <vt:lpstr>다음 시간의 문제</vt:lpstr>
      <vt:lpstr>배열에서의 Search</vt:lpstr>
      <vt:lpstr>배열 a[]의 크기가 1일 때</vt:lpstr>
      <vt:lpstr>배열 a[]의 크기가 2일 때</vt:lpstr>
      <vt:lpstr>배열 a[]의 크기가 3일 때</vt:lpstr>
      <vt:lpstr>배열 a[]의 크기가 n일 때</vt:lpstr>
      <vt:lpstr>배열 a[]의 크기가 n일 때</vt:lpstr>
      <vt:lpstr>배열 a[]의 크기가 n일 때</vt:lpstr>
      <vt:lpstr>배열에서의 Search</vt:lpstr>
      <vt:lpstr>배열에서의 Insert</vt:lpstr>
      <vt:lpstr>다음 주까지 준비해 올 것들</vt:lpstr>
      <vt:lpstr>재귀호출적인 사고를 기르자.</vt:lpstr>
      <vt:lpstr>덤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37</cp:revision>
  <dcterms:created xsi:type="dcterms:W3CDTF">2007-03-04T09:35:15Z</dcterms:created>
  <dcterms:modified xsi:type="dcterms:W3CDTF">2012-03-13T04:47:33Z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