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77" r:id="rId3"/>
    <p:sldId id="278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2BA9C-8A96-43B5-977F-F20D7194AC8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8E1A3-8597-4C96-8637-0A5F14EE212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2A027-7474-42A9-B7BB-04FA789B3A6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2F3A3-EE58-4198-A3A2-E51698F42B3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70456-3839-40A7-9A95-8B73201860D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D581E84-51AF-495B-B049-D6B50999B29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3099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102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3105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  <p:bldP spid="3075" grpId="0" build="p" autoUpdateAnimBg="0" advAuto="0">
        <p:tmplLst>
          <p:tmpl lvl="1">
            <p:tnLst>
              <p:par>
                <p:cTn presetID="23" presetClass="entr" presetSubtype="27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2/3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2/3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02" grpId="0" animBg="1"/>
      <p:bldP spid="310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769454D-0297-4950-8043-4E052DE009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44" name="Picture 20" descr="KPU-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92275" cy="368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1</a:t>
            </a:r>
            <a:r>
              <a:rPr lang="ko-KR" altLang="en-US" dirty="0" smtClean="0"/>
              <a:t>교시</a:t>
            </a:r>
            <a:endParaRPr lang="ko-KR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r>
              <a:rPr lang="ko-KR" altLang="en-US"/>
              <a:t>한국산업기술대학교</a:t>
            </a:r>
          </a:p>
          <a:p>
            <a:r>
              <a:rPr lang="ko-KR" altLang="en-US"/>
              <a:t>게임공학과</a:t>
            </a:r>
          </a:p>
          <a:p>
            <a:r>
              <a:rPr lang="ko-KR" altLang="en-US"/>
              <a:t>장 지 웅</a:t>
            </a:r>
          </a:p>
        </p:txBody>
      </p:sp>
      <p:pic>
        <p:nvPicPr>
          <p:cNvPr id="6155" name="Picture 11" descr="KP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47875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준비해오셨죠</a:t>
            </a:r>
            <a:r>
              <a:rPr lang="en-US" altLang="ko-KR" sz="3200" dirty="0" smtClean="0"/>
              <a:t>?</a:t>
            </a:r>
            <a:endParaRPr lang="en-US" altLang="ko-KR" sz="32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스타크래프트</a:t>
            </a:r>
            <a:r>
              <a:rPr lang="ko-KR" altLang="en-US" dirty="0" smtClean="0"/>
              <a:t> </a:t>
            </a:r>
            <a:r>
              <a:rPr lang="ko-KR" altLang="en-US" dirty="0" err="1"/>
              <a:t>유닛에</a:t>
            </a:r>
            <a:r>
              <a:rPr lang="ko-KR" altLang="en-US" dirty="0"/>
              <a:t> 대한 정보를 조사하고</a:t>
            </a:r>
            <a:r>
              <a:rPr lang="en-US" altLang="ko-KR" dirty="0"/>
              <a:t>, </a:t>
            </a:r>
            <a:r>
              <a:rPr lang="ko-KR" altLang="en-US" dirty="0" err="1"/>
              <a:t>스타크래프트</a:t>
            </a:r>
            <a:r>
              <a:rPr lang="ko-KR" altLang="en-US" dirty="0"/>
              <a:t> </a:t>
            </a:r>
            <a:r>
              <a:rPr lang="ko-KR" altLang="en-US" dirty="0" err="1"/>
              <a:t>유닛의</a:t>
            </a:r>
            <a:r>
              <a:rPr lang="ko-KR" altLang="en-US" dirty="0"/>
              <a:t> 정보를 배열형태로 만들어주는 함수를 작성해 </a:t>
            </a:r>
            <a:r>
              <a:rPr lang="ko-KR" altLang="en-US" dirty="0" smtClean="0"/>
              <a:t>올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문제</a:t>
            </a:r>
            <a:endParaRPr lang="ko-KR" altLang="en-US" sz="3200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640763" cy="4724400"/>
          </a:xfrm>
        </p:spPr>
        <p:txBody>
          <a:bodyPr/>
          <a:lstStyle/>
          <a:p>
            <a:r>
              <a:rPr lang="ko-KR" altLang="en-US" sz="2400"/>
              <a:t>작성해 온 함수를 이용하여 다음 프로그램을 작성하라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Search [unit] : </a:t>
            </a:r>
            <a:r>
              <a:rPr lang="ko-KR" altLang="en-US" sz="2400"/>
              <a:t>주어진 이름의 유닛에 대한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Insert : </a:t>
            </a:r>
            <a:r>
              <a:rPr lang="ko-KR" altLang="en-US" sz="2400"/>
              <a:t>새로운 유닛을 삽입한다</a:t>
            </a:r>
            <a:r>
              <a:rPr lang="en-US" altLang="ko-KR" sz="2400"/>
              <a:t>. </a:t>
            </a:r>
            <a:r>
              <a:rPr lang="ko-KR" altLang="en-US" sz="2400"/>
              <a:t>이 때 새로운 유닛의 정보는 입력받는다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Delete [unit] : </a:t>
            </a:r>
            <a:r>
              <a:rPr lang="ko-KR" altLang="en-US" sz="2400"/>
              <a:t>주어진 유닛에 대한 정보를 삭제한다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Print all : </a:t>
            </a:r>
            <a:r>
              <a:rPr lang="ko-KR" altLang="en-US" sz="2400"/>
              <a:t>모든 유닛의 정보를 출력한다</a:t>
            </a:r>
            <a:r>
              <a:rPr lang="en-US" altLang="ko-KR" sz="2400"/>
              <a:t>.</a:t>
            </a:r>
          </a:p>
          <a:p>
            <a:pPr lvl="1"/>
            <a:r>
              <a:rPr lang="en-US" altLang="ko-KR" sz="2400"/>
              <a:t>FindMax_Health : </a:t>
            </a:r>
            <a:r>
              <a:rPr lang="ko-KR" altLang="en-US" sz="2400"/>
              <a:t>체력이 가장 큰 유닛을 찾아 그 이름을 출력한다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다음 </a:t>
            </a:r>
            <a:r>
              <a:rPr lang="ko-KR" altLang="en-US" sz="3200" dirty="0" smtClean="0"/>
              <a:t>주까지 </a:t>
            </a:r>
            <a:r>
              <a:rPr lang="ko-KR" altLang="en-US" sz="3200" dirty="0"/>
              <a:t>준비해 올 것들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재귀호출을 사용하는 방법을 공부해오자</a:t>
            </a:r>
            <a:r>
              <a:rPr lang="en-US" altLang="ko-KR"/>
              <a:t>.</a:t>
            </a:r>
          </a:p>
          <a:p>
            <a:r>
              <a:rPr lang="ko-KR" altLang="en-US"/>
              <a:t>포인터 사용법과 연결 리스트에 대하여 공부해오자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4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재귀호출적인 사고를 기르자</a:t>
            </a:r>
            <a:r>
              <a:rPr lang="en-US" altLang="ko-KR" sz="320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ko-KR" altLang="en-US"/>
              <a:t>다음과 같이 출력하는 방법은</a:t>
            </a:r>
            <a:r>
              <a:rPr lang="en-US" altLang="ko-KR"/>
              <a:t>?</a:t>
            </a:r>
          </a:p>
          <a:p>
            <a:pPr marL="990600" lvl="1" indent="-533400">
              <a:buFontTx/>
              <a:buNone/>
            </a:pPr>
            <a:r>
              <a:rPr lang="en-US" altLang="ko-KR"/>
              <a:t>1  2  3  4  5  6  7  8  9  10</a:t>
            </a:r>
          </a:p>
          <a:p>
            <a:pPr marL="533400" indent="-533400"/>
            <a:r>
              <a:rPr lang="ko-KR" altLang="en-US"/>
              <a:t>배열 </a:t>
            </a:r>
            <a:r>
              <a:rPr lang="en-US" altLang="ko-KR"/>
              <a:t>arr[]</a:t>
            </a:r>
            <a:r>
              <a:rPr lang="ko-KR" altLang="en-US"/>
              <a:t>에 들어있는 문자열을 거꾸로 출력하는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</a:t>
            </a:r>
            <a:r>
              <a:rPr lang="en-US" altLang="ko-KR"/>
              <a:t>Search</a:t>
            </a:r>
            <a:r>
              <a:rPr lang="ko-KR" altLang="en-US"/>
              <a:t>를 구현하는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특정 값이 가장 큰 유닛을 찾는 방법은</a:t>
            </a:r>
            <a:r>
              <a:rPr lang="en-US" altLang="ko-KR"/>
              <a:t>?</a:t>
            </a:r>
          </a:p>
          <a:p>
            <a:pPr marL="533400" indent="-533400"/>
            <a:r>
              <a:rPr lang="en-US" altLang="ko-KR"/>
              <a:t>StarDic</a:t>
            </a:r>
            <a:r>
              <a:rPr lang="ko-KR" altLang="en-US"/>
              <a:t>에서 특정 값의 크기 순으로 정렬하는 방법은</a:t>
            </a:r>
            <a:r>
              <a:rPr lang="en-US" altLang="ko-KR"/>
              <a:t>?</a:t>
            </a:r>
          </a:p>
          <a:p>
            <a:pPr marL="533400" indent="-533400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3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/>
              <a:t>덤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/>
              <a:t>FindMaxHealth : </a:t>
            </a:r>
            <a:r>
              <a:rPr lang="ko-KR" altLang="en-US"/>
              <a:t>체력이 가장 큰 유닛을 찾아 그 이름과 체력을 출력한다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SortByHealth : </a:t>
            </a:r>
            <a:r>
              <a:rPr lang="ko-KR" altLang="en-US"/>
              <a:t>체력이 가장 큰 유닛부터 순서대로 이름과 체력을 출력한다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6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192</Words>
  <Application>Microsoft Office PowerPoint</Application>
  <PresentationFormat>화면 슬라이드 쇼(4:3)</PresentationFormat>
  <Paragraphs>32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인터넷 세상</vt:lpstr>
      <vt:lpstr>3주차 1교시</vt:lpstr>
      <vt:lpstr>준비해오셨죠?</vt:lpstr>
      <vt:lpstr>문제</vt:lpstr>
      <vt:lpstr>다음 주까지 준비해 올 것들</vt:lpstr>
      <vt:lpstr>재귀호출적인 사고를 기르자.</vt:lpstr>
      <vt:lpstr>덤</vt:lpstr>
    </vt:vector>
  </TitlesOfParts>
  <Company>우리집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38</cp:revision>
  <dcterms:created xsi:type="dcterms:W3CDTF">2007-03-04T09:35:15Z</dcterms:created>
  <dcterms:modified xsi:type="dcterms:W3CDTF">2012-03-20T01:29:24Z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