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8586436-9FA5-45B4-80C8-A1181CDBE371}" type="slidenum">
              <a:rPr lang="en-US" altLang="ko-KR" sz="1200" smtClean="0"/>
              <a:pPr eaLnBrk="1" hangingPunct="1"/>
              <a:t>2</a:t>
            </a:fld>
            <a:endParaRPr lang="en-US" altLang="ko-KR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D581E84-51AF-495B-B049-D6B50999B29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3099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02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3104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3105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  <p:bldP spid="3075" grpId="0" build="p" autoUpdateAnimBg="0" advAuto="0">
        <p:tmplLst>
          <p:tmpl lvl="1">
            <p:tnLst>
              <p:par>
                <p:cTn presetID="23" presetClass="entr" presetSubtype="27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2/3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2/3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02" grpId="0" animBg="1"/>
      <p:bldP spid="310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769454D-0297-4950-8043-4E052DE009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044" name="Picture 20" descr="KPU-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692275" cy="368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1</a:t>
            </a:r>
            <a:r>
              <a:rPr lang="ko-KR" altLang="en-US" dirty="0" smtClean="0"/>
              <a:t>교시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r>
              <a:rPr lang="ko-KR" altLang="en-US"/>
              <a:t>한국산업기술대학교</a:t>
            </a:r>
          </a:p>
          <a:p>
            <a:r>
              <a:rPr lang="ko-KR" altLang="en-US"/>
              <a:t>게임공학과</a:t>
            </a:r>
          </a:p>
          <a:p>
            <a:r>
              <a:rPr lang="ko-KR" altLang="en-US"/>
              <a:t>장 지 웅</a:t>
            </a:r>
          </a:p>
        </p:txBody>
      </p:sp>
      <p:pic>
        <p:nvPicPr>
          <p:cNvPr id="6155" name="Picture 11" descr="KPU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7875" cy="446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 smtClean="0"/>
              <a:t>문제</a:t>
            </a:r>
            <a:endParaRPr lang="ko-KR" altLang="en-US" sz="32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71600"/>
            <a:ext cx="7677150" cy="47244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재귀호출을 사용하여 스타딕의 기능들을 구현하라</a:t>
            </a:r>
            <a:r>
              <a:rPr lang="en-US" altLang="ko-KR" sz="2400" smtClean="0"/>
              <a:t>.</a:t>
            </a:r>
          </a:p>
          <a:p>
            <a:pPr lvl="1" eaLnBrk="1" hangingPunct="1"/>
            <a:r>
              <a:rPr lang="en-US" altLang="ko-KR" sz="2000" smtClean="0"/>
              <a:t>Search_R</a:t>
            </a:r>
          </a:p>
          <a:p>
            <a:pPr lvl="1" eaLnBrk="1" hangingPunct="1"/>
            <a:r>
              <a:rPr lang="en-US" altLang="ko-KR" sz="2000" smtClean="0"/>
              <a:t>Insert_R</a:t>
            </a:r>
          </a:p>
          <a:p>
            <a:pPr lvl="1" eaLnBrk="1" hangingPunct="1"/>
            <a:r>
              <a:rPr lang="en-US" altLang="ko-KR" sz="2000" smtClean="0"/>
              <a:t>Delete_R</a:t>
            </a:r>
          </a:p>
          <a:p>
            <a:pPr lvl="1" eaLnBrk="1" hangingPunct="1"/>
            <a:r>
              <a:rPr lang="en-US" altLang="ko-KR" sz="2000" smtClean="0"/>
              <a:t>DeleteByHealth_R: </a:t>
            </a:r>
            <a:r>
              <a:rPr lang="ko-KR" altLang="en-US" sz="2000" smtClean="0"/>
              <a:t>주어진 값과 동일한 </a:t>
            </a:r>
            <a:r>
              <a:rPr lang="en-US" altLang="ko-KR" sz="2000" smtClean="0"/>
              <a:t>health</a:t>
            </a:r>
            <a:r>
              <a:rPr lang="ko-KR" altLang="en-US" sz="2000" smtClean="0"/>
              <a:t>값을 가진 유닛을 모두 삭제한다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 eaLnBrk="1" hangingPunct="1"/>
            <a:r>
              <a:rPr lang="en-US" altLang="ko-KR" sz="2000" smtClean="0"/>
              <a:t>PrintAll_R: </a:t>
            </a:r>
          </a:p>
          <a:p>
            <a:pPr lvl="1" eaLnBrk="1" hangingPunct="1"/>
            <a:r>
              <a:rPr lang="en-US" altLang="ko-KR" sz="2000" smtClean="0"/>
              <a:t>FindMaxHealth_R</a:t>
            </a:r>
          </a:p>
          <a:p>
            <a:pPr lvl="1" eaLnBrk="1" hangingPunct="1"/>
            <a:r>
              <a:rPr lang="en-US" altLang="ko-KR" sz="2000" smtClean="0"/>
              <a:t>SortByHealth_R : Health</a:t>
            </a:r>
            <a:r>
              <a:rPr lang="ko-KR" altLang="en-US" sz="2000" smtClean="0"/>
              <a:t>의 크기 순으로 정렬한다</a:t>
            </a:r>
            <a:r>
              <a:rPr lang="en-US" altLang="ko-KR" sz="20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5559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44</Words>
  <Application>Microsoft Office PowerPoint</Application>
  <PresentationFormat>화면 슬라이드 쇼(4:3)</PresentationFormat>
  <Paragraphs>15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인터넷 세상</vt:lpstr>
      <vt:lpstr>4주차 1교시</vt:lpstr>
      <vt:lpstr>문제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Your User Name</cp:lastModifiedBy>
  <cp:revision>40</cp:revision>
  <dcterms:created xsi:type="dcterms:W3CDTF">2007-03-04T09:35:15Z</dcterms:created>
  <dcterms:modified xsi:type="dcterms:W3CDTF">2012-03-26T04:33:53Z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