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3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범위 </a:t>
            </a:r>
            <a:r>
              <a:rPr lang="en-US" altLang="ko-KR" dirty="0" smtClean="0"/>
              <a:t>(C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 외부에서 선언된 경우 전역 변수로 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이후 등장하는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선언된 경우 내부에서만 제어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 } </a:t>
            </a:r>
            <a:r>
              <a:rPr lang="ko-KR" altLang="en-US" dirty="0" smtClean="0"/>
              <a:t>외부의 </a:t>
            </a:r>
            <a:r>
              <a:rPr lang="en-US" altLang="ko-KR" dirty="0" smtClean="0"/>
              <a:t>Variables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초기화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타입 캐스팅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잃게 될 가능성이 있을 경우 명확하게 표시를 해 줘야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 : double </a:t>
            </a:r>
            <a:r>
              <a:rPr lang="en-US" altLang="ko-KR" dirty="0" smtClean="0">
                <a:sym typeface="Wingdings" pitchFamily="2" charset="2"/>
              </a:rPr>
              <a:t> float, float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uint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캐스팅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Culumn</a:t>
            </a:r>
            <a:r>
              <a:rPr lang="en-US" altLang="ko-KR" dirty="0" smtClean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캐스팅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</a:t>
            </a:r>
            <a:r>
              <a:rPr lang="ko-KR" altLang="en-US" dirty="0" smtClean="0"/>
              <a:t>사용 연습문제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zVec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yScale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Shading Language </a:t>
            </a:r>
            <a:endParaRPr lang="en-US" altLang="ko-KR" dirty="0" smtClean="0"/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</a:t>
            </a:r>
            <a:r>
              <a:rPr lang="ko-KR" altLang="en-US" dirty="0"/>
              <a:t>입출력 </a:t>
            </a:r>
            <a:endParaRPr lang="en-US" altLang="ko-KR" dirty="0" smtClean="0"/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</a:t>
            </a:r>
            <a:r>
              <a:rPr lang="ko-KR" altLang="en-US" dirty="0" smtClean="0"/>
              <a:t>컴파일</a:t>
            </a:r>
            <a:endParaRPr lang="en-US" altLang="ko-KR" dirty="0" smtClean="0"/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 </a:t>
            </a:r>
            <a:r>
              <a:rPr lang="en-US" altLang="ko-KR" dirty="0"/>
              <a:t>Shader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/>
              <a:t>Shader</a:t>
            </a:r>
            <a:r>
              <a:rPr lang="ko-KR" altLang="en-US" dirty="0" smtClean="0"/>
              <a:t> 외부 입력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smtClean="0">
                <a:solidFill>
                  <a:schemeClr val="tx1"/>
                </a:solidFill>
              </a:rPr>
              <a:t>out 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 smtClean="0"/>
              <a:t>함수 선언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2000" dirty="0" smtClean="0">
                <a:solidFill>
                  <a:schemeClr val="tx1"/>
                </a:solidFill>
              </a:rPr>
              <a:t> 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inout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b = a;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고유의 입출력 값과 사용자 정의 입출력 값이 있음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VS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</a:t>
            </a:r>
            <a:r>
              <a:rPr lang="ko-KR" altLang="en-US" dirty="0" smtClean="0"/>
              <a:t>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gl_Position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gl_PointSize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OpenGL </a:t>
            </a:r>
            <a:r>
              <a:rPr lang="ko-KR" altLang="en-US" dirty="0" smtClean="0"/>
              <a:t>고유의 입력 값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gl_VertexID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gl_InstanceID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</a:t>
            </a:r>
            <a:r>
              <a:rPr lang="ko-KR" altLang="en-US" dirty="0"/>
              <a:t>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gl_FrontFacing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 smtClean="0">
                <a:solidFill>
                  <a:srgbClr val="FF0000"/>
                </a:solidFill>
              </a:rPr>
              <a:t>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고유의</a:t>
            </a:r>
            <a:r>
              <a:rPr lang="en-US" altLang="ko-KR" sz="1400" dirty="0" smtClean="0">
                <a:solidFill>
                  <a:srgbClr val="FF0000"/>
                </a:solidFill>
              </a:rPr>
              <a:t> 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FS</a:t>
            </a:r>
            <a:r>
              <a:rPr lang="ko-KR" altLang="en-US" sz="1600" dirty="0" smtClean="0">
                <a:solidFill>
                  <a:srgbClr val="FF0000"/>
                </a:solidFill>
              </a:rPr>
              <a:t> 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FS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smtClean="0"/>
              <a:t>Shader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Attribute </a:t>
            </a:r>
            <a:r>
              <a:rPr lang="ko-KR" altLang="en-US" sz="2400" dirty="0" smtClean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</a:t>
            </a:r>
            <a:r>
              <a:rPr lang="en-US" altLang="ko-KR" dirty="0" smtClean="0"/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부분과 연동됨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 </a:t>
            </a:r>
            <a:r>
              <a:rPr lang="en-US" altLang="ko-KR" dirty="0"/>
              <a:t>in 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원하는 입력 값이 두 개라면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 </a:t>
            </a:r>
            <a:r>
              <a:rPr lang="ko-KR" altLang="en-US" dirty="0" smtClean="0"/>
              <a:t>없이도 사용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</a:t>
            </a:r>
            <a:r>
              <a:rPr lang="en-US" altLang="ko-KR" dirty="0"/>
              <a:t>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(program</a:t>
            </a:r>
            <a:r>
              <a:rPr lang="en-US" altLang="ko-KR" dirty="0"/>
              <a:t>, </a:t>
            </a:r>
            <a:r>
              <a:rPr lang="en-US" altLang="ko-KR" dirty="0" smtClean="0"/>
              <a:t>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smtClean="0"/>
              <a:t>id1 </a:t>
            </a:r>
            <a:r>
              <a:rPr lang="en-US" altLang="ko-KR" dirty="0"/>
              <a:t>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</a:t>
            </a:r>
            <a:r>
              <a:rPr lang="en-US" altLang="ko-KR" dirty="0" smtClean="0"/>
              <a:t>“Color”);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시간에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가중치에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기타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</a:t>
            </a:r>
            <a:r>
              <a:rPr lang="ko-KR" altLang="en-US" dirty="0" err="1" smtClean="0"/>
              <a:t>선언자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uniform </a:t>
            </a:r>
            <a:r>
              <a:rPr lang="ko-KR" altLang="en-US" dirty="0" smtClean="0"/>
              <a:t>으로 선언된 변수는 외부에서 입력된 값을 가지고 있으며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내부에선 읽기만 가능하고 쓰기는 불가능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전반에 걸쳐 읽기가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 smtClean="0"/>
              <a:t>glUniform1f(</a:t>
            </a:r>
            <a:r>
              <a:rPr lang="en-US" altLang="ko-KR" sz="2400" dirty="0"/>
              <a:t>id</a:t>
            </a:r>
            <a:r>
              <a:rPr lang="en-US" altLang="ko-KR" sz="2400" dirty="0" smtClean="0"/>
              <a:t>, 0.5f);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Shader Object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</a:t>
            </a:r>
            <a:r>
              <a:rPr lang="en-US" altLang="ko-KR" dirty="0" smtClean="0"/>
              <a:t>GL_FRAGMENT_SHADER</a:t>
            </a:r>
          </a:p>
          <a:p>
            <a:r>
              <a:rPr lang="en-US" altLang="ko-KR" dirty="0" smtClean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Object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할당 및 컴파일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 smtClean="0"/>
              <a:t>glCompileShader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Shader Program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Shader Program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컴파일 완료 확인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Vertex Shader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Fragment Shader Object </a:t>
            </a:r>
            <a:r>
              <a:rPr lang="ko-KR" altLang="en-US" dirty="0" smtClean="0"/>
              <a:t>를 각각 생성 후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 가능한 </a:t>
            </a:r>
            <a:r>
              <a:rPr lang="en-US" altLang="ko-KR" dirty="0" smtClean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Attach </a:t>
            </a:r>
            <a:r>
              <a:rPr lang="ko-KR" altLang="en-US" dirty="0" smtClean="0"/>
              <a:t>완료 후 링크 수행</a:t>
            </a:r>
            <a:endParaRPr lang="en-US" altLang="ko-KR" dirty="0" smtClean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링크 완료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성공적으로 링크가 끝났으면 사용 준비 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사용시 아래 아래 함수를 사전에 불러줘야 해당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동작함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glUseProgram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Tutorial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하나의</a:t>
            </a:r>
            <a:r>
              <a:rPr lang="en-US" altLang="ko-KR" dirty="0" smtClean="0"/>
              <a:t> Vertex </a:t>
            </a:r>
            <a:r>
              <a:rPr lang="ko-KR" altLang="en-US" dirty="0" smtClean="0"/>
              <a:t>단위로 처리되는 </a:t>
            </a:r>
            <a:r>
              <a:rPr lang="en-US" altLang="ko-KR" dirty="0" smtClean="0"/>
              <a:t>stage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Modern OpenGL </a:t>
            </a:r>
            <a:r>
              <a:rPr lang="ko-KR" altLang="en-US" dirty="0" smtClean="0"/>
              <a:t>프로그램에서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하나의</a:t>
            </a:r>
            <a:r>
              <a:rPr lang="en-US" altLang="ko-KR" dirty="0" smtClean="0"/>
              <a:t> Fragment </a:t>
            </a:r>
            <a:r>
              <a:rPr lang="ko-KR" altLang="en-US" dirty="0" smtClean="0"/>
              <a:t>단위로 처리되는 </a:t>
            </a:r>
            <a:r>
              <a:rPr lang="en-US" altLang="ko-KR" dirty="0" smtClean="0"/>
              <a:t>stage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OpenGL </a:t>
            </a:r>
            <a:r>
              <a:rPr lang="ko-KR" altLang="en-US" dirty="0" smtClean="0"/>
              <a:t>프로그램에서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다루지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330 </a:t>
            </a:r>
            <a:r>
              <a:rPr lang="en-US" altLang="ko-KR" dirty="0" smtClean="0"/>
              <a:t>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	// </a:t>
            </a:r>
            <a:r>
              <a:rPr lang="en-US" altLang="ko-KR" dirty="0"/>
              <a:t>Your code goes here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1097</Words>
  <Application>Microsoft Office PowerPoint</Application>
  <PresentationFormat>화면 슬라이드 쇼(4:3)</PresentationFormat>
  <Paragraphs>304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전공특강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watersp</cp:lastModifiedBy>
  <cp:revision>63</cp:revision>
  <dcterms:created xsi:type="dcterms:W3CDTF">2006-10-05T04:04:58Z</dcterms:created>
  <dcterms:modified xsi:type="dcterms:W3CDTF">2018-03-15T06:06:25Z</dcterms:modified>
</cp:coreProperties>
</file>