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6" r:id="rId3"/>
    <p:sldId id="428" r:id="rId4"/>
    <p:sldId id="429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8" r:id="rId15"/>
    <p:sldId id="440" r:id="rId16"/>
    <p:sldId id="441" r:id="rId17"/>
    <p:sldId id="442" r:id="rId18"/>
    <p:sldId id="443" r:id="rId19"/>
    <p:sldId id="444" r:id="rId20"/>
    <p:sldId id="445" r:id="rId21"/>
    <p:sldId id="44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Yongsun" initials="L" lastIdx="3" clrIdx="0">
    <p:extLst>
      <p:ext uri="{19B8F6BF-5375-455C-9EA6-DF929625EA0E}">
        <p15:presenceInfo xmlns:p15="http://schemas.microsoft.com/office/powerpoint/2012/main" userId="LeeYong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33CC"/>
    <a:srgbClr val="0066FF"/>
    <a:srgbClr val="3333CC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18:22:37.843" idx="1">
    <p:pos x="2832" y="2429"/>
    <p:text>모든 픽셀을 보면서 포인트 주변을 레스터라이져 하는 것( 색상이 채워지지 않는 것)</p:text>
    <p:extLst>
      <p:ext uri="{C676402C-5697-4E1C-873F-D02D1690AC5C}">
        <p15:threadingInfo xmlns:p15="http://schemas.microsoft.com/office/powerpoint/2012/main" timeZoneBias="-540"/>
      </p:ext>
    </p:extLst>
  </p:cm>
  <p:cm authorId="1" dt="2018-06-07T18:24:43.211" idx="3">
    <p:pos x="2832" y="2565"/>
    <p:text>결과적으로는 Fragment Shader에서 색상이 채워진다.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8-06-07T18:23:24.310" idx="2">
    <p:pos x="2098" y="2904"/>
    <p:text>Line과 Triangles의 중간 값들에 대한 보간을 해줘야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보강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99840" y="2564904"/>
            <a:ext cx="3925858" cy="2799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4914" y="3053148"/>
            <a:ext cx="3925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>
            <a:endCxn id="7" idx="1"/>
          </p:cNvCxnSpPr>
          <p:nvPr/>
        </p:nvCxnSpPr>
        <p:spPr>
          <a:xfrm flipV="1">
            <a:off x="2242497" y="3677175"/>
            <a:ext cx="4509839" cy="45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2336" y="3492509"/>
            <a:ext cx="15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Attribute!</a:t>
            </a:r>
          </a:p>
        </p:txBody>
      </p: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6315" y="3212976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</a:t>
            </a:r>
            <a:r>
              <a:rPr lang="en-US" altLang="ko-KR" dirty="0"/>
              <a:t>[18]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</a:t>
            </a:r>
            <a:r>
              <a:rPr lang="en-US" altLang="ko-KR" dirty="0"/>
              <a:t>), </a:t>
            </a:r>
            <a:r>
              <a:rPr lang="en-US" altLang="ko-KR" dirty="0" err="1"/>
              <a:t>vert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8851" y="3140968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580409" y="4920511"/>
            <a:ext cx="1521693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23667" y="4920511"/>
            <a:ext cx="1521693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32223" y="4920511"/>
            <a:ext cx="1521693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4488" y="4616666"/>
            <a:ext cx="147961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33167" y="4616666"/>
            <a:ext cx="158645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41748" y="4616666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98884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077072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</a:t>
            </a:r>
            <a:r>
              <a:rPr lang="en-US" altLang="ko-KR" dirty="0"/>
              <a:t>[18]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3768" y="27089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하나의</a:t>
            </a:r>
            <a:r>
              <a:rPr lang="en-US" altLang="ko-KR" dirty="0"/>
              <a:t> Vertex 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개의 플롯 포인트 값들을 읽음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11960" y="2358172"/>
            <a:ext cx="144016" cy="3507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197832" y="3355251"/>
            <a:ext cx="1222040" cy="1261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572272" y="3355251"/>
            <a:ext cx="254124" cy="1261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826396" y="3355251"/>
            <a:ext cx="1567898" cy="1261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 구동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6651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/>
              <a:t>glDrawArrays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CC0099"/>
                </a:solidFill>
              </a:rPr>
              <a:t>GL_TRIANGLES</a:t>
            </a:r>
            <a:r>
              <a:rPr lang="en-US" altLang="ko-KR" sz="3200" dirty="0"/>
              <a:t>, 0, 6);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519514" y="4869160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724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19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4476" y="1628800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628800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99643" y="2036232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2051021"/>
            <a:ext cx="199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932" y="2626974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5932" y="3226414"/>
            <a:ext cx="3925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87700" y="31143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3724" y="3001738"/>
            <a:ext cx="164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-0.5f, 0.5f, 0.0f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208874" y="3290408"/>
            <a:ext cx="886396" cy="104771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226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-0.5f, 0.5f, 0.0f, 1.0f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25991" y="5069859"/>
            <a:ext cx="2311550" cy="1650526"/>
            <a:chOff x="5220072" y="4365478"/>
            <a:chExt cx="3816424" cy="2376264"/>
          </a:xfrm>
        </p:grpSpPr>
        <p:sp>
          <p:nvSpPr>
            <p:cNvPr id="17" name="직사각형 16"/>
            <p:cNvSpPr/>
            <p:nvPr/>
          </p:nvSpPr>
          <p:spPr>
            <a:xfrm>
              <a:off x="5220072" y="4365478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201244" y="4905892"/>
              <a:ext cx="216023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1128213" y="1998132"/>
            <a:ext cx="76784" cy="100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19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4476" y="1628800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628800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99643" y="2036232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2051021"/>
            <a:ext cx="199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932" y="2626974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5932" y="3226414"/>
            <a:ext cx="3925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87700" y="3114396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3724" y="3001738"/>
            <a:ext cx="17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-0.5f, -0.5f, 0.0f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232518" y="3314052"/>
            <a:ext cx="886396" cy="10004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321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-0.5f, -0.5f, 0.0f, 1.0f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25991" y="5069859"/>
            <a:ext cx="2311550" cy="1650526"/>
            <a:chOff x="5220072" y="4365478"/>
            <a:chExt cx="3816424" cy="2376264"/>
          </a:xfrm>
        </p:grpSpPr>
        <p:sp>
          <p:nvSpPr>
            <p:cNvPr id="17" name="직사각형 16"/>
            <p:cNvSpPr/>
            <p:nvPr/>
          </p:nvSpPr>
          <p:spPr>
            <a:xfrm>
              <a:off x="5220072" y="4365478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201244" y="4905892"/>
              <a:ext cx="216023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9" name="타원 18"/>
          <p:cNvSpPr/>
          <p:nvPr/>
        </p:nvSpPr>
        <p:spPr>
          <a:xfrm>
            <a:off x="7020272" y="6165304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14" name="직선 화살표 연결선 13"/>
          <p:cNvCxnSpPr>
            <a:stCxn id="5" idx="2"/>
            <a:endCxn id="13" idx="0"/>
          </p:cNvCxnSpPr>
          <p:nvPr/>
        </p:nvCxnSpPr>
        <p:spPr>
          <a:xfrm flipH="1">
            <a:off x="1175501" y="1998132"/>
            <a:ext cx="2040596" cy="100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19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-0.5f, 0.5f, 0.0f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4476" y="1628800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CC"/>
                </a:solidFill>
              </a:rPr>
              <a:t>2. -0.5f, -0.5f, 0.0f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628800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3. 0.5f, 0.5f, 0.0f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181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4. 0.5f, 0.5f, 0.0f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99643" y="2036232"/>
            <a:ext cx="200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2051021"/>
            <a:ext cx="199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C0099"/>
                </a:solidFill>
              </a:rPr>
              <a:t>6. 0.5f, -0.5f, 0.0f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5932" y="2626974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5932" y="3226414"/>
            <a:ext cx="3925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87700" y="3114396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3724" y="3001738"/>
            <a:ext cx="1554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2"/>
            <a:endCxn id="11" idx="1"/>
          </p:cNvCxnSpPr>
          <p:nvPr/>
        </p:nvCxnSpPr>
        <p:spPr>
          <a:xfrm rot="16200000" flipH="1">
            <a:off x="1185230" y="3266764"/>
            <a:ext cx="886396" cy="10950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418401" y="2770905"/>
            <a:ext cx="21318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gl_Position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0.5f, 0.5f, 0.0f, 1.0f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25991" y="5069859"/>
            <a:ext cx="2311550" cy="1650526"/>
            <a:chOff x="5220072" y="4365478"/>
            <a:chExt cx="3816424" cy="2376264"/>
          </a:xfrm>
        </p:grpSpPr>
        <p:sp>
          <p:nvSpPr>
            <p:cNvPr id="17" name="직사각형 16"/>
            <p:cNvSpPr/>
            <p:nvPr/>
          </p:nvSpPr>
          <p:spPr>
            <a:xfrm>
              <a:off x="5220072" y="4365478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201244" y="4905892"/>
              <a:ext cx="216023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9" name="타원 18"/>
          <p:cNvSpPr/>
          <p:nvPr/>
        </p:nvSpPr>
        <p:spPr>
          <a:xfrm>
            <a:off x="7020272" y="6165304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028384" y="5445224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5887085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cxnSp>
        <p:nvCxnSpPr>
          <p:cNvPr id="25" name="직선 화살표 연결선 24"/>
          <p:cNvCxnSpPr>
            <a:stCxn id="6" idx="2"/>
            <a:endCxn id="13" idx="0"/>
          </p:cNvCxnSpPr>
          <p:nvPr/>
        </p:nvCxnSpPr>
        <p:spPr>
          <a:xfrm flipH="1">
            <a:off x="1080924" y="1998132"/>
            <a:ext cx="4254103" cy="100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067944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71600" y="2999781"/>
            <a:ext cx="2311550" cy="1650526"/>
            <a:chOff x="5220072" y="4365478"/>
            <a:chExt cx="3816424" cy="2376264"/>
          </a:xfrm>
        </p:grpSpPr>
        <p:sp>
          <p:nvSpPr>
            <p:cNvPr id="5" name="직사각형 4"/>
            <p:cNvSpPr/>
            <p:nvPr/>
          </p:nvSpPr>
          <p:spPr>
            <a:xfrm>
              <a:off x="5220072" y="4365478"/>
              <a:ext cx="3816424" cy="2376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타원 5"/>
            <p:cNvSpPr/>
            <p:nvPr/>
          </p:nvSpPr>
          <p:spPr>
            <a:xfrm>
              <a:off x="6201244" y="4905892"/>
              <a:ext cx="216023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" name="타원 6"/>
          <p:cNvSpPr/>
          <p:nvPr/>
        </p:nvSpPr>
        <p:spPr>
          <a:xfrm>
            <a:off x="1565881" y="4095226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73993" y="3375146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28184" y="2999781"/>
            <a:ext cx="2311550" cy="1650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타원 10"/>
          <p:cNvSpPr/>
          <p:nvPr/>
        </p:nvSpPr>
        <p:spPr>
          <a:xfrm>
            <a:off x="6822465" y="3369114"/>
            <a:ext cx="130842" cy="15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타원 11"/>
          <p:cNvSpPr/>
          <p:nvPr/>
        </p:nvSpPr>
        <p:spPr>
          <a:xfrm>
            <a:off x="6815878" y="4105368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841019" y="3377403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0"/>
            <a:endCxn id="11" idx="4"/>
          </p:cNvCxnSpPr>
          <p:nvPr/>
        </p:nvCxnSpPr>
        <p:spPr>
          <a:xfrm flipV="1">
            <a:off x="6887886" y="3519162"/>
            <a:ext cx="0" cy="5862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6"/>
            <a:endCxn id="13" idx="2"/>
          </p:cNvCxnSpPr>
          <p:nvPr/>
        </p:nvCxnSpPr>
        <p:spPr>
          <a:xfrm>
            <a:off x="6953307" y="3444138"/>
            <a:ext cx="887712" cy="5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7"/>
            <a:endCxn id="13" idx="3"/>
          </p:cNvCxnSpPr>
          <p:nvPr/>
        </p:nvCxnSpPr>
        <p:spPr>
          <a:xfrm flipV="1">
            <a:off x="6938803" y="3500328"/>
            <a:ext cx="923307" cy="62613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4309" y="1628800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3491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52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18758"/>
              </p:ext>
            </p:extLst>
          </p:nvPr>
        </p:nvGraphicFramePr>
        <p:xfrm>
          <a:off x="6217497" y="2836388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704460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4889" y="2833144"/>
            <a:ext cx="2311550" cy="1650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1339170" y="3202477"/>
            <a:ext cx="130842" cy="15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1332583" y="3938731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57724" y="3210766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  <a:endCxn id="5" idx="4"/>
          </p:cNvCxnSpPr>
          <p:nvPr/>
        </p:nvCxnSpPr>
        <p:spPr>
          <a:xfrm flipV="1">
            <a:off x="1404591" y="3352525"/>
            <a:ext cx="0" cy="5862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1470012" y="3277501"/>
            <a:ext cx="887712" cy="5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7"/>
            <a:endCxn id="7" idx="3"/>
          </p:cNvCxnSpPr>
          <p:nvPr/>
        </p:nvCxnSpPr>
        <p:spPr>
          <a:xfrm flipV="1">
            <a:off x="1455508" y="3333691"/>
            <a:ext cx="923307" cy="62613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17497" y="2836392"/>
            <a:ext cx="2311550" cy="165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타원 12"/>
          <p:cNvSpPr/>
          <p:nvPr/>
        </p:nvSpPr>
        <p:spPr>
          <a:xfrm>
            <a:off x="6811778" y="3205725"/>
            <a:ext cx="130842" cy="15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타원 13"/>
          <p:cNvSpPr/>
          <p:nvPr/>
        </p:nvSpPr>
        <p:spPr>
          <a:xfrm>
            <a:off x="6805191" y="3941979"/>
            <a:ext cx="144016" cy="14401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830332" y="3214014"/>
            <a:ext cx="144016" cy="1440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  <a:endCxn id="13" idx="4"/>
          </p:cNvCxnSpPr>
          <p:nvPr/>
        </p:nvCxnSpPr>
        <p:spPr>
          <a:xfrm flipV="1">
            <a:off x="6877199" y="3355773"/>
            <a:ext cx="0" cy="5862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6942620" y="3280749"/>
            <a:ext cx="887712" cy="5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4" idx="7"/>
            <a:endCxn id="15" idx="3"/>
          </p:cNvCxnSpPr>
          <p:nvPr/>
        </p:nvCxnSpPr>
        <p:spPr>
          <a:xfrm flipV="1">
            <a:off x="6928116" y="3336939"/>
            <a:ext cx="923307" cy="62613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3265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663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코드와 함께하는 전체 파이프라인 복습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ko-KR" altLang="en-US" dirty="0"/>
              <a:t>중간고사 전까지 복습 </a:t>
            </a:r>
            <a:r>
              <a:rPr lang="en-US" altLang="ko-KR" dirty="0"/>
              <a:t>1, 2, 3 </a:t>
            </a:r>
            <a:r>
              <a:rPr lang="ko-KR" altLang="en-US" dirty="0"/>
              <a:t>이 이루어질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276872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792" y="2876312"/>
            <a:ext cx="39258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0.0, 0.0,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29531"/>
              </p:ext>
            </p:extLst>
          </p:nvPr>
        </p:nvGraphicFramePr>
        <p:xfrm>
          <a:off x="16421" y="2276872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421" y="2276876"/>
            <a:ext cx="2311550" cy="165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9039"/>
              </p:ext>
            </p:extLst>
          </p:nvPr>
        </p:nvGraphicFramePr>
        <p:xfrm>
          <a:off x="6732240" y="4113150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>
            <a:endCxn id="3" idx="1"/>
          </p:cNvCxnSpPr>
          <p:nvPr/>
        </p:nvCxnSpPr>
        <p:spPr>
          <a:xfrm>
            <a:off x="683568" y="2708920"/>
            <a:ext cx="1872208" cy="1099139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3" idx="3"/>
          </p:cNvCxnSpPr>
          <p:nvPr/>
        </p:nvCxnSpPr>
        <p:spPr>
          <a:xfrm>
            <a:off x="6481634" y="3808059"/>
            <a:ext cx="898678" cy="701061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01433" y="4438282"/>
            <a:ext cx="197396" cy="1729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endCxn id="3" idx="1"/>
          </p:cNvCxnSpPr>
          <p:nvPr/>
        </p:nvCxnSpPr>
        <p:spPr>
          <a:xfrm>
            <a:off x="895350" y="2705100"/>
            <a:ext cx="1660426" cy="1102959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3"/>
          </p:cNvCxnSpPr>
          <p:nvPr/>
        </p:nvCxnSpPr>
        <p:spPr>
          <a:xfrm>
            <a:off x="6481634" y="3808059"/>
            <a:ext cx="1070897" cy="701061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98829" y="4438282"/>
            <a:ext cx="197396" cy="1729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endCxn id="3" idx="1"/>
          </p:cNvCxnSpPr>
          <p:nvPr/>
        </p:nvCxnSpPr>
        <p:spPr>
          <a:xfrm>
            <a:off x="1043608" y="2705100"/>
            <a:ext cx="1512168" cy="1102959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" idx="3"/>
          </p:cNvCxnSpPr>
          <p:nvPr/>
        </p:nvCxnSpPr>
        <p:spPr>
          <a:xfrm>
            <a:off x="6481634" y="3808059"/>
            <a:ext cx="1214591" cy="716717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696225" y="4438282"/>
            <a:ext cx="197396" cy="1729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276872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792" y="2876312"/>
            <a:ext cx="39258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0.0, 0.0,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2004"/>
              </p:ext>
            </p:extLst>
          </p:nvPr>
        </p:nvGraphicFramePr>
        <p:xfrm>
          <a:off x="16421" y="2276872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421" y="2276876"/>
            <a:ext cx="2311550" cy="16505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80772"/>
              </p:ext>
            </p:extLst>
          </p:nvPr>
        </p:nvGraphicFramePr>
        <p:xfrm>
          <a:off x="6732240" y="4113150"/>
          <a:ext cx="2311548" cy="16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5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80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78595" y="3212976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56163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25978" y="3212976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47198" y="3212976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09621" y="3212976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008466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78145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98393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58898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37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5" idx="2"/>
            <a:endCxn id="14" idx="0"/>
          </p:cNvCxnSpPr>
          <p:nvPr/>
        </p:nvCxnSpPr>
        <p:spPr>
          <a:xfrm>
            <a:off x="1207537" y="2780928"/>
            <a:ext cx="331865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502509" y="3717032"/>
            <a:ext cx="2047364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566124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30830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621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17240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148781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633070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2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6" idx="2"/>
            <a:endCxn id="26" idx="0"/>
          </p:cNvCxnSpPr>
          <p:nvPr/>
        </p:nvCxnSpPr>
        <p:spPr>
          <a:xfrm>
            <a:off x="2785105" y="2780928"/>
            <a:ext cx="1530176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30912" y="6211669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133152" y="3465004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203848" y="3717032"/>
            <a:ext cx="2222865" cy="1944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133152" y="4535140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51874" y="5480357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5940152" y="422108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40152" y="521761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7197073" y="458088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7608959" y="458088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7215795" y="552610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7627681" y="552610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7226762" y="590479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51577" y="559308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517041" y="567690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680960" y="576834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7833360" y="585216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99882" y="367798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59036" y="456089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9035" y="553546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66" name="오른쪽 화살표 65"/>
          <p:cNvSpPr/>
          <p:nvPr/>
        </p:nvSpPr>
        <p:spPr>
          <a:xfrm>
            <a:off x="286686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547211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B8C0C5-C1A1-4A14-BE12-8347301ED11B}"/>
              </a:ext>
            </a:extLst>
          </p:cNvPr>
          <p:cNvSpPr txBox="1"/>
          <p:nvPr/>
        </p:nvSpPr>
        <p:spPr>
          <a:xfrm>
            <a:off x="3099675" y="6174831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화면에 어떻게 출력될지</a:t>
            </a:r>
            <a:endParaRPr lang="en-US" altLang="ko-KR" dirty="0"/>
          </a:p>
          <a:p>
            <a:pPr algn="ctr" latinLnBrk="0"/>
            <a:r>
              <a:rPr lang="ko-KR" altLang="en-US" dirty="0"/>
              <a:t>전혀 가지고 있지 않음</a:t>
            </a:r>
          </a:p>
        </p:txBody>
      </p:sp>
    </p:spTree>
    <p:extLst>
      <p:ext uri="{BB962C8B-B14F-4D97-AF65-F5344CB8AC3E}">
        <p14:creationId xmlns:p14="http://schemas.microsoft.com/office/powerpoint/2010/main" val="410601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96530"/>
              </p:ext>
            </p:extLst>
          </p:nvPr>
        </p:nvGraphicFramePr>
        <p:xfrm>
          <a:off x="7163488" y="416591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8535"/>
              </p:ext>
            </p:extLst>
          </p:nvPr>
        </p:nvGraphicFramePr>
        <p:xfrm>
          <a:off x="7180163" y="51105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5264"/>
              </p:ext>
            </p:extLst>
          </p:nvPr>
        </p:nvGraphicFramePr>
        <p:xfrm>
          <a:off x="7162083" y="3096137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7" idx="2"/>
            <a:endCxn id="47" idx="0"/>
          </p:cNvCxnSpPr>
          <p:nvPr/>
        </p:nvCxnSpPr>
        <p:spPr>
          <a:xfrm flipH="1">
            <a:off x="4459297" y="2780928"/>
            <a:ext cx="66895" cy="954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652" y="5953634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17892" y="3206969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17892" y="4277105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36614" y="5222322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224892" y="3963053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4892" y="4959581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1481813" y="432285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1893699" y="432285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1500535" y="5268067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1912421" y="5268067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1511502" y="5646763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636317" y="5335045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801781" y="5418865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965700" y="5510305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2118100" y="5594125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4622" y="3419947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3776" y="4302863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43775" y="527743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735444"/>
            <a:ext cx="2222865" cy="21167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2160" y="5953633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272585" y="3207622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272585" y="4277758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291307" y="5222975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6079585" y="3963706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079585" y="4960234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7336506" y="4323503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7748392" y="4323503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7355228" y="526872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7767114" y="526872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7366195" y="5647416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7491010" y="5335698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7656474" y="5419518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7820393" y="5510958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972793" y="5594778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39315" y="3420600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98469" y="430351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98468" y="5278084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오른쪽 화살표 84"/>
          <p:cNvSpPr/>
          <p:nvPr/>
        </p:nvSpPr>
        <p:spPr>
          <a:xfrm>
            <a:off x="3012963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5618212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폭발 1 16"/>
          <p:cNvSpPr/>
          <p:nvPr/>
        </p:nvSpPr>
        <p:spPr>
          <a:xfrm>
            <a:off x="3740067" y="5447941"/>
            <a:ext cx="1572250" cy="1329166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보간</a:t>
            </a:r>
          </a:p>
        </p:txBody>
      </p:sp>
    </p:spTree>
    <p:extLst>
      <p:ext uri="{BB962C8B-B14F-4D97-AF65-F5344CB8AC3E}">
        <p14:creationId xmlns:p14="http://schemas.microsoft.com/office/powerpoint/2010/main" val="281537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877"/>
              </p:ext>
            </p:extLst>
          </p:nvPr>
        </p:nvGraphicFramePr>
        <p:xfrm>
          <a:off x="7199590" y="50851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1812"/>
              </p:ext>
            </p:extLst>
          </p:nvPr>
        </p:nvGraphicFramePr>
        <p:xfrm>
          <a:off x="1363554" y="414671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8077"/>
              </p:ext>
            </p:extLst>
          </p:nvPr>
        </p:nvGraphicFramePr>
        <p:xfrm>
          <a:off x="1380229" y="509138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93158"/>
              </p:ext>
            </p:extLst>
          </p:nvPr>
        </p:nvGraphicFramePr>
        <p:xfrm>
          <a:off x="1362149" y="3076942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8" idx="2"/>
            <a:endCxn id="85" idx="0"/>
          </p:cNvCxnSpPr>
          <p:nvPr/>
        </p:nvCxnSpPr>
        <p:spPr>
          <a:xfrm flipH="1">
            <a:off x="4459296" y="2780928"/>
            <a:ext cx="1812521" cy="955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2226" y="593443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472651" y="3188427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472651" y="4258563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91373" y="5203780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279651" y="3944511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79651" y="4941039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1536572" y="4304308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1948458" y="4304308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1555294" y="524952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1967180" y="524952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1566261" y="5628221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691076" y="5316503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856540" y="5400323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020459" y="5491763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72859" y="5575583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9381" y="3401405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8535" y="428432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98534" y="5258889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7863" y="3736097"/>
            <a:ext cx="2222865" cy="1990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300687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>
            <a:off x="561212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2180"/>
              </p:ext>
            </p:extLst>
          </p:nvPr>
        </p:nvGraphicFramePr>
        <p:xfrm>
          <a:off x="7177180" y="4140506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54458"/>
              </p:ext>
            </p:extLst>
          </p:nvPr>
        </p:nvGraphicFramePr>
        <p:xfrm>
          <a:off x="7175775" y="307072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7286277" y="3182214"/>
            <a:ext cx="936104" cy="504056"/>
            <a:chOff x="6516216" y="4077072"/>
            <a:chExt cx="1800200" cy="1354484"/>
          </a:xfrm>
        </p:grpSpPr>
        <p:sp>
          <p:nvSpPr>
            <p:cNvPr id="92" name="타원 9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286277" y="4252350"/>
            <a:ext cx="936104" cy="504056"/>
            <a:chOff x="6516216" y="4077072"/>
            <a:chExt cx="1800200" cy="1354484"/>
          </a:xfrm>
        </p:grpSpPr>
        <p:sp>
          <p:nvSpPr>
            <p:cNvPr id="96" name="타원 9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304999" y="5197567"/>
            <a:ext cx="936104" cy="504056"/>
            <a:chOff x="6516216" y="4077072"/>
            <a:chExt cx="1800200" cy="1354484"/>
          </a:xfrm>
        </p:grpSpPr>
        <p:sp>
          <p:nvSpPr>
            <p:cNvPr id="100" name="타원 99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6093277" y="393829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093277" y="493482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7" idx="7"/>
            <a:endCxn id="96" idx="3"/>
          </p:cNvCxnSpPr>
          <p:nvPr/>
        </p:nvCxnSpPr>
        <p:spPr>
          <a:xfrm flipV="1">
            <a:off x="7350198" y="429809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8" idx="1"/>
            <a:endCxn id="96" idx="5"/>
          </p:cNvCxnSpPr>
          <p:nvPr/>
        </p:nvCxnSpPr>
        <p:spPr>
          <a:xfrm flipH="1" flipV="1">
            <a:off x="7762084" y="429809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1" idx="7"/>
            <a:endCxn id="100" idx="3"/>
          </p:cNvCxnSpPr>
          <p:nvPr/>
        </p:nvCxnSpPr>
        <p:spPr>
          <a:xfrm flipV="1">
            <a:off x="7368920" y="524331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0" idx="5"/>
            <a:endCxn id="102" idx="1"/>
          </p:cNvCxnSpPr>
          <p:nvPr/>
        </p:nvCxnSpPr>
        <p:spPr>
          <a:xfrm>
            <a:off x="7780806" y="524331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1" idx="6"/>
            <a:endCxn id="102" idx="2"/>
          </p:cNvCxnSpPr>
          <p:nvPr/>
        </p:nvCxnSpPr>
        <p:spPr>
          <a:xfrm>
            <a:off x="7379887" y="562200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504702" y="531029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7670166" y="539411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7834085" y="548555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7986485" y="556937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53007" y="339519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12161" y="427810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012160" y="525267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090321" y="593443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39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43808" y="3681028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5676" y="1458650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 </a:t>
            </a:r>
            <a:r>
              <a:rPr lang="ko-KR" altLang="en-US" dirty="0"/>
              <a:t>좌표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18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r>
              <a:rPr lang="en-US" altLang="ko-KR" dirty="0"/>
              <a:t>)</a:t>
            </a:r>
          </a:p>
          <a:p>
            <a:pPr latinLnBrk="0"/>
            <a:r>
              <a:rPr lang="en-US" altLang="ko-KR" dirty="0"/>
              <a:t>float vertices[18]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	-0.5f,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	</a:t>
            </a:r>
            <a:r>
              <a:rPr lang="en-US" altLang="ko-KR" dirty="0">
                <a:solidFill>
                  <a:srgbClr val="0066FF"/>
                </a:solidFill>
              </a:rPr>
              <a:t>0.5f, 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843808" y="36810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43808" y="58412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44208" y="36810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444208" y="58412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43808" y="3465004"/>
            <a:ext cx="38164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1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047" y="2977711"/>
            <a:ext cx="3925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69134" y="2378271"/>
            <a:ext cx="3925858" cy="3062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9134" y="2977711"/>
            <a:ext cx="39258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0.0, 0.0,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806</Words>
  <Application>Microsoft Office PowerPoint</Application>
  <PresentationFormat>화면 슬라이드 쇼(4:3)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전공특강</vt:lpstr>
      <vt:lpstr>개요</vt:lpstr>
      <vt:lpstr>그래픽스 파이프라인</vt:lpstr>
      <vt:lpstr>그래픽스 파이프라인</vt:lpstr>
      <vt:lpstr>그래픽스 파이프라인</vt:lpstr>
      <vt:lpstr>그래픽스 파이프라인</vt:lpstr>
      <vt:lpstr>그래픽스 파이프라인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파이프라인 구동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LeeYongsun</cp:lastModifiedBy>
  <cp:revision>127</cp:revision>
  <dcterms:created xsi:type="dcterms:W3CDTF">2006-10-05T04:04:58Z</dcterms:created>
  <dcterms:modified xsi:type="dcterms:W3CDTF">2018-06-07T09:37:12Z</dcterms:modified>
</cp:coreProperties>
</file>