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66" r:id="rId4"/>
    <p:sldId id="428" r:id="rId5"/>
    <p:sldId id="429" r:id="rId6"/>
    <p:sldId id="430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7" r:id="rId16"/>
    <p:sldId id="440" r:id="rId17"/>
    <p:sldId id="448" r:id="rId18"/>
    <p:sldId id="449" r:id="rId19"/>
    <p:sldId id="443" r:id="rId20"/>
    <p:sldId id="444" r:id="rId21"/>
    <p:sldId id="450" r:id="rId22"/>
    <p:sldId id="451" r:id="rId23"/>
    <p:sldId id="445" r:id="rId24"/>
    <p:sldId id="281" r:id="rId25"/>
    <p:sldId id="393" r:id="rId26"/>
    <p:sldId id="45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66FF"/>
    <a:srgbClr val="CC0099"/>
    <a:srgbClr val="0033CC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보강</a:t>
            </a:r>
            <a:r>
              <a:rPr lang="en-US" altLang="ko-KR" dirty="0"/>
              <a:t>2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5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float Grey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float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 = Grey;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6" y="2378270"/>
            <a:ext cx="4439016" cy="371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2977711"/>
            <a:ext cx="44390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float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5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77882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237827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float Grey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float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 = Grey;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>
            <a:off x="1979712" y="3109610"/>
            <a:ext cx="477591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1547664" y="3109610"/>
            <a:ext cx="5207961" cy="18466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8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1835696" y="3780358"/>
            <a:ext cx="4902848" cy="1214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6315" y="3212976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vert_G</a:t>
            </a:r>
            <a:r>
              <a:rPr lang="en-US" altLang="ko-KR" dirty="0"/>
              <a:t>[24]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	-0.5f, 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	</a:t>
            </a:r>
            <a:r>
              <a:rPr lang="en-US" altLang="ko-KR" dirty="0">
                <a:solidFill>
                  <a:srgbClr val="0066FF"/>
                </a:solidFill>
              </a:rPr>
              <a:t>0.5f, 0.5f,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&amp;VBO_G);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VBO_G);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vert_G</a:t>
            </a:r>
            <a:r>
              <a:rPr lang="en-US" altLang="ko-KR" dirty="0"/>
              <a:t>), </a:t>
            </a:r>
            <a:r>
              <a:rPr lang="en-US" altLang="ko-KR" dirty="0" err="1"/>
              <a:t>vert_G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328498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attribLocationID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r>
              <a:rPr lang="en-US" altLang="ko-KR" sz="1400" dirty="0" err="1"/>
              <a:t>GLint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attribLocationIDGrey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"Grey");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attribLocationID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attribLocationIDGrey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VBO_G);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attribLocationID</a:t>
            </a:r>
            <a:r>
              <a:rPr lang="en-US" altLang="ko-KR" sz="1400" dirty="0"/>
              <a:t>, 3, GL_FLOAT, GL_FALSE, 4*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attribLocationIDGrey</a:t>
            </a:r>
            <a:r>
              <a:rPr lang="en-US" altLang="ko-KR" sz="1400" dirty="0"/>
              <a:t>, 1, GL_FLOAT, GL_FALSE, 4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90552" y="5900508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9888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attribLocationID</a:t>
            </a:r>
            <a:r>
              <a:rPr lang="en-US" altLang="ko-KR" sz="1400" dirty="0"/>
              <a:t>, 3, GL_FLOAT, GL_FALSE, 4*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attribLocationIDGrey</a:t>
            </a:r>
            <a:r>
              <a:rPr lang="en-US" altLang="ko-KR" sz="1400" dirty="0"/>
              <a:t>, 1, GL_FLOAT, GL_FALSE, 4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9974" y="2989461"/>
            <a:ext cx="72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r>
              <a:rPr lang="ko-KR" altLang="en-US" dirty="0"/>
              <a:t>개의 플롯 포인트 값들을 읽어 </a:t>
            </a:r>
            <a:r>
              <a:rPr lang="en-US" altLang="ko-KR" dirty="0" err="1"/>
              <a:t>attribLocationID</a:t>
            </a:r>
            <a:r>
              <a:rPr lang="en-US" altLang="ko-KR" dirty="0"/>
              <a:t> </a:t>
            </a:r>
            <a:r>
              <a:rPr lang="ko-KR" altLang="en-US" dirty="0"/>
              <a:t>로 넘김</a:t>
            </a:r>
            <a:endParaRPr lang="en-US" altLang="ko-KR" dirty="0"/>
          </a:p>
          <a:p>
            <a:pPr latinLnBrk="0"/>
            <a:r>
              <a:rPr lang="en-US" altLang="ko-KR" dirty="0"/>
              <a:t>1</a:t>
            </a:r>
            <a:r>
              <a:rPr lang="ko-KR" altLang="en-US" dirty="0"/>
              <a:t>개의 플롯 포인트 값을 읽어 </a:t>
            </a:r>
            <a:r>
              <a:rPr lang="en-US" altLang="ko-KR" dirty="0" err="1"/>
              <a:t>attribLocationIDGrey</a:t>
            </a:r>
            <a:r>
              <a:rPr lang="en-US" altLang="ko-KR" dirty="0"/>
              <a:t> </a:t>
            </a:r>
            <a:r>
              <a:rPr lang="ko-KR" altLang="en-US" dirty="0"/>
              <a:t>로 넘김</a:t>
            </a:r>
            <a:endParaRPr lang="en-US" altLang="ko-KR" dirty="0"/>
          </a:p>
          <a:p>
            <a:pPr latinLnBrk="0"/>
            <a:r>
              <a:rPr lang="en-US" altLang="ko-KR" dirty="0"/>
              <a:t>Stride </a:t>
            </a:r>
            <a:r>
              <a:rPr lang="ko-KR" altLang="en-US" dirty="0"/>
              <a:t>는 </a:t>
            </a:r>
            <a:r>
              <a:rPr lang="en-US" altLang="ko-KR" dirty="0"/>
              <a:t>4*</a:t>
            </a:r>
            <a:r>
              <a:rPr lang="en-US" altLang="ko-KR" dirty="0" err="1"/>
              <a:t>sizeof</a:t>
            </a:r>
            <a:r>
              <a:rPr lang="en-US" altLang="ko-KR" dirty="0"/>
              <a:t>(float)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1" idx="0"/>
          </p:cNvCxnSpPr>
          <p:nvPr/>
        </p:nvCxnSpPr>
        <p:spPr>
          <a:xfrm>
            <a:off x="3275856" y="2250450"/>
            <a:ext cx="1269504" cy="7390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9349" y="4285491"/>
            <a:ext cx="90067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vert_G</a:t>
            </a:r>
            <a:r>
              <a:rPr lang="en-US" altLang="ko-KR" dirty="0"/>
              <a:t>[24]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	-0.5f, 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	</a:t>
            </a:r>
            <a:r>
              <a:rPr lang="en-US" altLang="ko-KR" dirty="0">
                <a:solidFill>
                  <a:srgbClr val="0066FF"/>
                </a:solidFill>
              </a:rPr>
              <a:t>0.5f, 0.5f,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1764407" y="4090647"/>
            <a:ext cx="144016" cy="144016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/>
          <p:cNvSpPr/>
          <p:nvPr/>
        </p:nvSpPr>
        <p:spPr>
          <a:xfrm rot="16200000">
            <a:off x="3839319" y="4099031"/>
            <a:ext cx="144016" cy="144016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/>
          <p:cNvSpPr/>
          <p:nvPr/>
        </p:nvSpPr>
        <p:spPr>
          <a:xfrm rot="16200000">
            <a:off x="5868863" y="4114993"/>
            <a:ext cx="144016" cy="144016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/>
          <p:cNvSpPr/>
          <p:nvPr/>
        </p:nvSpPr>
        <p:spPr>
          <a:xfrm rot="5400000">
            <a:off x="1728339" y="4717539"/>
            <a:ext cx="144016" cy="144016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중괄호 44"/>
          <p:cNvSpPr/>
          <p:nvPr/>
        </p:nvSpPr>
        <p:spPr>
          <a:xfrm rot="5400000">
            <a:off x="3753991" y="4729817"/>
            <a:ext cx="144016" cy="144016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중괄호 45"/>
          <p:cNvSpPr/>
          <p:nvPr/>
        </p:nvSpPr>
        <p:spPr>
          <a:xfrm rot="5400000">
            <a:off x="5852331" y="4729817"/>
            <a:ext cx="144016" cy="144016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116335" y="4477188"/>
            <a:ext cx="2056878" cy="369332"/>
            <a:chOff x="1115616" y="5420897"/>
            <a:chExt cx="2056878" cy="369332"/>
          </a:xfrm>
        </p:grpSpPr>
        <p:sp>
          <p:nvSpPr>
            <p:cNvPr id="56" name="오른쪽 화살표 55"/>
            <p:cNvSpPr/>
            <p:nvPr/>
          </p:nvSpPr>
          <p:spPr>
            <a:xfrm>
              <a:off x="1115616" y="5682428"/>
              <a:ext cx="2056878" cy="45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10061" y="5420897"/>
              <a:ext cx="46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200264" y="4477188"/>
            <a:ext cx="2056878" cy="369332"/>
            <a:chOff x="3199545" y="5420897"/>
            <a:chExt cx="2056878" cy="369332"/>
          </a:xfrm>
        </p:grpSpPr>
        <p:sp>
          <p:nvSpPr>
            <p:cNvPr id="58" name="오른쪽 화살표 57"/>
            <p:cNvSpPr/>
            <p:nvPr/>
          </p:nvSpPr>
          <p:spPr>
            <a:xfrm>
              <a:off x="3199545" y="5682428"/>
              <a:ext cx="2056878" cy="45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93990" y="5420897"/>
              <a:ext cx="46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290442" y="4477188"/>
            <a:ext cx="2056878" cy="369332"/>
            <a:chOff x="5289723" y="5420897"/>
            <a:chExt cx="2056878" cy="369332"/>
          </a:xfrm>
        </p:grpSpPr>
        <p:sp>
          <p:nvSpPr>
            <p:cNvPr id="60" name="오른쪽 화살표 59"/>
            <p:cNvSpPr/>
            <p:nvPr/>
          </p:nvSpPr>
          <p:spPr>
            <a:xfrm>
              <a:off x="5289723" y="5682428"/>
              <a:ext cx="2056878" cy="45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84168" y="5420897"/>
              <a:ext cx="46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02085" y="5324961"/>
            <a:ext cx="2056878" cy="369332"/>
            <a:chOff x="1101366" y="6268670"/>
            <a:chExt cx="2056878" cy="369332"/>
          </a:xfrm>
        </p:grpSpPr>
        <p:sp>
          <p:nvSpPr>
            <p:cNvPr id="64" name="오른쪽 화살표 63"/>
            <p:cNvSpPr/>
            <p:nvPr/>
          </p:nvSpPr>
          <p:spPr>
            <a:xfrm>
              <a:off x="1101366" y="6530201"/>
              <a:ext cx="2056878" cy="45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95811" y="6268670"/>
              <a:ext cx="46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201788" y="5324961"/>
            <a:ext cx="2056878" cy="369332"/>
            <a:chOff x="3201069" y="6268670"/>
            <a:chExt cx="2056878" cy="369332"/>
          </a:xfrm>
        </p:grpSpPr>
        <p:sp>
          <p:nvSpPr>
            <p:cNvPr id="66" name="오른쪽 화살표 65"/>
            <p:cNvSpPr/>
            <p:nvPr/>
          </p:nvSpPr>
          <p:spPr>
            <a:xfrm>
              <a:off x="3201069" y="6530201"/>
              <a:ext cx="2056878" cy="45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95514" y="6268670"/>
              <a:ext cx="46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290442" y="5324961"/>
            <a:ext cx="2056878" cy="369332"/>
            <a:chOff x="5289723" y="6268670"/>
            <a:chExt cx="2056878" cy="369332"/>
          </a:xfrm>
        </p:grpSpPr>
        <p:sp>
          <p:nvSpPr>
            <p:cNvPr id="68" name="오른쪽 화살표 67"/>
            <p:cNvSpPr/>
            <p:nvPr/>
          </p:nvSpPr>
          <p:spPr>
            <a:xfrm>
              <a:off x="5289723" y="6530201"/>
              <a:ext cx="2056878" cy="45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84168" y="6268670"/>
              <a:ext cx="46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14564" y="4245493"/>
            <a:ext cx="2056878" cy="369332"/>
            <a:chOff x="2613845" y="5189202"/>
            <a:chExt cx="2056878" cy="369332"/>
          </a:xfrm>
        </p:grpSpPr>
        <p:sp>
          <p:nvSpPr>
            <p:cNvPr id="70" name="오른쪽 화살표 69"/>
            <p:cNvSpPr/>
            <p:nvPr/>
          </p:nvSpPr>
          <p:spPr>
            <a:xfrm>
              <a:off x="2613845" y="5450733"/>
              <a:ext cx="205687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08290" y="5189202"/>
              <a:ext cx="4679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07013" y="4245493"/>
            <a:ext cx="2056878" cy="369332"/>
            <a:chOff x="4706294" y="5189202"/>
            <a:chExt cx="2056878" cy="369332"/>
          </a:xfrm>
        </p:grpSpPr>
        <p:sp>
          <p:nvSpPr>
            <p:cNvPr id="72" name="오른쪽 화살표 71"/>
            <p:cNvSpPr/>
            <p:nvPr/>
          </p:nvSpPr>
          <p:spPr>
            <a:xfrm>
              <a:off x="4706294" y="5450733"/>
              <a:ext cx="205687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0739" y="5189202"/>
              <a:ext cx="4679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7609" y="5544959"/>
            <a:ext cx="2056878" cy="369332"/>
            <a:chOff x="426890" y="6488668"/>
            <a:chExt cx="2056878" cy="369332"/>
          </a:xfrm>
        </p:grpSpPr>
        <p:sp>
          <p:nvSpPr>
            <p:cNvPr id="74" name="오른쪽 화살표 73"/>
            <p:cNvSpPr/>
            <p:nvPr/>
          </p:nvSpPr>
          <p:spPr>
            <a:xfrm>
              <a:off x="426890" y="6750199"/>
              <a:ext cx="205687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21335" y="6488668"/>
              <a:ext cx="4679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83657" y="5544959"/>
            <a:ext cx="2056878" cy="369332"/>
            <a:chOff x="2582938" y="6488668"/>
            <a:chExt cx="2056878" cy="369332"/>
          </a:xfrm>
        </p:grpSpPr>
        <p:sp>
          <p:nvSpPr>
            <p:cNvPr id="76" name="오른쪽 화살표 75"/>
            <p:cNvSpPr/>
            <p:nvPr/>
          </p:nvSpPr>
          <p:spPr>
            <a:xfrm>
              <a:off x="2582938" y="6750199"/>
              <a:ext cx="205687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77383" y="6488668"/>
              <a:ext cx="4679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07013" y="5544959"/>
            <a:ext cx="2056878" cy="369332"/>
            <a:chOff x="4706294" y="6488668"/>
            <a:chExt cx="2056878" cy="369332"/>
          </a:xfrm>
        </p:grpSpPr>
        <p:sp>
          <p:nvSpPr>
            <p:cNvPr id="78" name="오른쪽 화살표 77"/>
            <p:cNvSpPr/>
            <p:nvPr/>
          </p:nvSpPr>
          <p:spPr>
            <a:xfrm>
              <a:off x="4706294" y="6750199"/>
              <a:ext cx="205687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00739" y="6488668"/>
              <a:ext cx="4679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오른쪽 중괄호 90"/>
          <p:cNvSpPr/>
          <p:nvPr/>
        </p:nvSpPr>
        <p:spPr>
          <a:xfrm rot="16200000">
            <a:off x="2752229" y="4598895"/>
            <a:ext cx="170656" cy="44598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오른쪽 중괄호 91"/>
          <p:cNvSpPr/>
          <p:nvPr/>
        </p:nvSpPr>
        <p:spPr>
          <a:xfrm rot="16200000">
            <a:off x="4892552" y="4598895"/>
            <a:ext cx="170656" cy="44598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중괄호 92"/>
          <p:cNvSpPr/>
          <p:nvPr/>
        </p:nvSpPr>
        <p:spPr>
          <a:xfrm rot="16200000">
            <a:off x="6888907" y="4612078"/>
            <a:ext cx="170656" cy="44598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중괄호 93"/>
          <p:cNvSpPr/>
          <p:nvPr/>
        </p:nvSpPr>
        <p:spPr>
          <a:xfrm rot="5400000">
            <a:off x="2711773" y="5226700"/>
            <a:ext cx="170656" cy="44598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중괄호 95"/>
          <p:cNvSpPr/>
          <p:nvPr/>
        </p:nvSpPr>
        <p:spPr>
          <a:xfrm rot="5400000">
            <a:off x="4794795" y="5226701"/>
            <a:ext cx="170656" cy="44598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중괄호 96"/>
          <p:cNvSpPr/>
          <p:nvPr/>
        </p:nvSpPr>
        <p:spPr>
          <a:xfrm rot="5400000">
            <a:off x="6901557" y="5226701"/>
            <a:ext cx="170656" cy="44598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8" grpId="0" animBg="1"/>
      <p:bldP spid="38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5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2411168" y="4149080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40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-0.5f, 0.5f, 0.0f, 0.0f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4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2. -0.5f, -0.5f, 0.0f, 0.0f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30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3. 0.5f, 0.5f, 0.0f, 1.0f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30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4. 0.5f, 0.5f, 0.0f, 1.0f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4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48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0099"/>
                </a:solidFill>
              </a:rPr>
              <a:t>6. 0.5f, -0.5f, 0.0f, 1.0f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932" y="2626973"/>
            <a:ext cx="3925858" cy="40934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5932" y="3226414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float Grey;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float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 = Grey;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89660" y="3278736"/>
            <a:ext cx="214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-0.5f, 0.5f, 0.0f, 0.0f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2"/>
            <a:endCxn id="11" idx="1"/>
          </p:cNvCxnSpPr>
          <p:nvPr/>
        </p:nvCxnSpPr>
        <p:spPr>
          <a:xfrm rot="16200000" flipH="1">
            <a:off x="1118048" y="3692024"/>
            <a:ext cx="1101840" cy="101392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18401" y="2770905"/>
            <a:ext cx="22264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gl_Position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-0.5f, 0.5f, 0.0f, 1.0f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vGrey</a:t>
            </a:r>
            <a:r>
              <a:rPr lang="en-US" altLang="ko-KR" dirty="0"/>
              <a:t> = 0.0f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1162005" y="1998132"/>
            <a:ext cx="290848" cy="1280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228184" y="5125678"/>
            <a:ext cx="2664296" cy="1617180"/>
            <a:chOff x="6228184" y="4366593"/>
            <a:chExt cx="3816424" cy="2376264"/>
          </a:xfrm>
        </p:grpSpPr>
        <p:sp>
          <p:nvSpPr>
            <p:cNvPr id="25" name="직사각형 24"/>
            <p:cNvSpPr/>
            <p:nvPr/>
          </p:nvSpPr>
          <p:spPr>
            <a:xfrm>
              <a:off x="6228184" y="4366593"/>
              <a:ext cx="38164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020272" y="4978661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70785" y="4579735"/>
              <a:ext cx="1658220" cy="407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-0.5f, 0.5f, 0.0f</a:t>
              </a:r>
              <a:endParaRPr lang="ko-KR" altLang="en-US" sz="12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618567" y="568895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-18352" y="335539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40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-0.5f, 0.5f, 0.0f, 0.0f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4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2. -0.5f, -0.5f, 0.0f, 0.0f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30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3. 0.5f, 0.5f, 0.0f, 1.0f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30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4. 0.5f, 0.5f, 0.0f, 1.0f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4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48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0099"/>
                </a:solidFill>
              </a:rPr>
              <a:t>6. 0.5f, -0.5f, 0.0f, 1.0f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02326" y="2626973"/>
            <a:ext cx="3925858" cy="40934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02326" y="3226414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float Grey;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float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 = Grey;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42605" y="3278736"/>
            <a:ext cx="2239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-0.5f, -0.5f, 0.0f, 0.0f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2"/>
            <a:endCxn id="11" idx="1"/>
          </p:cNvCxnSpPr>
          <p:nvPr/>
        </p:nvCxnSpPr>
        <p:spPr>
          <a:xfrm rot="16200000" flipH="1">
            <a:off x="1231362" y="3678944"/>
            <a:ext cx="1101840" cy="104008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18401" y="2770905"/>
            <a:ext cx="23210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gl_Position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-0.5f, -0.5f, 0.0f, 1.0f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vGrey</a:t>
            </a:r>
            <a:r>
              <a:rPr lang="en-US" altLang="ko-KR" dirty="0"/>
              <a:t> = 0.0f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5" idx="2"/>
            <a:endCxn id="13" idx="0"/>
          </p:cNvCxnSpPr>
          <p:nvPr/>
        </p:nvCxnSpPr>
        <p:spPr>
          <a:xfrm flipH="1">
            <a:off x="1262239" y="1998132"/>
            <a:ext cx="2731577" cy="1280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372200" y="5125678"/>
            <a:ext cx="2664296" cy="1617180"/>
            <a:chOff x="6228184" y="4366593"/>
            <a:chExt cx="3816424" cy="2376264"/>
          </a:xfrm>
        </p:grpSpPr>
        <p:sp>
          <p:nvSpPr>
            <p:cNvPr id="25" name="직사각형 24"/>
            <p:cNvSpPr/>
            <p:nvPr/>
          </p:nvSpPr>
          <p:spPr>
            <a:xfrm>
              <a:off x="6228184" y="4366593"/>
              <a:ext cx="38164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020272" y="5027263"/>
              <a:ext cx="176666" cy="1669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70785" y="4579735"/>
              <a:ext cx="1658220" cy="407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-0.5f, 0.5f, 0.0f</a:t>
              </a:r>
              <a:endParaRPr lang="ko-KR" altLang="en-US" sz="12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762583" y="568895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-32907" y="3355390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948144" y="6285182"/>
            <a:ext cx="113056" cy="115617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86503" y="6400799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370681" y="5998850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300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372200" y="512567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925167" y="5575300"/>
            <a:ext cx="123333" cy="113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01940" y="5270732"/>
            <a:ext cx="1157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40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-0.5f, 0.5f, 0.0f, 0.0f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4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2. -0.5f, -0.5f, 0.0f, 0.0f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30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3. 0.5f, 0.5f, 0.0f, 1.0f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30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4. 0.5f, 0.5f, 0.0f, 1.0f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4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48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0099"/>
                </a:solidFill>
              </a:rPr>
              <a:t>6. 0.5f, -0.5f, 0.0f, 1.0f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932" y="2626973"/>
            <a:ext cx="3925858" cy="40934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5932" y="3226414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float Grey;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float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vGrey</a:t>
            </a:r>
            <a:r>
              <a:rPr lang="en-US" altLang="ko-KR" sz="1600" dirty="0"/>
              <a:t> = Grey;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89660" y="3278736"/>
            <a:ext cx="205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2"/>
            <a:endCxn id="11" idx="1"/>
          </p:cNvCxnSpPr>
          <p:nvPr/>
        </p:nvCxnSpPr>
        <p:spPr>
          <a:xfrm rot="16200000" flipH="1">
            <a:off x="1094404" y="3668380"/>
            <a:ext cx="1101840" cy="106121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18401" y="2770905"/>
            <a:ext cx="21318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gl_Position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0.5f, 0.5f, 0.0f, 1.0f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vGrey</a:t>
            </a:r>
            <a:r>
              <a:rPr lang="en-US" altLang="ko-KR" dirty="0"/>
              <a:t> = 1.0f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6" idx="2"/>
            <a:endCxn id="13" idx="0"/>
          </p:cNvCxnSpPr>
          <p:nvPr/>
        </p:nvCxnSpPr>
        <p:spPr>
          <a:xfrm flipH="1">
            <a:off x="1114717" y="1998132"/>
            <a:ext cx="5574094" cy="1280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948300" y="5280892"/>
            <a:ext cx="1095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762583" y="568895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6948144" y="6285182"/>
            <a:ext cx="113056" cy="115617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86503" y="6400799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370681" y="5998850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8410622" y="5575300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-17845" y="3377685"/>
            <a:ext cx="170246" cy="17143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46458" y="568895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300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067944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4309" y="1628800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3491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52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4059" y="314679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267026" y="3596420"/>
            <a:ext cx="123333" cy="113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3799" y="3291852"/>
            <a:ext cx="1157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90159" y="3302012"/>
            <a:ext cx="103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1104442" y="371007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1290003" y="4306302"/>
            <a:ext cx="113056" cy="115617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8362" y="4421919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712540" y="4019970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2752481" y="3596420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88317" y="371007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6156176" y="314679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709143" y="3596420"/>
            <a:ext cx="123333" cy="113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85916" y="3291852"/>
            <a:ext cx="1157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7732276" y="3302012"/>
            <a:ext cx="1095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546559" y="371007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6713070" y="4306302"/>
            <a:ext cx="113056" cy="115617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570479" y="4421919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154657" y="4019970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8194598" y="3596420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30434" y="371007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38" idx="6"/>
            <a:endCxn id="46" idx="2"/>
          </p:cNvCxnSpPr>
          <p:nvPr/>
        </p:nvCxnSpPr>
        <p:spPr>
          <a:xfrm flipV="1">
            <a:off x="6832476" y="3650426"/>
            <a:ext cx="1362122" cy="2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3" idx="6"/>
            <a:endCxn id="46" idx="3"/>
          </p:cNvCxnSpPr>
          <p:nvPr/>
        </p:nvCxnSpPr>
        <p:spPr>
          <a:xfrm flipV="1">
            <a:off x="6826126" y="3688614"/>
            <a:ext cx="1384290" cy="6754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0"/>
            <a:endCxn id="38" idx="4"/>
          </p:cNvCxnSpPr>
          <p:nvPr/>
        </p:nvCxnSpPr>
        <p:spPr>
          <a:xfrm flipV="1">
            <a:off x="6769598" y="3710072"/>
            <a:ext cx="1212" cy="5962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코드와 함께하는 전체 파이프라인 복습</a:t>
            </a:r>
            <a:r>
              <a:rPr lang="en-US" altLang="ko-KR" dirty="0"/>
              <a:t>-1</a:t>
            </a:r>
          </a:p>
          <a:p>
            <a:pPr lvl="1"/>
            <a:r>
              <a:rPr lang="en-US" altLang="ko-KR" dirty="0"/>
              <a:t>Attribute </a:t>
            </a:r>
            <a:r>
              <a:rPr lang="ko-KR" altLang="en-US" dirty="0"/>
              <a:t>로 좌표 받아 처리</a:t>
            </a:r>
            <a:endParaRPr lang="en-US" altLang="ko-KR" dirty="0"/>
          </a:p>
          <a:p>
            <a:pPr lvl="1"/>
            <a:r>
              <a:rPr lang="en-US" altLang="ko-KR" dirty="0"/>
              <a:t>Varying </a:t>
            </a:r>
            <a:r>
              <a:rPr lang="ko-KR" altLang="en-US" dirty="0"/>
              <a:t>으로 값 넘겨서 처리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32796"/>
              </p:ext>
            </p:extLst>
          </p:nvPr>
        </p:nvGraphicFramePr>
        <p:xfrm>
          <a:off x="6217497" y="2060848"/>
          <a:ext cx="2311548" cy="16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704460" y="227079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7497" y="2060852"/>
            <a:ext cx="2311550" cy="16505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오른쪽 화살표 19"/>
          <p:cNvSpPr/>
          <p:nvPr/>
        </p:nvSpPr>
        <p:spPr>
          <a:xfrm>
            <a:off x="3265169" y="270284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663162" y="266701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7544" y="220786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20511" y="2657491"/>
            <a:ext cx="123333" cy="113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7284" y="2352923"/>
            <a:ext cx="1157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2043644" y="2363083"/>
            <a:ext cx="1095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857927" y="2771143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1024438" y="3367373"/>
            <a:ext cx="113056" cy="115617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1847" y="3482990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66025" y="3081041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2505966" y="2657491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41802" y="2771143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</a:t>
            </a:r>
            <a:endParaRPr lang="ko-KR" altLang="en-US" sz="1200" dirty="0"/>
          </a:p>
        </p:txBody>
      </p:sp>
      <p:cxnSp>
        <p:nvCxnSpPr>
          <p:cNvPr id="34" name="직선 연결선 33"/>
          <p:cNvCxnSpPr>
            <a:stCxn id="24" idx="6"/>
            <a:endCxn id="32" idx="2"/>
          </p:cNvCxnSpPr>
          <p:nvPr/>
        </p:nvCxnSpPr>
        <p:spPr>
          <a:xfrm flipV="1">
            <a:off x="1143844" y="2711497"/>
            <a:ext cx="1362122" cy="2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6"/>
            <a:endCxn id="32" idx="3"/>
          </p:cNvCxnSpPr>
          <p:nvPr/>
        </p:nvCxnSpPr>
        <p:spPr>
          <a:xfrm flipV="1">
            <a:off x="1137494" y="2749685"/>
            <a:ext cx="1384290" cy="6754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4" idx="4"/>
          </p:cNvCxnSpPr>
          <p:nvPr/>
        </p:nvCxnSpPr>
        <p:spPr>
          <a:xfrm flipV="1">
            <a:off x="1080966" y="2771143"/>
            <a:ext cx="1212" cy="5962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6687265" y="2456172"/>
            <a:ext cx="123333" cy="113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91192" y="3166054"/>
            <a:ext cx="113056" cy="115617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172720" y="2456172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7" idx="6"/>
            <a:endCxn id="39" idx="2"/>
          </p:cNvCxnSpPr>
          <p:nvPr/>
        </p:nvCxnSpPr>
        <p:spPr>
          <a:xfrm flipV="1">
            <a:off x="6810598" y="2510178"/>
            <a:ext cx="1362122" cy="2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6"/>
            <a:endCxn id="39" idx="3"/>
          </p:cNvCxnSpPr>
          <p:nvPr/>
        </p:nvCxnSpPr>
        <p:spPr>
          <a:xfrm flipV="1">
            <a:off x="6804248" y="2548366"/>
            <a:ext cx="1384290" cy="6754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0"/>
            <a:endCxn id="37" idx="4"/>
          </p:cNvCxnSpPr>
          <p:nvPr/>
        </p:nvCxnSpPr>
        <p:spPr>
          <a:xfrm flipV="1">
            <a:off x="6747720" y="2569824"/>
            <a:ext cx="1212" cy="5962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0758" y="5373216"/>
            <a:ext cx="38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en-US" altLang="ko-KR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0"/>
            <a:endCxn id="33" idx="2"/>
          </p:cNvCxnSpPr>
          <p:nvPr/>
        </p:nvCxnSpPr>
        <p:spPr>
          <a:xfrm flipH="1" flipV="1">
            <a:off x="2559971" y="3048142"/>
            <a:ext cx="1309041" cy="23250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0"/>
            <a:endCxn id="28" idx="3"/>
          </p:cNvCxnSpPr>
          <p:nvPr/>
        </p:nvCxnSpPr>
        <p:spPr>
          <a:xfrm flipH="1" flipV="1">
            <a:off x="1294265" y="2909643"/>
            <a:ext cx="2574747" cy="24635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0"/>
            <a:endCxn id="30" idx="2"/>
          </p:cNvCxnSpPr>
          <p:nvPr/>
        </p:nvCxnSpPr>
        <p:spPr>
          <a:xfrm flipH="1" flipV="1">
            <a:off x="1100016" y="3759989"/>
            <a:ext cx="2768996" cy="16132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5922010" y="4210679"/>
            <a:ext cx="2266528" cy="2448334"/>
            <a:chOff x="2175932" y="2626973"/>
            <a:chExt cx="3925858" cy="412890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175932" y="2626973"/>
              <a:ext cx="3925858" cy="40934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75932" y="3226414"/>
              <a:ext cx="3925858" cy="3529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#version 330</a:t>
              </a:r>
            </a:p>
            <a:p>
              <a:endParaRPr lang="ko-KR" altLang="en-US" sz="1000" dirty="0"/>
            </a:p>
            <a:p>
              <a:r>
                <a:rPr lang="en-US" altLang="ko-KR" sz="1000" dirty="0"/>
                <a:t>in vec3 Position;</a:t>
              </a:r>
            </a:p>
            <a:p>
              <a:r>
                <a:rPr lang="en-US" altLang="ko-KR" sz="1000" dirty="0"/>
                <a:t>in float Grey;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out float </a:t>
              </a:r>
              <a:r>
                <a:rPr lang="en-US" altLang="ko-KR" sz="1000" dirty="0" err="1"/>
                <a:t>vGrey</a:t>
              </a:r>
              <a:r>
                <a:rPr lang="en-US" altLang="ko-KR" sz="1000" dirty="0"/>
                <a:t>;</a:t>
              </a:r>
            </a:p>
            <a:p>
              <a:endParaRPr lang="ko-KR" altLang="en-US" sz="1000" dirty="0"/>
            </a:p>
            <a:p>
              <a:r>
                <a:rPr lang="en-US" altLang="ko-KR" sz="1000" dirty="0"/>
                <a:t>void main()</a:t>
              </a:r>
            </a:p>
            <a:p>
              <a:r>
                <a:rPr lang="en-US" altLang="ko-KR" sz="1000" dirty="0"/>
                <a:t>{</a:t>
              </a:r>
            </a:p>
            <a:p>
              <a:r>
                <a:rPr lang="en-US" altLang="ko-KR" sz="1000" dirty="0"/>
                <a:t>    </a:t>
              </a:r>
              <a:r>
                <a:rPr lang="en-US" altLang="ko-KR" sz="1000" dirty="0" err="1"/>
                <a:t>gl_Position</a:t>
              </a:r>
              <a:r>
                <a:rPr lang="en-US" altLang="ko-KR" sz="1000" dirty="0"/>
                <a:t> = vec4(Position, 1.0);</a:t>
              </a:r>
            </a:p>
            <a:p>
              <a:r>
                <a:rPr lang="en-US" altLang="ko-KR" sz="1000" dirty="0"/>
                <a:t>    </a:t>
              </a:r>
              <a:r>
                <a:rPr lang="en-US" altLang="ko-KR" sz="1000" dirty="0" err="1"/>
                <a:t>vGrey</a:t>
              </a:r>
              <a:r>
                <a:rPr lang="en-US" altLang="ko-KR" sz="1000" dirty="0"/>
                <a:t> = Grey;</a:t>
              </a:r>
            </a:p>
            <a:p>
              <a:r>
                <a:rPr lang="en-US" altLang="ko-KR" sz="1000" dirty="0"/>
                <a:t>}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89188"/>
              </p:ext>
            </p:extLst>
          </p:nvPr>
        </p:nvGraphicFramePr>
        <p:xfrm>
          <a:off x="2627784" y="1897459"/>
          <a:ext cx="6336708" cy="388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1916832"/>
            <a:ext cx="6336704" cy="3888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오른쪽 화살표 20"/>
          <p:cNvSpPr/>
          <p:nvPr/>
        </p:nvSpPr>
        <p:spPr>
          <a:xfrm>
            <a:off x="2195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41813" y="2801951"/>
            <a:ext cx="4500820" cy="2088232"/>
            <a:chOff x="6687265" y="3231712"/>
            <a:chExt cx="1593467" cy="825499"/>
          </a:xfrm>
        </p:grpSpPr>
        <p:sp>
          <p:nvSpPr>
            <p:cNvPr id="37" name="타원 36"/>
            <p:cNvSpPr/>
            <p:nvPr/>
          </p:nvSpPr>
          <p:spPr>
            <a:xfrm>
              <a:off x="6687265" y="3231712"/>
              <a:ext cx="123333" cy="1136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691192" y="3941594"/>
              <a:ext cx="113056" cy="115617"/>
            </a:xfrm>
            <a:prstGeom prst="ellipse">
              <a:avLst/>
            </a:prstGeom>
            <a:solidFill>
              <a:srgbClr val="3333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8172720" y="3231712"/>
              <a:ext cx="108012" cy="1080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7" idx="6"/>
              <a:endCxn id="39" idx="2"/>
            </p:cNvCxnSpPr>
            <p:nvPr/>
          </p:nvCxnSpPr>
          <p:spPr>
            <a:xfrm flipV="1">
              <a:off x="6810598" y="3285718"/>
              <a:ext cx="1362122" cy="28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6"/>
              <a:endCxn id="39" idx="3"/>
            </p:cNvCxnSpPr>
            <p:nvPr/>
          </p:nvCxnSpPr>
          <p:spPr>
            <a:xfrm flipV="1">
              <a:off x="6804248" y="3323906"/>
              <a:ext cx="1384290" cy="67549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8" idx="0"/>
              <a:endCxn id="37" idx="4"/>
            </p:cNvCxnSpPr>
            <p:nvPr/>
          </p:nvCxnSpPr>
          <p:spPr>
            <a:xfrm flipV="1">
              <a:off x="6747720" y="3345364"/>
              <a:ext cx="1212" cy="596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1640555" y="2132856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0.0f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1788033" y="4890183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0.0f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8316416" y="1484784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1.0f</a:t>
            </a:r>
            <a:endParaRPr lang="ko-KR" altLang="en-US" sz="1600" dirty="0"/>
          </a:p>
        </p:txBody>
      </p:sp>
      <p:cxnSp>
        <p:nvCxnSpPr>
          <p:cNvPr id="6" name="직선 화살표 연결선 5"/>
          <p:cNvCxnSpPr>
            <a:stCxn id="43" idx="3"/>
            <a:endCxn id="37" idx="2"/>
          </p:cNvCxnSpPr>
          <p:nvPr/>
        </p:nvCxnSpPr>
        <p:spPr>
          <a:xfrm>
            <a:off x="2163455" y="2302133"/>
            <a:ext cx="1578358" cy="6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4" idx="3"/>
            <a:endCxn id="38" idx="2"/>
          </p:cNvCxnSpPr>
          <p:nvPr/>
        </p:nvCxnSpPr>
        <p:spPr>
          <a:xfrm flipV="1">
            <a:off x="2310933" y="4743947"/>
            <a:ext cx="1441972" cy="315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5" idx="2"/>
            <a:endCxn id="39" idx="7"/>
          </p:cNvCxnSpPr>
          <p:nvPr/>
        </p:nvCxnSpPr>
        <p:spPr>
          <a:xfrm flipH="1">
            <a:off x="8197954" y="1823338"/>
            <a:ext cx="379912" cy="10186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26829"/>
              </p:ext>
            </p:extLst>
          </p:nvPr>
        </p:nvGraphicFramePr>
        <p:xfrm>
          <a:off x="2627784" y="1897459"/>
          <a:ext cx="6336708" cy="388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0.1f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15566" y="3248980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1916832"/>
            <a:ext cx="6336704" cy="3888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오른쪽 화살표 20"/>
          <p:cNvSpPr/>
          <p:nvPr/>
        </p:nvSpPr>
        <p:spPr>
          <a:xfrm>
            <a:off x="2195736" y="368102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94234"/>
              </p:ext>
            </p:extLst>
          </p:nvPr>
        </p:nvGraphicFramePr>
        <p:xfrm>
          <a:off x="6075834" y="4869160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95736" y="3334406"/>
            <a:ext cx="3895303" cy="2928123"/>
            <a:chOff x="2548905" y="2301077"/>
            <a:chExt cx="3895303" cy="292812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548905" y="2301077"/>
              <a:ext cx="3823295" cy="2928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8905" y="2900517"/>
              <a:ext cx="389530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#version 330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out vec4 </a:t>
              </a:r>
              <a:r>
                <a:rPr lang="en-US" altLang="ko-KR" sz="1400" dirty="0" err="1"/>
                <a:t>FragColor</a:t>
              </a:r>
              <a:r>
                <a:rPr lang="en-US" altLang="ko-KR" sz="1400" dirty="0"/>
                <a:t>;</a:t>
              </a:r>
            </a:p>
            <a:p>
              <a:r>
                <a:rPr lang="en-US" altLang="ko-KR" sz="1400" dirty="0"/>
                <a:t>In float </a:t>
              </a:r>
              <a:r>
                <a:rPr lang="en-US" altLang="ko-KR" sz="1400" dirty="0" err="1"/>
                <a:t>vGrey</a:t>
              </a:r>
              <a:r>
                <a:rPr lang="en-US" altLang="ko-KR" sz="1400" dirty="0"/>
                <a:t>;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void main()</a:t>
              </a:r>
            </a:p>
            <a:p>
              <a:r>
                <a:rPr lang="en-US" altLang="ko-KR" sz="1400" dirty="0"/>
                <a:t>{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FragColor</a:t>
              </a:r>
              <a:r>
                <a:rPr lang="en-US" altLang="ko-KR" sz="1400" dirty="0"/>
                <a:t> = vec4(</a:t>
              </a:r>
              <a:r>
                <a:rPr lang="en-US" altLang="ko-KR" sz="1400" dirty="0" err="1"/>
                <a:t>vGrey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vGrey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vGrey</a:t>
              </a:r>
              <a:r>
                <a:rPr lang="en-US" altLang="ko-KR" sz="1400" dirty="0"/>
                <a:t>, 1.0);</a:t>
              </a:r>
            </a:p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6435"/>
              </p:ext>
            </p:extLst>
          </p:nvPr>
        </p:nvGraphicFramePr>
        <p:xfrm>
          <a:off x="107504" y="1364972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0.4f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0.7f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0.9f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0.4f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0.7f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0.9f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0.4f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0.7f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0.4f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0.1f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rot="16200000" flipH="1">
            <a:off x="173383" y="2373678"/>
            <a:ext cx="2532538" cy="151216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67488" y="5248274"/>
            <a:ext cx="247650" cy="18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15138" y="5248274"/>
            <a:ext cx="247650" cy="185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062788" y="5248274"/>
            <a:ext cx="247650" cy="185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10438" y="5248274"/>
            <a:ext cx="247650" cy="1857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557669" y="5248274"/>
            <a:ext cx="247650" cy="1857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00556" y="5248274"/>
            <a:ext cx="247650" cy="1857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043246" y="5248252"/>
            <a:ext cx="247650" cy="18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290896" y="5248252"/>
            <a:ext cx="247650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67488" y="5434013"/>
            <a:ext cx="247650" cy="18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15138" y="5434013"/>
            <a:ext cx="247650" cy="185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36640" y="5248274"/>
            <a:ext cx="247650" cy="1857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567488" y="5619752"/>
            <a:ext cx="247650" cy="18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15138" y="5619752"/>
            <a:ext cx="247650" cy="185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567488" y="5805491"/>
            <a:ext cx="247650" cy="18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15138" y="5805491"/>
            <a:ext cx="247650" cy="185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67488" y="5991230"/>
            <a:ext cx="247650" cy="18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815138" y="5991230"/>
            <a:ext cx="247650" cy="185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567488" y="6176969"/>
            <a:ext cx="247650" cy="18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815138" y="6176969"/>
            <a:ext cx="247650" cy="185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062369" y="5434013"/>
            <a:ext cx="247650" cy="185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310019" y="5434013"/>
            <a:ext cx="247650" cy="1857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62369" y="5619752"/>
            <a:ext cx="247650" cy="185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10019" y="5619752"/>
            <a:ext cx="247650" cy="1857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310019" y="5805490"/>
            <a:ext cx="247650" cy="1857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62788" y="5805490"/>
            <a:ext cx="247650" cy="185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058026" y="5991229"/>
            <a:ext cx="247650" cy="185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557669" y="5434012"/>
            <a:ext cx="247650" cy="1857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557669" y="5619751"/>
            <a:ext cx="247650" cy="1857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557669" y="5805489"/>
            <a:ext cx="247650" cy="1857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800556" y="5619753"/>
            <a:ext cx="247650" cy="1857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048206" y="5619752"/>
            <a:ext cx="247650" cy="18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806492" y="5434013"/>
            <a:ext cx="247650" cy="1857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43246" y="5434013"/>
            <a:ext cx="247650" cy="18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290896" y="5434013"/>
            <a:ext cx="247650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536640" y="5434012"/>
            <a:ext cx="247650" cy="1857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/>
          <p:nvPr/>
        </p:nvCxnSpPr>
        <p:spPr>
          <a:xfrm rot="16200000" flipH="1">
            <a:off x="262345" y="2462640"/>
            <a:ext cx="2358806" cy="150797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 rot="16200000" flipH="1">
            <a:off x="336449" y="2536744"/>
            <a:ext cx="2206406" cy="151216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 flipH="1">
            <a:off x="424806" y="2625101"/>
            <a:ext cx="2029692" cy="151216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 flipH="1">
            <a:off x="532818" y="2733113"/>
            <a:ext cx="1813668" cy="151216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6200000" flipH="1">
            <a:off x="635305" y="2835600"/>
            <a:ext cx="1612884" cy="150797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rot="16200000" flipH="1">
            <a:off x="308064" y="2508359"/>
            <a:ext cx="2551206" cy="122413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397026" y="2597321"/>
            <a:ext cx="2377474" cy="121994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>
            <a:off x="471130" y="2671425"/>
            <a:ext cx="2225074" cy="122413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>
            <a:off x="559487" y="2759782"/>
            <a:ext cx="2048360" cy="122413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6200000" flipH="1">
            <a:off x="667499" y="2867794"/>
            <a:ext cx="1832336" cy="122413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16200000" flipH="1">
            <a:off x="769986" y="2970281"/>
            <a:ext cx="1631552" cy="121994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 flipH="1">
            <a:off x="435128" y="2635422"/>
            <a:ext cx="2535965" cy="98525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524090" y="2724384"/>
            <a:ext cx="2362233" cy="98106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6200000" flipH="1">
            <a:off x="598194" y="2798488"/>
            <a:ext cx="2209833" cy="98525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86551" y="2886845"/>
            <a:ext cx="2033119" cy="98525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794563" y="2994857"/>
            <a:ext cx="1817095" cy="98525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6200000" flipH="1">
            <a:off x="552473" y="2752768"/>
            <a:ext cx="2543586" cy="742939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641435" y="2841730"/>
            <a:ext cx="2369854" cy="738747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 flipH="1">
            <a:off x="715539" y="2915834"/>
            <a:ext cx="2217454" cy="742939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803896" y="3004191"/>
            <a:ext cx="2040740" cy="742939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79536" y="2879830"/>
            <a:ext cx="2535965" cy="496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 rot="16200000" flipH="1">
            <a:off x="768498" y="2968792"/>
            <a:ext cx="2362233" cy="49224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6200000" flipH="1">
            <a:off x="842602" y="3042896"/>
            <a:ext cx="2209833" cy="496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16200000" flipH="1">
            <a:off x="930959" y="3131253"/>
            <a:ext cx="2033119" cy="496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rot="16200000" flipH="1">
            <a:off x="800468" y="3000763"/>
            <a:ext cx="2544032" cy="24650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/>
          <p:nvPr/>
        </p:nvCxnSpPr>
        <p:spPr>
          <a:xfrm rot="16200000" flipH="1">
            <a:off x="889430" y="3089725"/>
            <a:ext cx="2370300" cy="24231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/>
          <p:nvPr/>
        </p:nvCxnSpPr>
        <p:spPr>
          <a:xfrm rot="16200000" flipH="1">
            <a:off x="963534" y="3163829"/>
            <a:ext cx="2217900" cy="24650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5400000">
            <a:off x="909532" y="3115506"/>
            <a:ext cx="2554699" cy="6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 rot="5400000">
            <a:off x="1000652" y="3198118"/>
            <a:ext cx="2376650" cy="105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 rot="5400000">
            <a:off x="1081106" y="3276414"/>
            <a:ext cx="2217900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/>
          <p:nvPr/>
        </p:nvCxnSpPr>
        <p:spPr>
          <a:xfrm rot="5400000">
            <a:off x="1040448" y="3001413"/>
            <a:ext cx="2544032" cy="2511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rot="5400000">
            <a:off x="1129410" y="3086183"/>
            <a:ext cx="2370300" cy="2553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 rot="5400000">
            <a:off x="1162114" y="2868953"/>
            <a:ext cx="2551653" cy="5084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rot="5400000">
            <a:off x="1256347" y="2958994"/>
            <a:ext cx="2377920" cy="5021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7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1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9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5"/>
                                            </p:cond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3"/>
                                            </p:cond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9"/>
                                            </p:cond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7"/>
                                            </p:cond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3"/>
                                            </p:cond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1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35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7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45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설명했던 내용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사각형의 오른쪽 반만 빨간색으로 그리기</a:t>
            </a:r>
            <a:endParaRPr lang="en-US" altLang="ko-KR" dirty="0"/>
          </a:p>
          <a:p>
            <a:pPr lvl="1"/>
            <a:r>
              <a:rPr lang="en-US" altLang="ko-KR" dirty="0"/>
              <a:t>Floor(</a:t>
            </a:r>
            <a:r>
              <a:rPr lang="en-US" altLang="ko-KR" dirty="0" err="1"/>
              <a:t>v_Gery</a:t>
            </a:r>
            <a:r>
              <a:rPr lang="en-US" altLang="ko-KR" dirty="0"/>
              <a:t> * 2)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사각형의 아래쪽 반만 빨간색으로 그리기</a:t>
            </a:r>
            <a:endParaRPr lang="en-US" altLang="ko-KR" dirty="0"/>
          </a:p>
          <a:p>
            <a:pPr lvl="1"/>
            <a:r>
              <a:rPr lang="en-US" altLang="ko-KR" dirty="0"/>
              <a:t>float </a:t>
            </a:r>
            <a:r>
              <a:rPr lang="en-US" altLang="ko-KR" dirty="0" err="1"/>
              <a:t>newGrey</a:t>
            </a:r>
            <a:r>
              <a:rPr lang="en-US" altLang="ko-KR" dirty="0"/>
              <a:t> = floor(1-v_Position.y * 2);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사각형의 오른쪽 아래 부분만 빨간색으로 그리기</a:t>
            </a:r>
            <a:endParaRPr lang="en-US" altLang="ko-KR" dirty="0"/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v_Pos.y</a:t>
            </a:r>
            <a:r>
              <a:rPr lang="en-US" altLang="ko-KR" dirty="0"/>
              <a:t> – </a:t>
            </a:r>
            <a:r>
              <a:rPr lang="en-US" altLang="ko-KR" dirty="0" err="1"/>
              <a:t>v_Pos.x</a:t>
            </a:r>
            <a:r>
              <a:rPr lang="en-US" altLang="ko-KR" dirty="0"/>
              <a:t> &lt;= 0)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사각형의 각 변에 접하는 원을 빨간색으로 그리기</a:t>
            </a:r>
            <a:endParaRPr lang="en-US" altLang="ko-KR" dirty="0"/>
          </a:p>
          <a:p>
            <a:pPr lvl="1"/>
            <a:r>
              <a:rPr lang="en-US" altLang="ko-KR" dirty="0"/>
              <a:t>if((</a:t>
            </a:r>
            <a:r>
              <a:rPr lang="en-US" altLang="ko-KR" dirty="0" err="1"/>
              <a:t>v_Position.y</a:t>
            </a:r>
            <a:r>
              <a:rPr lang="en-US" altLang="ko-KR" dirty="0"/>
              <a:t> * </a:t>
            </a:r>
            <a:r>
              <a:rPr lang="en-US" altLang="ko-KR" dirty="0" err="1"/>
              <a:t>v_Position.y</a:t>
            </a:r>
            <a:r>
              <a:rPr lang="en-US" altLang="ko-KR" dirty="0"/>
              <a:t>) + (</a:t>
            </a:r>
            <a:r>
              <a:rPr lang="en-US" altLang="ko-KR" dirty="0" err="1"/>
              <a:t>v_Position.x</a:t>
            </a:r>
            <a:r>
              <a:rPr lang="en-US" altLang="ko-KR" dirty="0"/>
              <a:t> * </a:t>
            </a:r>
            <a:r>
              <a:rPr lang="en-US" altLang="ko-KR" dirty="0" err="1"/>
              <a:t>v_Position.x</a:t>
            </a:r>
            <a:r>
              <a:rPr lang="en-US" altLang="ko-KR" dirty="0"/>
              <a:t>) &lt;= 0.25)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020272" y="2096852"/>
            <a:ext cx="108012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97804" y="2276872"/>
            <a:ext cx="358572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5648" y="2998284"/>
            <a:ext cx="108012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1672" y="3394328"/>
            <a:ext cx="720080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14914" y="3883574"/>
            <a:ext cx="108012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7196402" y="4123006"/>
            <a:ext cx="718612" cy="396044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99006" y="4989768"/>
            <a:ext cx="108012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80494" y="5229200"/>
            <a:ext cx="718612" cy="3960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10699"/>
              </p:ext>
            </p:extLst>
          </p:nvPr>
        </p:nvGraphicFramePr>
        <p:xfrm>
          <a:off x="179512" y="1340768"/>
          <a:ext cx="8784972" cy="50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-0.4, 0.5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-0.3, 0.5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-0.2, 0.5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0.5, 0.5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-0.5, 0.3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-0.4, 0.3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-0.3, 0.3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-0.2, 0.3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0.5, 0.3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-0.5, 0.2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-0.4, 0.2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-0.3, 0.2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-0.2, 0.2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0.0, 0.2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0.1, 0.2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0.3, 0.2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0.4, 0.2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0.5, 0.2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-0.5,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-0.4,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-0.3,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-0.2,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0.5, -0.1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-0.5,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-0.4,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-0.3,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-0.2,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0.5, -0.3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-0.5,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-0.4,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-0.3,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-0.2,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0.5, -0.5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9509" y="1360142"/>
            <a:ext cx="8784975" cy="50405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685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코드와 함께하는 전체 파이프라인 복습</a:t>
            </a:r>
            <a:r>
              <a:rPr lang="en-US" altLang="ko-KR" dirty="0"/>
              <a:t>-2</a:t>
            </a:r>
          </a:p>
          <a:p>
            <a:pPr lvl="1"/>
            <a:r>
              <a:rPr lang="en-US" altLang="ko-KR" dirty="0"/>
              <a:t>Attribute</a:t>
            </a:r>
            <a:r>
              <a:rPr lang="ko-KR" altLang="en-US" dirty="0"/>
              <a:t>에 좌표 이외에 다른 값들 추가</a:t>
            </a:r>
            <a:endParaRPr lang="en-US" altLang="ko-KR" dirty="0"/>
          </a:p>
          <a:p>
            <a:pPr lvl="1"/>
            <a:r>
              <a:rPr lang="en-US" altLang="ko-KR" dirty="0"/>
              <a:t>Attribute </a:t>
            </a:r>
            <a:r>
              <a:rPr lang="en-US" altLang="ko-KR" dirty="0">
                <a:sym typeface="Wingdings" pitchFamily="2" charset="2"/>
              </a:rPr>
              <a:t> Varying  .. </a:t>
            </a:r>
            <a:r>
              <a:rPr lang="ko-KR" altLang="en-US" dirty="0">
                <a:sym typeface="Wingdings" pitchFamily="2" charset="2"/>
              </a:rPr>
              <a:t>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78595" y="3212976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56163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25978" y="3212976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47198" y="3212976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09621" y="3212976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008466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78145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98393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058898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37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5" idx="2"/>
            <a:endCxn id="14" idx="0"/>
          </p:cNvCxnSpPr>
          <p:nvPr/>
        </p:nvCxnSpPr>
        <p:spPr>
          <a:xfrm>
            <a:off x="1207537" y="2780928"/>
            <a:ext cx="331865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502509" y="3717032"/>
            <a:ext cx="2047364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4766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557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176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566124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5661247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30830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1621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17240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148781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633070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6" idx="2"/>
            <a:endCxn id="26" idx="0"/>
          </p:cNvCxnSpPr>
          <p:nvPr/>
        </p:nvCxnSpPr>
        <p:spPr>
          <a:xfrm>
            <a:off x="2785105" y="2780928"/>
            <a:ext cx="1530176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54766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557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176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566124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Primitve</a:t>
            </a:r>
            <a:r>
              <a:rPr lang="en-US" altLang="ko-KR" dirty="0"/>
              <a:t> Assembly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30912" y="6211669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Primitve</a:t>
            </a:r>
            <a:r>
              <a:rPr lang="en-US" altLang="ko-KR" dirty="0"/>
              <a:t> Assembly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133152" y="3465004"/>
            <a:ext cx="936104" cy="504056"/>
            <a:chOff x="6516216" y="4077072"/>
            <a:chExt cx="1800200" cy="1354484"/>
          </a:xfrm>
        </p:grpSpPr>
        <p:sp>
          <p:nvSpPr>
            <p:cNvPr id="23" name="타원 22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203848" y="3717032"/>
            <a:ext cx="2222865" cy="1944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133152" y="4535140"/>
            <a:ext cx="936104" cy="504056"/>
            <a:chOff x="6516216" y="4077072"/>
            <a:chExt cx="1800200" cy="1354484"/>
          </a:xfrm>
        </p:grpSpPr>
        <p:sp>
          <p:nvSpPr>
            <p:cNvPr id="28" name="타원 2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51874" y="5480357"/>
            <a:ext cx="936104" cy="504056"/>
            <a:chOff x="6516216" y="4077072"/>
            <a:chExt cx="1800200" cy="1354484"/>
          </a:xfrm>
        </p:grpSpPr>
        <p:sp>
          <p:nvSpPr>
            <p:cNvPr id="32" name="타원 3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5940152" y="4221088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40152" y="5217616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7"/>
            <a:endCxn id="28" idx="3"/>
          </p:cNvCxnSpPr>
          <p:nvPr/>
        </p:nvCxnSpPr>
        <p:spPr>
          <a:xfrm flipV="1">
            <a:off x="7197073" y="458088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1"/>
            <a:endCxn id="28" idx="5"/>
          </p:cNvCxnSpPr>
          <p:nvPr/>
        </p:nvCxnSpPr>
        <p:spPr>
          <a:xfrm flipH="1" flipV="1">
            <a:off x="7608959" y="458088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7"/>
            <a:endCxn id="32" idx="3"/>
          </p:cNvCxnSpPr>
          <p:nvPr/>
        </p:nvCxnSpPr>
        <p:spPr>
          <a:xfrm flipV="1">
            <a:off x="7215795" y="5526102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5"/>
            <a:endCxn id="34" idx="1"/>
          </p:cNvCxnSpPr>
          <p:nvPr/>
        </p:nvCxnSpPr>
        <p:spPr>
          <a:xfrm>
            <a:off x="7627681" y="5526102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6"/>
            <a:endCxn id="34" idx="2"/>
          </p:cNvCxnSpPr>
          <p:nvPr/>
        </p:nvCxnSpPr>
        <p:spPr>
          <a:xfrm>
            <a:off x="7226762" y="5904798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51577" y="5593080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517041" y="5676900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680960" y="5768340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7833360" y="5852160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99882" y="3677982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59036" y="4560898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9035" y="553546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66" name="오른쪽 화살표 65"/>
          <p:cNvSpPr/>
          <p:nvPr/>
        </p:nvSpPr>
        <p:spPr>
          <a:xfrm>
            <a:off x="2866864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5472113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1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96530"/>
              </p:ext>
            </p:extLst>
          </p:nvPr>
        </p:nvGraphicFramePr>
        <p:xfrm>
          <a:off x="7163488" y="416591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68535"/>
              </p:ext>
            </p:extLst>
          </p:nvPr>
        </p:nvGraphicFramePr>
        <p:xfrm>
          <a:off x="7180163" y="511058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5264"/>
              </p:ext>
            </p:extLst>
          </p:nvPr>
        </p:nvGraphicFramePr>
        <p:xfrm>
          <a:off x="7162083" y="3096137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7" idx="2"/>
            <a:endCxn id="47" idx="0"/>
          </p:cNvCxnSpPr>
          <p:nvPr/>
        </p:nvCxnSpPr>
        <p:spPr>
          <a:xfrm flipH="1">
            <a:off x="4459297" y="2780928"/>
            <a:ext cx="66895" cy="954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652" y="5953634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Rasterization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17892" y="3206969"/>
            <a:ext cx="936104" cy="504056"/>
            <a:chOff x="6516216" y="4077072"/>
            <a:chExt cx="1800200" cy="1354484"/>
          </a:xfrm>
        </p:grpSpPr>
        <p:sp>
          <p:nvSpPr>
            <p:cNvPr id="23" name="타원 22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17892" y="4277105"/>
            <a:ext cx="936104" cy="504056"/>
            <a:chOff x="6516216" y="4077072"/>
            <a:chExt cx="1800200" cy="1354484"/>
          </a:xfrm>
        </p:grpSpPr>
        <p:sp>
          <p:nvSpPr>
            <p:cNvPr id="28" name="타원 2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36614" y="5222322"/>
            <a:ext cx="936104" cy="504056"/>
            <a:chOff x="6516216" y="4077072"/>
            <a:chExt cx="1800200" cy="1354484"/>
          </a:xfrm>
        </p:grpSpPr>
        <p:sp>
          <p:nvSpPr>
            <p:cNvPr id="32" name="타원 3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224892" y="3963053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4892" y="4959581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7"/>
            <a:endCxn id="28" idx="3"/>
          </p:cNvCxnSpPr>
          <p:nvPr/>
        </p:nvCxnSpPr>
        <p:spPr>
          <a:xfrm flipV="1">
            <a:off x="1481813" y="4322850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1"/>
            <a:endCxn id="28" idx="5"/>
          </p:cNvCxnSpPr>
          <p:nvPr/>
        </p:nvCxnSpPr>
        <p:spPr>
          <a:xfrm flipH="1" flipV="1">
            <a:off x="1893699" y="4322850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7"/>
            <a:endCxn id="32" idx="3"/>
          </p:cNvCxnSpPr>
          <p:nvPr/>
        </p:nvCxnSpPr>
        <p:spPr>
          <a:xfrm flipV="1">
            <a:off x="1500535" y="5268067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5"/>
            <a:endCxn id="34" idx="1"/>
          </p:cNvCxnSpPr>
          <p:nvPr/>
        </p:nvCxnSpPr>
        <p:spPr>
          <a:xfrm>
            <a:off x="1912421" y="5268067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6"/>
            <a:endCxn id="34" idx="2"/>
          </p:cNvCxnSpPr>
          <p:nvPr/>
        </p:nvCxnSpPr>
        <p:spPr>
          <a:xfrm>
            <a:off x="1511502" y="5646763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636317" y="5335045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1801781" y="5418865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965700" y="5510305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2118100" y="5594125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4622" y="3419947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3776" y="4302863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43775" y="5277431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735444"/>
            <a:ext cx="2222865" cy="21167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2160" y="5953633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Rasterization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7272585" y="3207622"/>
            <a:ext cx="936104" cy="504056"/>
            <a:chOff x="6516216" y="4077072"/>
            <a:chExt cx="1800200" cy="1354484"/>
          </a:xfrm>
        </p:grpSpPr>
        <p:sp>
          <p:nvSpPr>
            <p:cNvPr id="51" name="타원 50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272585" y="4277758"/>
            <a:ext cx="936104" cy="504056"/>
            <a:chOff x="6516216" y="4077072"/>
            <a:chExt cx="1800200" cy="1354484"/>
          </a:xfrm>
        </p:grpSpPr>
        <p:sp>
          <p:nvSpPr>
            <p:cNvPr id="58" name="타원 5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291307" y="5222975"/>
            <a:ext cx="936104" cy="504056"/>
            <a:chOff x="6516216" y="4077072"/>
            <a:chExt cx="1800200" cy="1354484"/>
          </a:xfrm>
        </p:grpSpPr>
        <p:sp>
          <p:nvSpPr>
            <p:cNvPr id="66" name="타원 6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6079585" y="3963706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079585" y="4960234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7"/>
            <a:endCxn id="58" idx="3"/>
          </p:cNvCxnSpPr>
          <p:nvPr/>
        </p:nvCxnSpPr>
        <p:spPr>
          <a:xfrm flipV="1">
            <a:off x="7336506" y="4323503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1"/>
            <a:endCxn id="58" idx="5"/>
          </p:cNvCxnSpPr>
          <p:nvPr/>
        </p:nvCxnSpPr>
        <p:spPr>
          <a:xfrm flipH="1" flipV="1">
            <a:off x="7748392" y="4323503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7"/>
            <a:endCxn id="66" idx="3"/>
          </p:cNvCxnSpPr>
          <p:nvPr/>
        </p:nvCxnSpPr>
        <p:spPr>
          <a:xfrm flipV="1">
            <a:off x="7355228" y="5268720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5"/>
            <a:endCxn id="68" idx="1"/>
          </p:cNvCxnSpPr>
          <p:nvPr/>
        </p:nvCxnSpPr>
        <p:spPr>
          <a:xfrm>
            <a:off x="7767114" y="5268720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6"/>
            <a:endCxn id="68" idx="2"/>
          </p:cNvCxnSpPr>
          <p:nvPr/>
        </p:nvCxnSpPr>
        <p:spPr>
          <a:xfrm>
            <a:off x="7366195" y="5647416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7491010" y="5335698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7656474" y="5419518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7820393" y="5510958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7972793" y="5594778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39315" y="3420600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98469" y="430351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98468" y="5278084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85" name="오른쪽 화살표 84"/>
          <p:cNvSpPr/>
          <p:nvPr/>
        </p:nvSpPr>
        <p:spPr>
          <a:xfrm>
            <a:off x="3012963" y="4446637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5618212" y="4446637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폭발 1 16"/>
          <p:cNvSpPr/>
          <p:nvPr/>
        </p:nvSpPr>
        <p:spPr>
          <a:xfrm>
            <a:off x="3740067" y="5447941"/>
            <a:ext cx="1572250" cy="1329166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보간</a:t>
            </a:r>
          </a:p>
        </p:txBody>
      </p:sp>
    </p:spTree>
    <p:extLst>
      <p:ext uri="{BB962C8B-B14F-4D97-AF65-F5344CB8AC3E}">
        <p14:creationId xmlns:p14="http://schemas.microsoft.com/office/powerpoint/2010/main" val="28153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877"/>
              </p:ext>
            </p:extLst>
          </p:nvPr>
        </p:nvGraphicFramePr>
        <p:xfrm>
          <a:off x="7199590" y="508518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1812"/>
              </p:ext>
            </p:extLst>
          </p:nvPr>
        </p:nvGraphicFramePr>
        <p:xfrm>
          <a:off x="1363554" y="414671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38077"/>
              </p:ext>
            </p:extLst>
          </p:nvPr>
        </p:nvGraphicFramePr>
        <p:xfrm>
          <a:off x="1380229" y="509138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93158"/>
              </p:ext>
            </p:extLst>
          </p:nvPr>
        </p:nvGraphicFramePr>
        <p:xfrm>
          <a:off x="1362149" y="3076942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8" idx="2"/>
            <a:endCxn id="85" idx="0"/>
          </p:cNvCxnSpPr>
          <p:nvPr/>
        </p:nvCxnSpPr>
        <p:spPr>
          <a:xfrm flipH="1">
            <a:off x="4459296" y="2780928"/>
            <a:ext cx="1812521" cy="955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2226" y="593443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472651" y="3188427"/>
            <a:ext cx="936104" cy="504056"/>
            <a:chOff x="6516216" y="4077072"/>
            <a:chExt cx="1800200" cy="1354484"/>
          </a:xfrm>
        </p:grpSpPr>
        <p:sp>
          <p:nvSpPr>
            <p:cNvPr id="51" name="타원 50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472651" y="4258563"/>
            <a:ext cx="936104" cy="504056"/>
            <a:chOff x="6516216" y="4077072"/>
            <a:chExt cx="1800200" cy="1354484"/>
          </a:xfrm>
        </p:grpSpPr>
        <p:sp>
          <p:nvSpPr>
            <p:cNvPr id="58" name="타원 5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91373" y="5203780"/>
            <a:ext cx="936104" cy="504056"/>
            <a:chOff x="6516216" y="4077072"/>
            <a:chExt cx="1800200" cy="1354484"/>
          </a:xfrm>
        </p:grpSpPr>
        <p:sp>
          <p:nvSpPr>
            <p:cNvPr id="66" name="타원 6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279651" y="3944511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79651" y="4941039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7"/>
            <a:endCxn id="58" idx="3"/>
          </p:cNvCxnSpPr>
          <p:nvPr/>
        </p:nvCxnSpPr>
        <p:spPr>
          <a:xfrm flipV="1">
            <a:off x="1536572" y="4304308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1"/>
            <a:endCxn id="58" idx="5"/>
          </p:cNvCxnSpPr>
          <p:nvPr/>
        </p:nvCxnSpPr>
        <p:spPr>
          <a:xfrm flipH="1" flipV="1">
            <a:off x="1948458" y="4304308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7"/>
            <a:endCxn id="66" idx="3"/>
          </p:cNvCxnSpPr>
          <p:nvPr/>
        </p:nvCxnSpPr>
        <p:spPr>
          <a:xfrm flipV="1">
            <a:off x="1555294" y="524952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5"/>
            <a:endCxn id="68" idx="1"/>
          </p:cNvCxnSpPr>
          <p:nvPr/>
        </p:nvCxnSpPr>
        <p:spPr>
          <a:xfrm>
            <a:off x="1967180" y="524952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6"/>
            <a:endCxn id="68" idx="2"/>
          </p:cNvCxnSpPr>
          <p:nvPr/>
        </p:nvCxnSpPr>
        <p:spPr>
          <a:xfrm>
            <a:off x="1566261" y="5628221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691076" y="5316503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856540" y="5400323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020459" y="5491763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72859" y="5575583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9381" y="3401405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8535" y="4284321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98534" y="5258889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7863" y="3736097"/>
            <a:ext cx="2222865" cy="1990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3006874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>
            <a:off x="5612123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2180"/>
              </p:ext>
            </p:extLst>
          </p:nvPr>
        </p:nvGraphicFramePr>
        <p:xfrm>
          <a:off x="7177180" y="4140506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54458"/>
              </p:ext>
            </p:extLst>
          </p:nvPr>
        </p:nvGraphicFramePr>
        <p:xfrm>
          <a:off x="7175775" y="307072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7286277" y="3182214"/>
            <a:ext cx="936104" cy="504056"/>
            <a:chOff x="6516216" y="4077072"/>
            <a:chExt cx="1800200" cy="1354484"/>
          </a:xfrm>
        </p:grpSpPr>
        <p:sp>
          <p:nvSpPr>
            <p:cNvPr id="92" name="타원 9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286277" y="4252350"/>
            <a:ext cx="936104" cy="504056"/>
            <a:chOff x="6516216" y="4077072"/>
            <a:chExt cx="1800200" cy="1354484"/>
          </a:xfrm>
        </p:grpSpPr>
        <p:sp>
          <p:nvSpPr>
            <p:cNvPr id="96" name="타원 9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304999" y="5197567"/>
            <a:ext cx="936104" cy="504056"/>
            <a:chOff x="6516216" y="4077072"/>
            <a:chExt cx="1800200" cy="1354484"/>
          </a:xfrm>
        </p:grpSpPr>
        <p:sp>
          <p:nvSpPr>
            <p:cNvPr id="100" name="타원 99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6093277" y="3938298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093277" y="4934826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7" idx="7"/>
            <a:endCxn id="96" idx="3"/>
          </p:cNvCxnSpPr>
          <p:nvPr/>
        </p:nvCxnSpPr>
        <p:spPr>
          <a:xfrm flipV="1">
            <a:off x="7350198" y="429809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8" idx="1"/>
            <a:endCxn id="96" idx="5"/>
          </p:cNvCxnSpPr>
          <p:nvPr/>
        </p:nvCxnSpPr>
        <p:spPr>
          <a:xfrm flipH="1" flipV="1">
            <a:off x="7762084" y="429809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1" idx="7"/>
            <a:endCxn id="100" idx="3"/>
          </p:cNvCxnSpPr>
          <p:nvPr/>
        </p:nvCxnSpPr>
        <p:spPr>
          <a:xfrm flipV="1">
            <a:off x="7368920" y="5243312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0" idx="5"/>
            <a:endCxn id="102" idx="1"/>
          </p:cNvCxnSpPr>
          <p:nvPr/>
        </p:nvCxnSpPr>
        <p:spPr>
          <a:xfrm>
            <a:off x="7780806" y="5243312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1" idx="6"/>
            <a:endCxn id="102" idx="2"/>
          </p:cNvCxnSpPr>
          <p:nvPr/>
        </p:nvCxnSpPr>
        <p:spPr>
          <a:xfrm>
            <a:off x="7379887" y="5622008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504702" y="5310290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7670166" y="5394110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7834085" y="5485550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7986485" y="5569370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053007" y="3395192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12161" y="4278108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012160" y="525267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090321" y="5934437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39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grey) </a:t>
            </a:r>
            <a:r>
              <a:rPr lang="ko-KR" altLang="en-US" dirty="0"/>
              <a:t>좌표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24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r>
              <a:rPr lang="en-US" altLang="ko-KR" dirty="0"/>
              <a:t>)</a:t>
            </a:r>
          </a:p>
          <a:p>
            <a:pPr latinLnBrk="0"/>
            <a:r>
              <a:rPr lang="en-US" altLang="ko-KR" dirty="0"/>
              <a:t>float vertices[24]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	-0.5f, 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	</a:t>
            </a:r>
            <a:r>
              <a:rPr lang="en-US" altLang="ko-KR" dirty="0">
                <a:solidFill>
                  <a:srgbClr val="0066FF"/>
                </a:solidFill>
              </a:rPr>
              <a:t>0.5f, 0.5f,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1259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59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75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3861048"/>
            <a:ext cx="38164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97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89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06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606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97854" y="3853387"/>
            <a:ext cx="38164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4139" y="4426695"/>
            <a:ext cx="1487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92880" y="5340584"/>
            <a:ext cx="15495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671621" y="4426695"/>
            <a:ext cx="1424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001931" y="4426695"/>
            <a:ext cx="1424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923190" y="5340584"/>
            <a:ext cx="15495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943422" y="5340583"/>
            <a:ext cx="15415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1598</Words>
  <Application>Microsoft Office PowerPoint</Application>
  <PresentationFormat>화면 슬라이드 쇼(4:3)</PresentationFormat>
  <Paragraphs>464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전공특강</vt:lpstr>
      <vt:lpstr>지난 시간</vt:lpstr>
      <vt:lpstr>개요</vt:lpstr>
      <vt:lpstr>그래픽스 파이프라인</vt:lpstr>
      <vt:lpstr>그래픽스 파이프라인</vt:lpstr>
      <vt:lpstr>그래픽스 파이프라인</vt:lpstr>
      <vt:lpstr>그래픽스 파이프라인</vt:lpstr>
      <vt:lpstr>그래픽스 파이프라인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  <vt:lpstr>HINT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Yongsun Lee</cp:lastModifiedBy>
  <cp:revision>142</cp:revision>
  <dcterms:created xsi:type="dcterms:W3CDTF">2006-10-05T04:04:58Z</dcterms:created>
  <dcterms:modified xsi:type="dcterms:W3CDTF">2018-06-13T18:28:11Z</dcterms:modified>
</cp:coreProperties>
</file>