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428" r:id="rId3"/>
    <p:sldId id="465" r:id="rId4"/>
    <p:sldId id="429" r:id="rId5"/>
    <p:sldId id="430" r:id="rId6"/>
    <p:sldId id="466" r:id="rId7"/>
    <p:sldId id="468" r:id="rId8"/>
    <p:sldId id="469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0" r:id="rId18"/>
    <p:sldId id="479" r:id="rId19"/>
    <p:sldId id="441" r:id="rId20"/>
    <p:sldId id="443" r:id="rId21"/>
    <p:sldId id="442" r:id="rId22"/>
    <p:sldId id="444" r:id="rId23"/>
    <p:sldId id="445" r:id="rId24"/>
    <p:sldId id="446" r:id="rId25"/>
    <p:sldId id="480" r:id="rId26"/>
    <p:sldId id="482" r:id="rId27"/>
    <p:sldId id="481" r:id="rId28"/>
    <p:sldId id="483" r:id="rId29"/>
    <p:sldId id="484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3333CC"/>
    <a:srgbClr val="0066FF"/>
    <a:srgbClr val="CC0099"/>
    <a:srgbClr val="66FFFF"/>
    <a:srgbClr val="CCECFF"/>
    <a:srgbClr val="FF66CC"/>
    <a:srgbClr val="FFFF66"/>
    <a:srgbClr val="FFCC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8C7BE-EE36-44DC-8DE2-54CEB92E8F58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66EE-6754-4FD2-AFEB-F882C7A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1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전공특강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Lecture 9</a:t>
            </a:r>
            <a:endParaRPr lang="en-US" altLang="ko-KR" dirty="0"/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깃발이 펄럭이는 효과를 </a:t>
            </a:r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쉐이더에서</a:t>
            </a:r>
            <a:r>
              <a:rPr lang="ko-KR" altLang="en-US" dirty="0"/>
              <a:t> 구현</a:t>
            </a:r>
          </a:p>
        </p:txBody>
      </p:sp>
      <p:sp>
        <p:nvSpPr>
          <p:cNvPr id="13" name="타원 12"/>
          <p:cNvSpPr/>
          <p:nvPr/>
        </p:nvSpPr>
        <p:spPr>
          <a:xfrm>
            <a:off x="396190" y="304616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96190" y="34563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009592" y="304616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009592" y="34563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13" idx="6"/>
            <a:endCxn id="15" idx="2"/>
          </p:cNvCxnSpPr>
          <p:nvPr/>
        </p:nvCxnSpPr>
        <p:spPr>
          <a:xfrm>
            <a:off x="430860" y="3071976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3" idx="4"/>
            <a:endCxn id="14" idx="0"/>
          </p:cNvCxnSpPr>
          <p:nvPr/>
        </p:nvCxnSpPr>
        <p:spPr>
          <a:xfrm>
            <a:off x="413525" y="3097786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5" idx="4"/>
            <a:endCxn id="16" idx="0"/>
          </p:cNvCxnSpPr>
          <p:nvPr/>
        </p:nvCxnSpPr>
        <p:spPr>
          <a:xfrm>
            <a:off x="1026927" y="3097786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4" idx="6"/>
            <a:endCxn id="16" idx="2"/>
          </p:cNvCxnSpPr>
          <p:nvPr/>
        </p:nvCxnSpPr>
        <p:spPr>
          <a:xfrm>
            <a:off x="430860" y="3482184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5" idx="3"/>
            <a:endCxn id="14" idx="7"/>
          </p:cNvCxnSpPr>
          <p:nvPr/>
        </p:nvCxnSpPr>
        <p:spPr>
          <a:xfrm flipH="1">
            <a:off x="425783" y="3090227"/>
            <a:ext cx="588886" cy="3737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1627597" y="304616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627597" y="34563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stCxn id="15" idx="6"/>
            <a:endCxn id="27" idx="2"/>
          </p:cNvCxnSpPr>
          <p:nvPr/>
        </p:nvCxnSpPr>
        <p:spPr>
          <a:xfrm>
            <a:off x="1044262" y="3071976"/>
            <a:ext cx="58333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7" idx="4"/>
            <a:endCxn id="28" idx="0"/>
          </p:cNvCxnSpPr>
          <p:nvPr/>
        </p:nvCxnSpPr>
        <p:spPr>
          <a:xfrm>
            <a:off x="1644932" y="3097786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6" idx="6"/>
            <a:endCxn id="28" idx="2"/>
          </p:cNvCxnSpPr>
          <p:nvPr/>
        </p:nvCxnSpPr>
        <p:spPr>
          <a:xfrm>
            <a:off x="1044262" y="3482184"/>
            <a:ext cx="58333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7" idx="3"/>
            <a:endCxn id="16" idx="7"/>
          </p:cNvCxnSpPr>
          <p:nvPr/>
        </p:nvCxnSpPr>
        <p:spPr>
          <a:xfrm flipH="1">
            <a:off x="1039185" y="3090226"/>
            <a:ext cx="593489" cy="3737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2230686" y="304889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2230686" y="34591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stCxn id="27" idx="6"/>
            <a:endCxn id="44" idx="2"/>
          </p:cNvCxnSpPr>
          <p:nvPr/>
        </p:nvCxnSpPr>
        <p:spPr>
          <a:xfrm>
            <a:off x="1662267" y="3071976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44" idx="4"/>
            <a:endCxn id="45" idx="0"/>
          </p:cNvCxnSpPr>
          <p:nvPr/>
        </p:nvCxnSpPr>
        <p:spPr>
          <a:xfrm>
            <a:off x="2248021" y="3100514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28" idx="6"/>
            <a:endCxn id="45" idx="2"/>
          </p:cNvCxnSpPr>
          <p:nvPr/>
        </p:nvCxnSpPr>
        <p:spPr>
          <a:xfrm>
            <a:off x="1662267" y="3482184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4" idx="3"/>
            <a:endCxn id="28" idx="7"/>
          </p:cNvCxnSpPr>
          <p:nvPr/>
        </p:nvCxnSpPr>
        <p:spPr>
          <a:xfrm flipH="1">
            <a:off x="1657190" y="3092954"/>
            <a:ext cx="578573" cy="3709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2831830" y="304616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2831830" y="34563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>
            <a:stCxn id="44" idx="6"/>
            <a:endCxn id="51" idx="2"/>
          </p:cNvCxnSpPr>
          <p:nvPr/>
        </p:nvCxnSpPr>
        <p:spPr>
          <a:xfrm flipV="1">
            <a:off x="2265356" y="3071976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51" idx="4"/>
            <a:endCxn id="52" idx="0"/>
          </p:cNvCxnSpPr>
          <p:nvPr/>
        </p:nvCxnSpPr>
        <p:spPr>
          <a:xfrm>
            <a:off x="2849165" y="3097786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5" idx="6"/>
            <a:endCxn id="52" idx="2"/>
          </p:cNvCxnSpPr>
          <p:nvPr/>
        </p:nvCxnSpPr>
        <p:spPr>
          <a:xfrm flipV="1">
            <a:off x="2265356" y="3482184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51" idx="3"/>
            <a:endCxn id="45" idx="7"/>
          </p:cNvCxnSpPr>
          <p:nvPr/>
        </p:nvCxnSpPr>
        <p:spPr>
          <a:xfrm flipH="1">
            <a:off x="2260279" y="3090226"/>
            <a:ext cx="576628" cy="3764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3434919" y="304616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3434919" y="34563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stCxn id="51" idx="6"/>
            <a:endCxn id="58" idx="2"/>
          </p:cNvCxnSpPr>
          <p:nvPr/>
        </p:nvCxnSpPr>
        <p:spPr>
          <a:xfrm>
            <a:off x="2866500" y="3071976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8" idx="4"/>
            <a:endCxn id="59" idx="0"/>
          </p:cNvCxnSpPr>
          <p:nvPr/>
        </p:nvCxnSpPr>
        <p:spPr>
          <a:xfrm>
            <a:off x="3452254" y="3097786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2" idx="6"/>
            <a:endCxn id="59" idx="2"/>
          </p:cNvCxnSpPr>
          <p:nvPr/>
        </p:nvCxnSpPr>
        <p:spPr>
          <a:xfrm>
            <a:off x="2866500" y="3482184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58" idx="3"/>
          </p:cNvCxnSpPr>
          <p:nvPr/>
        </p:nvCxnSpPr>
        <p:spPr>
          <a:xfrm flipH="1">
            <a:off x="2851110" y="3090227"/>
            <a:ext cx="588886" cy="3737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4036063" y="304616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4036063" y="34563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stCxn id="58" idx="6"/>
            <a:endCxn id="65" idx="2"/>
          </p:cNvCxnSpPr>
          <p:nvPr/>
        </p:nvCxnSpPr>
        <p:spPr>
          <a:xfrm>
            <a:off x="3469589" y="3071976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65" idx="4"/>
            <a:endCxn id="66" idx="0"/>
          </p:cNvCxnSpPr>
          <p:nvPr/>
        </p:nvCxnSpPr>
        <p:spPr>
          <a:xfrm>
            <a:off x="4053398" y="3097786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59" idx="6"/>
            <a:endCxn id="66" idx="2"/>
          </p:cNvCxnSpPr>
          <p:nvPr/>
        </p:nvCxnSpPr>
        <p:spPr>
          <a:xfrm>
            <a:off x="3469589" y="3482184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5" idx="3"/>
            <a:endCxn id="59" idx="7"/>
          </p:cNvCxnSpPr>
          <p:nvPr/>
        </p:nvCxnSpPr>
        <p:spPr>
          <a:xfrm flipH="1">
            <a:off x="3464512" y="3090226"/>
            <a:ext cx="576628" cy="3737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4639152" y="304889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4639152" y="34591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/>
          <p:cNvCxnSpPr>
            <a:stCxn id="65" idx="6"/>
            <a:endCxn id="72" idx="2"/>
          </p:cNvCxnSpPr>
          <p:nvPr/>
        </p:nvCxnSpPr>
        <p:spPr>
          <a:xfrm>
            <a:off x="4070733" y="3071976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72" idx="4"/>
            <a:endCxn id="73" idx="0"/>
          </p:cNvCxnSpPr>
          <p:nvPr/>
        </p:nvCxnSpPr>
        <p:spPr>
          <a:xfrm>
            <a:off x="4656487" y="3100514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66" idx="6"/>
            <a:endCxn id="73" idx="2"/>
          </p:cNvCxnSpPr>
          <p:nvPr/>
        </p:nvCxnSpPr>
        <p:spPr>
          <a:xfrm>
            <a:off x="4070733" y="3482184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72" idx="3"/>
            <a:endCxn id="66" idx="7"/>
          </p:cNvCxnSpPr>
          <p:nvPr/>
        </p:nvCxnSpPr>
        <p:spPr>
          <a:xfrm flipH="1">
            <a:off x="4065656" y="3092954"/>
            <a:ext cx="578573" cy="3709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5240296" y="304616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5240296" y="34563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/>
          <p:cNvCxnSpPr>
            <a:stCxn id="72" idx="6"/>
            <a:endCxn id="79" idx="2"/>
          </p:cNvCxnSpPr>
          <p:nvPr/>
        </p:nvCxnSpPr>
        <p:spPr>
          <a:xfrm flipV="1">
            <a:off x="4673822" y="3071976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79" idx="4"/>
            <a:endCxn id="80" idx="0"/>
          </p:cNvCxnSpPr>
          <p:nvPr/>
        </p:nvCxnSpPr>
        <p:spPr>
          <a:xfrm>
            <a:off x="5257631" y="3097786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73" idx="6"/>
            <a:endCxn id="80" idx="2"/>
          </p:cNvCxnSpPr>
          <p:nvPr/>
        </p:nvCxnSpPr>
        <p:spPr>
          <a:xfrm flipV="1">
            <a:off x="4673822" y="3482184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9" idx="3"/>
            <a:endCxn id="73" idx="7"/>
          </p:cNvCxnSpPr>
          <p:nvPr/>
        </p:nvCxnSpPr>
        <p:spPr>
          <a:xfrm flipH="1">
            <a:off x="4668745" y="3090226"/>
            <a:ext cx="576628" cy="3764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393173" y="385960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1006575" y="385960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연결선 97"/>
          <p:cNvCxnSpPr>
            <a:stCxn id="14" idx="4"/>
            <a:endCxn id="94" idx="0"/>
          </p:cNvCxnSpPr>
          <p:nvPr/>
        </p:nvCxnSpPr>
        <p:spPr>
          <a:xfrm flipH="1">
            <a:off x="410508" y="3507994"/>
            <a:ext cx="3017" cy="3516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16" idx="4"/>
            <a:endCxn id="96" idx="0"/>
          </p:cNvCxnSpPr>
          <p:nvPr/>
        </p:nvCxnSpPr>
        <p:spPr>
          <a:xfrm flipH="1">
            <a:off x="1023910" y="3507994"/>
            <a:ext cx="3017" cy="3516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94" idx="6"/>
            <a:endCxn id="96" idx="2"/>
          </p:cNvCxnSpPr>
          <p:nvPr/>
        </p:nvCxnSpPr>
        <p:spPr>
          <a:xfrm>
            <a:off x="427843" y="3885411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3"/>
            <a:endCxn id="94" idx="7"/>
          </p:cNvCxnSpPr>
          <p:nvPr/>
        </p:nvCxnSpPr>
        <p:spPr>
          <a:xfrm flipH="1">
            <a:off x="422766" y="3500434"/>
            <a:ext cx="591903" cy="3667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/>
          <p:cNvSpPr/>
          <p:nvPr/>
        </p:nvSpPr>
        <p:spPr>
          <a:xfrm>
            <a:off x="1624580" y="38596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/>
          <p:cNvCxnSpPr>
            <a:stCxn id="28" idx="4"/>
            <a:endCxn id="104" idx="0"/>
          </p:cNvCxnSpPr>
          <p:nvPr/>
        </p:nvCxnSpPr>
        <p:spPr>
          <a:xfrm flipH="1">
            <a:off x="1641915" y="3507994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96" idx="6"/>
            <a:endCxn id="104" idx="2"/>
          </p:cNvCxnSpPr>
          <p:nvPr/>
        </p:nvCxnSpPr>
        <p:spPr>
          <a:xfrm>
            <a:off x="1041245" y="3885411"/>
            <a:ext cx="5833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28" idx="3"/>
            <a:endCxn id="96" idx="7"/>
          </p:cNvCxnSpPr>
          <p:nvPr/>
        </p:nvCxnSpPr>
        <p:spPr>
          <a:xfrm flipH="1">
            <a:off x="1036168" y="3500434"/>
            <a:ext cx="596506" cy="3667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2227669" y="386233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연결선 112"/>
          <p:cNvCxnSpPr>
            <a:stCxn id="45" idx="4"/>
            <a:endCxn id="111" idx="0"/>
          </p:cNvCxnSpPr>
          <p:nvPr/>
        </p:nvCxnSpPr>
        <p:spPr>
          <a:xfrm flipH="1">
            <a:off x="2245004" y="3510722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104" idx="6"/>
            <a:endCxn id="111" idx="2"/>
          </p:cNvCxnSpPr>
          <p:nvPr/>
        </p:nvCxnSpPr>
        <p:spPr>
          <a:xfrm>
            <a:off x="1659250" y="3885412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45" idx="3"/>
            <a:endCxn id="104" idx="7"/>
          </p:cNvCxnSpPr>
          <p:nvPr/>
        </p:nvCxnSpPr>
        <p:spPr>
          <a:xfrm flipH="1">
            <a:off x="1654173" y="3503162"/>
            <a:ext cx="581590" cy="364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/>
          <p:cNvSpPr/>
          <p:nvPr/>
        </p:nvSpPr>
        <p:spPr>
          <a:xfrm>
            <a:off x="2828813" y="38596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>
            <a:stCxn id="52" idx="4"/>
            <a:endCxn id="118" idx="0"/>
          </p:cNvCxnSpPr>
          <p:nvPr/>
        </p:nvCxnSpPr>
        <p:spPr>
          <a:xfrm flipH="1">
            <a:off x="2846148" y="3507994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111" idx="6"/>
            <a:endCxn id="118" idx="2"/>
          </p:cNvCxnSpPr>
          <p:nvPr/>
        </p:nvCxnSpPr>
        <p:spPr>
          <a:xfrm flipV="1">
            <a:off x="2262339" y="3885412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52" idx="3"/>
            <a:endCxn id="111" idx="7"/>
          </p:cNvCxnSpPr>
          <p:nvPr/>
        </p:nvCxnSpPr>
        <p:spPr>
          <a:xfrm flipH="1">
            <a:off x="2257262" y="3500434"/>
            <a:ext cx="579645" cy="3694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/>
          <p:cNvSpPr/>
          <p:nvPr/>
        </p:nvSpPr>
        <p:spPr>
          <a:xfrm>
            <a:off x="3431902" y="38596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연결선 126"/>
          <p:cNvCxnSpPr>
            <a:stCxn id="59" idx="4"/>
            <a:endCxn id="125" idx="0"/>
          </p:cNvCxnSpPr>
          <p:nvPr/>
        </p:nvCxnSpPr>
        <p:spPr>
          <a:xfrm flipH="1">
            <a:off x="3449237" y="3507994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18" idx="6"/>
            <a:endCxn id="125" idx="2"/>
          </p:cNvCxnSpPr>
          <p:nvPr/>
        </p:nvCxnSpPr>
        <p:spPr>
          <a:xfrm>
            <a:off x="2863483" y="3885412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59" idx="3"/>
            <a:endCxn id="118" idx="7"/>
          </p:cNvCxnSpPr>
          <p:nvPr/>
        </p:nvCxnSpPr>
        <p:spPr>
          <a:xfrm flipH="1">
            <a:off x="2858406" y="3500434"/>
            <a:ext cx="581590" cy="366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타원 131"/>
          <p:cNvSpPr/>
          <p:nvPr/>
        </p:nvSpPr>
        <p:spPr>
          <a:xfrm>
            <a:off x="4033046" y="38596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연결선 133"/>
          <p:cNvCxnSpPr>
            <a:stCxn id="66" idx="4"/>
            <a:endCxn id="132" idx="0"/>
          </p:cNvCxnSpPr>
          <p:nvPr/>
        </p:nvCxnSpPr>
        <p:spPr>
          <a:xfrm flipH="1">
            <a:off x="4050381" y="3507994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125" idx="6"/>
            <a:endCxn id="132" idx="2"/>
          </p:cNvCxnSpPr>
          <p:nvPr/>
        </p:nvCxnSpPr>
        <p:spPr>
          <a:xfrm>
            <a:off x="3466572" y="3885412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66" idx="3"/>
            <a:endCxn id="125" idx="7"/>
          </p:cNvCxnSpPr>
          <p:nvPr/>
        </p:nvCxnSpPr>
        <p:spPr>
          <a:xfrm flipH="1">
            <a:off x="3461495" y="3500434"/>
            <a:ext cx="579645" cy="366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타원 138"/>
          <p:cNvSpPr/>
          <p:nvPr/>
        </p:nvSpPr>
        <p:spPr>
          <a:xfrm>
            <a:off x="4636135" y="386233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직선 연결선 140"/>
          <p:cNvCxnSpPr>
            <a:stCxn id="73" idx="4"/>
            <a:endCxn id="139" idx="0"/>
          </p:cNvCxnSpPr>
          <p:nvPr/>
        </p:nvCxnSpPr>
        <p:spPr>
          <a:xfrm flipH="1">
            <a:off x="4653470" y="3510722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>
            <a:stCxn id="132" idx="6"/>
            <a:endCxn id="139" idx="2"/>
          </p:cNvCxnSpPr>
          <p:nvPr/>
        </p:nvCxnSpPr>
        <p:spPr>
          <a:xfrm>
            <a:off x="4067716" y="3885412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>
            <a:stCxn id="73" idx="3"/>
            <a:endCxn id="132" idx="7"/>
          </p:cNvCxnSpPr>
          <p:nvPr/>
        </p:nvCxnSpPr>
        <p:spPr>
          <a:xfrm flipH="1">
            <a:off x="4062639" y="3503162"/>
            <a:ext cx="581590" cy="364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타원 145"/>
          <p:cNvSpPr/>
          <p:nvPr/>
        </p:nvSpPr>
        <p:spPr>
          <a:xfrm>
            <a:off x="5237279" y="38596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8" name="직선 연결선 147"/>
          <p:cNvCxnSpPr>
            <a:stCxn id="80" idx="4"/>
            <a:endCxn id="146" idx="0"/>
          </p:cNvCxnSpPr>
          <p:nvPr/>
        </p:nvCxnSpPr>
        <p:spPr>
          <a:xfrm flipH="1">
            <a:off x="5254614" y="3507994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>
            <a:stCxn id="139" idx="6"/>
            <a:endCxn id="146" idx="2"/>
          </p:cNvCxnSpPr>
          <p:nvPr/>
        </p:nvCxnSpPr>
        <p:spPr>
          <a:xfrm flipV="1">
            <a:off x="4670805" y="3885412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>
            <a:stCxn id="80" idx="3"/>
            <a:endCxn id="139" idx="7"/>
          </p:cNvCxnSpPr>
          <p:nvPr/>
        </p:nvCxnSpPr>
        <p:spPr>
          <a:xfrm flipH="1">
            <a:off x="4665728" y="3500434"/>
            <a:ext cx="579645" cy="3694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/>
          <p:cNvSpPr/>
          <p:nvPr/>
        </p:nvSpPr>
        <p:spPr>
          <a:xfrm>
            <a:off x="393173" y="426974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/>
          <p:cNvSpPr/>
          <p:nvPr/>
        </p:nvSpPr>
        <p:spPr>
          <a:xfrm>
            <a:off x="1006575" y="426974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2" name="직선 연결선 161"/>
          <p:cNvCxnSpPr>
            <a:stCxn id="94" idx="4"/>
            <a:endCxn id="160" idx="0"/>
          </p:cNvCxnSpPr>
          <p:nvPr/>
        </p:nvCxnSpPr>
        <p:spPr>
          <a:xfrm>
            <a:off x="410508" y="3911221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96" idx="4"/>
            <a:endCxn id="161" idx="0"/>
          </p:cNvCxnSpPr>
          <p:nvPr/>
        </p:nvCxnSpPr>
        <p:spPr>
          <a:xfrm>
            <a:off x="1023910" y="3911221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>
            <a:stCxn id="160" idx="6"/>
            <a:endCxn id="161" idx="2"/>
          </p:cNvCxnSpPr>
          <p:nvPr/>
        </p:nvCxnSpPr>
        <p:spPr>
          <a:xfrm>
            <a:off x="427843" y="4295558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>
            <a:stCxn id="96" idx="3"/>
            <a:endCxn id="160" idx="7"/>
          </p:cNvCxnSpPr>
          <p:nvPr/>
        </p:nvCxnSpPr>
        <p:spPr>
          <a:xfrm flipH="1">
            <a:off x="422766" y="3903661"/>
            <a:ext cx="588886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타원 165"/>
          <p:cNvSpPr/>
          <p:nvPr/>
        </p:nvSpPr>
        <p:spPr>
          <a:xfrm>
            <a:off x="1624580" y="426974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7" name="직선 연결선 166"/>
          <p:cNvCxnSpPr>
            <a:stCxn id="104" idx="4"/>
            <a:endCxn id="166" idx="0"/>
          </p:cNvCxnSpPr>
          <p:nvPr/>
        </p:nvCxnSpPr>
        <p:spPr>
          <a:xfrm>
            <a:off x="1641915" y="3911222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>
            <a:stCxn id="161" idx="6"/>
            <a:endCxn id="166" idx="2"/>
          </p:cNvCxnSpPr>
          <p:nvPr/>
        </p:nvCxnSpPr>
        <p:spPr>
          <a:xfrm>
            <a:off x="1041245" y="4295558"/>
            <a:ext cx="5833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stCxn id="104" idx="3"/>
            <a:endCxn id="161" idx="7"/>
          </p:cNvCxnSpPr>
          <p:nvPr/>
        </p:nvCxnSpPr>
        <p:spPr>
          <a:xfrm flipH="1">
            <a:off x="1036168" y="3903662"/>
            <a:ext cx="593489" cy="37364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/>
          <p:cNvSpPr/>
          <p:nvPr/>
        </p:nvSpPr>
        <p:spPr>
          <a:xfrm>
            <a:off x="2227669" y="427247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1" name="직선 연결선 170"/>
          <p:cNvCxnSpPr>
            <a:stCxn id="111" idx="4"/>
            <a:endCxn id="170" idx="0"/>
          </p:cNvCxnSpPr>
          <p:nvPr/>
        </p:nvCxnSpPr>
        <p:spPr>
          <a:xfrm>
            <a:off x="2245004" y="3913950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>
            <a:stCxn id="166" idx="6"/>
            <a:endCxn id="170" idx="2"/>
          </p:cNvCxnSpPr>
          <p:nvPr/>
        </p:nvCxnSpPr>
        <p:spPr>
          <a:xfrm>
            <a:off x="1659250" y="4295559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>
            <a:stCxn id="111" idx="3"/>
            <a:endCxn id="166" idx="7"/>
          </p:cNvCxnSpPr>
          <p:nvPr/>
        </p:nvCxnSpPr>
        <p:spPr>
          <a:xfrm flipH="1">
            <a:off x="1654173" y="3906390"/>
            <a:ext cx="578573" cy="3709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/>
          <p:cNvSpPr/>
          <p:nvPr/>
        </p:nvSpPr>
        <p:spPr>
          <a:xfrm>
            <a:off x="2828813" y="426974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5" name="직선 연결선 174"/>
          <p:cNvCxnSpPr>
            <a:stCxn id="118" idx="4"/>
            <a:endCxn id="174" idx="0"/>
          </p:cNvCxnSpPr>
          <p:nvPr/>
        </p:nvCxnSpPr>
        <p:spPr>
          <a:xfrm>
            <a:off x="2846148" y="3911222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>
            <a:stCxn id="170" idx="6"/>
            <a:endCxn id="174" idx="2"/>
          </p:cNvCxnSpPr>
          <p:nvPr/>
        </p:nvCxnSpPr>
        <p:spPr>
          <a:xfrm flipV="1">
            <a:off x="2262339" y="4295559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>
            <a:stCxn id="118" idx="3"/>
            <a:endCxn id="170" idx="7"/>
          </p:cNvCxnSpPr>
          <p:nvPr/>
        </p:nvCxnSpPr>
        <p:spPr>
          <a:xfrm flipH="1">
            <a:off x="2257262" y="3903662"/>
            <a:ext cx="576628" cy="3763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타원 177"/>
          <p:cNvSpPr/>
          <p:nvPr/>
        </p:nvSpPr>
        <p:spPr>
          <a:xfrm>
            <a:off x="3431902" y="426974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9" name="직선 연결선 178"/>
          <p:cNvCxnSpPr>
            <a:stCxn id="125" idx="4"/>
            <a:endCxn id="178" idx="0"/>
          </p:cNvCxnSpPr>
          <p:nvPr/>
        </p:nvCxnSpPr>
        <p:spPr>
          <a:xfrm>
            <a:off x="3449237" y="3911222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>
            <a:stCxn id="174" idx="6"/>
            <a:endCxn id="178" idx="2"/>
          </p:cNvCxnSpPr>
          <p:nvPr/>
        </p:nvCxnSpPr>
        <p:spPr>
          <a:xfrm>
            <a:off x="2863483" y="4295559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>
            <a:stCxn id="125" idx="3"/>
            <a:endCxn id="174" idx="7"/>
          </p:cNvCxnSpPr>
          <p:nvPr/>
        </p:nvCxnSpPr>
        <p:spPr>
          <a:xfrm flipH="1">
            <a:off x="2858406" y="3903662"/>
            <a:ext cx="578573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타원 181"/>
          <p:cNvSpPr/>
          <p:nvPr/>
        </p:nvSpPr>
        <p:spPr>
          <a:xfrm>
            <a:off x="4033046" y="426974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3" name="직선 연결선 182"/>
          <p:cNvCxnSpPr>
            <a:stCxn id="132" idx="4"/>
            <a:endCxn id="182" idx="0"/>
          </p:cNvCxnSpPr>
          <p:nvPr/>
        </p:nvCxnSpPr>
        <p:spPr>
          <a:xfrm>
            <a:off x="4050381" y="3911222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>
            <a:stCxn id="178" idx="6"/>
            <a:endCxn id="182" idx="2"/>
          </p:cNvCxnSpPr>
          <p:nvPr/>
        </p:nvCxnSpPr>
        <p:spPr>
          <a:xfrm>
            <a:off x="3466572" y="4295559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>
            <a:stCxn id="132" idx="3"/>
            <a:endCxn id="178" idx="7"/>
          </p:cNvCxnSpPr>
          <p:nvPr/>
        </p:nvCxnSpPr>
        <p:spPr>
          <a:xfrm flipH="1">
            <a:off x="3461495" y="3903662"/>
            <a:ext cx="576628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4636135" y="427247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7" name="직선 연결선 186"/>
          <p:cNvCxnSpPr>
            <a:stCxn id="139" idx="4"/>
            <a:endCxn id="186" idx="0"/>
          </p:cNvCxnSpPr>
          <p:nvPr/>
        </p:nvCxnSpPr>
        <p:spPr>
          <a:xfrm>
            <a:off x="4653470" y="3913950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>
            <a:stCxn id="182" idx="6"/>
            <a:endCxn id="186" idx="2"/>
          </p:cNvCxnSpPr>
          <p:nvPr/>
        </p:nvCxnSpPr>
        <p:spPr>
          <a:xfrm>
            <a:off x="4067716" y="4295559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>
            <a:stCxn id="139" idx="3"/>
            <a:endCxn id="182" idx="7"/>
          </p:cNvCxnSpPr>
          <p:nvPr/>
        </p:nvCxnSpPr>
        <p:spPr>
          <a:xfrm flipH="1">
            <a:off x="4062639" y="3906390"/>
            <a:ext cx="578573" cy="3709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타원 189"/>
          <p:cNvSpPr/>
          <p:nvPr/>
        </p:nvSpPr>
        <p:spPr>
          <a:xfrm>
            <a:off x="5237279" y="426974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/>
          <p:cNvCxnSpPr>
            <a:stCxn id="146" idx="4"/>
            <a:endCxn id="190" idx="0"/>
          </p:cNvCxnSpPr>
          <p:nvPr/>
        </p:nvCxnSpPr>
        <p:spPr>
          <a:xfrm>
            <a:off x="5254614" y="3911222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>
            <a:stCxn id="186" idx="6"/>
            <a:endCxn id="190" idx="2"/>
          </p:cNvCxnSpPr>
          <p:nvPr/>
        </p:nvCxnSpPr>
        <p:spPr>
          <a:xfrm flipV="1">
            <a:off x="4670805" y="4295559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>
            <a:stCxn id="146" idx="3"/>
            <a:endCxn id="186" idx="7"/>
          </p:cNvCxnSpPr>
          <p:nvPr/>
        </p:nvCxnSpPr>
        <p:spPr>
          <a:xfrm flipH="1">
            <a:off x="4665728" y="3903662"/>
            <a:ext cx="576628" cy="3763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타원 198"/>
          <p:cNvSpPr/>
          <p:nvPr/>
        </p:nvSpPr>
        <p:spPr>
          <a:xfrm>
            <a:off x="395268" y="467500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/>
          <p:cNvSpPr/>
          <p:nvPr/>
        </p:nvSpPr>
        <p:spPr>
          <a:xfrm>
            <a:off x="1008670" y="467500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1" name="직선 연결선 200"/>
          <p:cNvCxnSpPr>
            <a:stCxn id="160" idx="4"/>
            <a:endCxn id="199" idx="0"/>
          </p:cNvCxnSpPr>
          <p:nvPr/>
        </p:nvCxnSpPr>
        <p:spPr>
          <a:xfrm>
            <a:off x="410508" y="4321368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>
            <a:stCxn id="161" idx="4"/>
            <a:endCxn id="200" idx="0"/>
          </p:cNvCxnSpPr>
          <p:nvPr/>
        </p:nvCxnSpPr>
        <p:spPr>
          <a:xfrm>
            <a:off x="1023910" y="4321368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99" idx="6"/>
            <a:endCxn id="200" idx="2"/>
          </p:cNvCxnSpPr>
          <p:nvPr/>
        </p:nvCxnSpPr>
        <p:spPr>
          <a:xfrm>
            <a:off x="429938" y="4700814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>
            <a:stCxn id="161" idx="3"/>
            <a:endCxn id="199" idx="7"/>
          </p:cNvCxnSpPr>
          <p:nvPr/>
        </p:nvCxnSpPr>
        <p:spPr>
          <a:xfrm flipH="1">
            <a:off x="424861" y="4313808"/>
            <a:ext cx="586791" cy="3687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타원 204"/>
          <p:cNvSpPr/>
          <p:nvPr/>
        </p:nvSpPr>
        <p:spPr>
          <a:xfrm>
            <a:off x="1626675" y="467500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6" name="직선 연결선 205"/>
          <p:cNvCxnSpPr>
            <a:stCxn id="166" idx="4"/>
            <a:endCxn id="205" idx="0"/>
          </p:cNvCxnSpPr>
          <p:nvPr/>
        </p:nvCxnSpPr>
        <p:spPr>
          <a:xfrm>
            <a:off x="1641915" y="4321369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>
            <a:stCxn id="200" idx="6"/>
            <a:endCxn id="205" idx="2"/>
          </p:cNvCxnSpPr>
          <p:nvPr/>
        </p:nvCxnSpPr>
        <p:spPr>
          <a:xfrm>
            <a:off x="1043340" y="4700814"/>
            <a:ext cx="5833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66" idx="3"/>
            <a:endCxn id="200" idx="7"/>
          </p:cNvCxnSpPr>
          <p:nvPr/>
        </p:nvCxnSpPr>
        <p:spPr>
          <a:xfrm flipH="1">
            <a:off x="1038263" y="4313809"/>
            <a:ext cx="591394" cy="3687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타원 208"/>
          <p:cNvSpPr/>
          <p:nvPr/>
        </p:nvSpPr>
        <p:spPr>
          <a:xfrm>
            <a:off x="2229764" y="467773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0" name="직선 연결선 209"/>
          <p:cNvCxnSpPr>
            <a:stCxn id="170" idx="4"/>
            <a:endCxn id="209" idx="0"/>
          </p:cNvCxnSpPr>
          <p:nvPr/>
        </p:nvCxnSpPr>
        <p:spPr>
          <a:xfrm>
            <a:off x="2245004" y="4324097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>
            <a:stCxn id="205" idx="6"/>
            <a:endCxn id="209" idx="2"/>
          </p:cNvCxnSpPr>
          <p:nvPr/>
        </p:nvCxnSpPr>
        <p:spPr>
          <a:xfrm>
            <a:off x="1661345" y="4700815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>
            <a:stCxn id="170" idx="3"/>
            <a:endCxn id="205" idx="7"/>
          </p:cNvCxnSpPr>
          <p:nvPr/>
        </p:nvCxnSpPr>
        <p:spPr>
          <a:xfrm flipH="1">
            <a:off x="1656268" y="4316537"/>
            <a:ext cx="576478" cy="3660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타원 212"/>
          <p:cNvSpPr/>
          <p:nvPr/>
        </p:nvSpPr>
        <p:spPr>
          <a:xfrm>
            <a:off x="2830908" y="467500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4" name="직선 연결선 213"/>
          <p:cNvCxnSpPr>
            <a:stCxn id="174" idx="4"/>
            <a:endCxn id="213" idx="0"/>
          </p:cNvCxnSpPr>
          <p:nvPr/>
        </p:nvCxnSpPr>
        <p:spPr>
          <a:xfrm>
            <a:off x="2846148" y="4321369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/>
          <p:cNvCxnSpPr>
            <a:stCxn id="209" idx="6"/>
            <a:endCxn id="213" idx="2"/>
          </p:cNvCxnSpPr>
          <p:nvPr/>
        </p:nvCxnSpPr>
        <p:spPr>
          <a:xfrm flipV="1">
            <a:off x="2264434" y="4700815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74" idx="3"/>
            <a:endCxn id="209" idx="7"/>
          </p:cNvCxnSpPr>
          <p:nvPr/>
        </p:nvCxnSpPr>
        <p:spPr>
          <a:xfrm flipH="1">
            <a:off x="2259357" y="4313809"/>
            <a:ext cx="574533" cy="3714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타원 216"/>
          <p:cNvSpPr/>
          <p:nvPr/>
        </p:nvSpPr>
        <p:spPr>
          <a:xfrm>
            <a:off x="3433997" y="467500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8" name="직선 연결선 217"/>
          <p:cNvCxnSpPr>
            <a:stCxn id="178" idx="4"/>
            <a:endCxn id="217" idx="0"/>
          </p:cNvCxnSpPr>
          <p:nvPr/>
        </p:nvCxnSpPr>
        <p:spPr>
          <a:xfrm>
            <a:off x="3449237" y="4321369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/>
          <p:cNvCxnSpPr>
            <a:stCxn id="213" idx="6"/>
            <a:endCxn id="217" idx="2"/>
          </p:cNvCxnSpPr>
          <p:nvPr/>
        </p:nvCxnSpPr>
        <p:spPr>
          <a:xfrm>
            <a:off x="2865578" y="4700815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78" idx="3"/>
            <a:endCxn id="213" idx="7"/>
          </p:cNvCxnSpPr>
          <p:nvPr/>
        </p:nvCxnSpPr>
        <p:spPr>
          <a:xfrm flipH="1">
            <a:off x="2860501" y="4313809"/>
            <a:ext cx="576478" cy="3687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타원 220"/>
          <p:cNvSpPr/>
          <p:nvPr/>
        </p:nvSpPr>
        <p:spPr>
          <a:xfrm>
            <a:off x="4035141" y="467500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2" name="직선 연결선 221"/>
          <p:cNvCxnSpPr>
            <a:stCxn id="182" idx="4"/>
            <a:endCxn id="221" idx="0"/>
          </p:cNvCxnSpPr>
          <p:nvPr/>
        </p:nvCxnSpPr>
        <p:spPr>
          <a:xfrm>
            <a:off x="4050381" y="4321369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/>
          <p:cNvCxnSpPr>
            <a:stCxn id="217" idx="6"/>
            <a:endCxn id="221" idx="2"/>
          </p:cNvCxnSpPr>
          <p:nvPr/>
        </p:nvCxnSpPr>
        <p:spPr>
          <a:xfrm>
            <a:off x="3468667" y="4700815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2" idx="3"/>
            <a:endCxn id="217" idx="7"/>
          </p:cNvCxnSpPr>
          <p:nvPr/>
        </p:nvCxnSpPr>
        <p:spPr>
          <a:xfrm flipH="1">
            <a:off x="3463590" y="4313809"/>
            <a:ext cx="574533" cy="3687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타원 224"/>
          <p:cNvSpPr/>
          <p:nvPr/>
        </p:nvSpPr>
        <p:spPr>
          <a:xfrm>
            <a:off x="4638230" y="467773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6" name="직선 연결선 225"/>
          <p:cNvCxnSpPr>
            <a:stCxn id="186" idx="4"/>
            <a:endCxn id="225" idx="0"/>
          </p:cNvCxnSpPr>
          <p:nvPr/>
        </p:nvCxnSpPr>
        <p:spPr>
          <a:xfrm>
            <a:off x="4653470" y="4324097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/>
          <p:cNvCxnSpPr>
            <a:stCxn id="221" idx="6"/>
            <a:endCxn id="225" idx="2"/>
          </p:cNvCxnSpPr>
          <p:nvPr/>
        </p:nvCxnSpPr>
        <p:spPr>
          <a:xfrm>
            <a:off x="4069811" y="4700815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/>
          <p:cNvCxnSpPr>
            <a:stCxn id="186" idx="3"/>
            <a:endCxn id="221" idx="7"/>
          </p:cNvCxnSpPr>
          <p:nvPr/>
        </p:nvCxnSpPr>
        <p:spPr>
          <a:xfrm flipH="1">
            <a:off x="4064734" y="4316537"/>
            <a:ext cx="576478" cy="3660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타원 228"/>
          <p:cNvSpPr/>
          <p:nvPr/>
        </p:nvSpPr>
        <p:spPr>
          <a:xfrm>
            <a:off x="5239374" y="467500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0" name="직선 연결선 229"/>
          <p:cNvCxnSpPr>
            <a:stCxn id="190" idx="4"/>
            <a:endCxn id="229" idx="0"/>
          </p:cNvCxnSpPr>
          <p:nvPr/>
        </p:nvCxnSpPr>
        <p:spPr>
          <a:xfrm>
            <a:off x="5254614" y="4321369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>
            <a:stCxn id="225" idx="6"/>
            <a:endCxn id="229" idx="2"/>
          </p:cNvCxnSpPr>
          <p:nvPr/>
        </p:nvCxnSpPr>
        <p:spPr>
          <a:xfrm flipV="1">
            <a:off x="4672900" y="4700815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/>
          <p:cNvCxnSpPr>
            <a:stCxn id="190" idx="3"/>
            <a:endCxn id="225" idx="7"/>
          </p:cNvCxnSpPr>
          <p:nvPr/>
        </p:nvCxnSpPr>
        <p:spPr>
          <a:xfrm flipH="1">
            <a:off x="4667823" y="4313809"/>
            <a:ext cx="574533" cy="3714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타원 237"/>
          <p:cNvSpPr/>
          <p:nvPr/>
        </p:nvSpPr>
        <p:spPr>
          <a:xfrm>
            <a:off x="395268" y="508515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/>
          <p:cNvSpPr/>
          <p:nvPr/>
        </p:nvSpPr>
        <p:spPr>
          <a:xfrm>
            <a:off x="1008670" y="508515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0" name="직선 연결선 239"/>
          <p:cNvCxnSpPr>
            <a:stCxn id="199" idx="4"/>
            <a:endCxn id="238" idx="0"/>
          </p:cNvCxnSpPr>
          <p:nvPr/>
        </p:nvCxnSpPr>
        <p:spPr>
          <a:xfrm>
            <a:off x="412603" y="4726624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/>
          <p:cNvCxnSpPr>
            <a:stCxn id="200" idx="4"/>
            <a:endCxn id="239" idx="0"/>
          </p:cNvCxnSpPr>
          <p:nvPr/>
        </p:nvCxnSpPr>
        <p:spPr>
          <a:xfrm>
            <a:off x="1026005" y="4726624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/>
          <p:cNvCxnSpPr>
            <a:stCxn id="238" idx="6"/>
            <a:endCxn id="239" idx="2"/>
          </p:cNvCxnSpPr>
          <p:nvPr/>
        </p:nvCxnSpPr>
        <p:spPr>
          <a:xfrm>
            <a:off x="429938" y="5110961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/>
          <p:cNvCxnSpPr>
            <a:stCxn id="200" idx="3"/>
            <a:endCxn id="238" idx="7"/>
          </p:cNvCxnSpPr>
          <p:nvPr/>
        </p:nvCxnSpPr>
        <p:spPr>
          <a:xfrm flipH="1">
            <a:off x="424861" y="4719064"/>
            <a:ext cx="588886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타원 243"/>
          <p:cNvSpPr/>
          <p:nvPr/>
        </p:nvSpPr>
        <p:spPr>
          <a:xfrm>
            <a:off x="1626675" y="508515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5" name="직선 연결선 244"/>
          <p:cNvCxnSpPr>
            <a:stCxn id="205" idx="4"/>
            <a:endCxn id="244" idx="0"/>
          </p:cNvCxnSpPr>
          <p:nvPr/>
        </p:nvCxnSpPr>
        <p:spPr>
          <a:xfrm>
            <a:off x="1644010" y="4726625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/>
          <p:cNvCxnSpPr>
            <a:stCxn id="239" idx="6"/>
            <a:endCxn id="244" idx="2"/>
          </p:cNvCxnSpPr>
          <p:nvPr/>
        </p:nvCxnSpPr>
        <p:spPr>
          <a:xfrm>
            <a:off x="1043340" y="5110961"/>
            <a:ext cx="5833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/>
          <p:cNvCxnSpPr>
            <a:stCxn id="205" idx="3"/>
            <a:endCxn id="239" idx="7"/>
          </p:cNvCxnSpPr>
          <p:nvPr/>
        </p:nvCxnSpPr>
        <p:spPr>
          <a:xfrm flipH="1">
            <a:off x="1038263" y="4719065"/>
            <a:ext cx="593489" cy="37364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타원 247"/>
          <p:cNvSpPr/>
          <p:nvPr/>
        </p:nvSpPr>
        <p:spPr>
          <a:xfrm>
            <a:off x="2229764" y="508788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9" name="직선 연결선 248"/>
          <p:cNvCxnSpPr>
            <a:stCxn id="209" idx="4"/>
            <a:endCxn id="248" idx="0"/>
          </p:cNvCxnSpPr>
          <p:nvPr/>
        </p:nvCxnSpPr>
        <p:spPr>
          <a:xfrm>
            <a:off x="2247099" y="4729353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/>
          <p:cNvCxnSpPr>
            <a:stCxn id="244" idx="6"/>
            <a:endCxn id="248" idx="2"/>
          </p:cNvCxnSpPr>
          <p:nvPr/>
        </p:nvCxnSpPr>
        <p:spPr>
          <a:xfrm>
            <a:off x="1661345" y="5110962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>
            <a:stCxn id="209" idx="3"/>
            <a:endCxn id="244" idx="7"/>
          </p:cNvCxnSpPr>
          <p:nvPr/>
        </p:nvCxnSpPr>
        <p:spPr>
          <a:xfrm flipH="1">
            <a:off x="1656268" y="4721793"/>
            <a:ext cx="578573" cy="3709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타원 251"/>
          <p:cNvSpPr/>
          <p:nvPr/>
        </p:nvSpPr>
        <p:spPr>
          <a:xfrm>
            <a:off x="2830908" y="508515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3" name="직선 연결선 252"/>
          <p:cNvCxnSpPr>
            <a:stCxn id="213" idx="4"/>
            <a:endCxn id="252" idx="0"/>
          </p:cNvCxnSpPr>
          <p:nvPr/>
        </p:nvCxnSpPr>
        <p:spPr>
          <a:xfrm>
            <a:off x="2848243" y="4726625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>
            <a:stCxn id="248" idx="6"/>
            <a:endCxn id="252" idx="2"/>
          </p:cNvCxnSpPr>
          <p:nvPr/>
        </p:nvCxnSpPr>
        <p:spPr>
          <a:xfrm flipV="1">
            <a:off x="2264434" y="5110962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/>
          <p:cNvCxnSpPr>
            <a:stCxn id="213" idx="3"/>
            <a:endCxn id="248" idx="7"/>
          </p:cNvCxnSpPr>
          <p:nvPr/>
        </p:nvCxnSpPr>
        <p:spPr>
          <a:xfrm flipH="1">
            <a:off x="2259357" y="4719065"/>
            <a:ext cx="576628" cy="3763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타원 255"/>
          <p:cNvSpPr/>
          <p:nvPr/>
        </p:nvSpPr>
        <p:spPr>
          <a:xfrm>
            <a:off x="3433997" y="508515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7" name="직선 연결선 256"/>
          <p:cNvCxnSpPr>
            <a:stCxn id="217" idx="4"/>
            <a:endCxn id="256" idx="0"/>
          </p:cNvCxnSpPr>
          <p:nvPr/>
        </p:nvCxnSpPr>
        <p:spPr>
          <a:xfrm>
            <a:off x="3451332" y="4726625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/>
          <p:cNvCxnSpPr>
            <a:stCxn id="252" idx="6"/>
            <a:endCxn id="256" idx="2"/>
          </p:cNvCxnSpPr>
          <p:nvPr/>
        </p:nvCxnSpPr>
        <p:spPr>
          <a:xfrm>
            <a:off x="2865578" y="5110962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/>
          <p:cNvCxnSpPr>
            <a:stCxn id="217" idx="3"/>
            <a:endCxn id="252" idx="7"/>
          </p:cNvCxnSpPr>
          <p:nvPr/>
        </p:nvCxnSpPr>
        <p:spPr>
          <a:xfrm flipH="1">
            <a:off x="2860501" y="4719065"/>
            <a:ext cx="578573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타원 259"/>
          <p:cNvSpPr/>
          <p:nvPr/>
        </p:nvSpPr>
        <p:spPr>
          <a:xfrm>
            <a:off x="4035141" y="508515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1" name="직선 연결선 260"/>
          <p:cNvCxnSpPr>
            <a:stCxn id="221" idx="4"/>
            <a:endCxn id="260" idx="0"/>
          </p:cNvCxnSpPr>
          <p:nvPr/>
        </p:nvCxnSpPr>
        <p:spPr>
          <a:xfrm>
            <a:off x="4052476" y="4726625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/>
          <p:cNvCxnSpPr>
            <a:stCxn id="256" idx="6"/>
            <a:endCxn id="260" idx="2"/>
          </p:cNvCxnSpPr>
          <p:nvPr/>
        </p:nvCxnSpPr>
        <p:spPr>
          <a:xfrm>
            <a:off x="3468667" y="5110962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/>
          <p:cNvCxnSpPr>
            <a:stCxn id="221" idx="3"/>
            <a:endCxn id="256" idx="7"/>
          </p:cNvCxnSpPr>
          <p:nvPr/>
        </p:nvCxnSpPr>
        <p:spPr>
          <a:xfrm flipH="1">
            <a:off x="3463590" y="4719065"/>
            <a:ext cx="576628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타원 263"/>
          <p:cNvSpPr/>
          <p:nvPr/>
        </p:nvSpPr>
        <p:spPr>
          <a:xfrm>
            <a:off x="4638230" y="508788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5" name="직선 연결선 264"/>
          <p:cNvCxnSpPr>
            <a:stCxn id="225" idx="4"/>
            <a:endCxn id="264" idx="0"/>
          </p:cNvCxnSpPr>
          <p:nvPr/>
        </p:nvCxnSpPr>
        <p:spPr>
          <a:xfrm>
            <a:off x="4655565" y="4729353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/>
          <p:cNvCxnSpPr>
            <a:stCxn id="260" idx="6"/>
            <a:endCxn id="264" idx="2"/>
          </p:cNvCxnSpPr>
          <p:nvPr/>
        </p:nvCxnSpPr>
        <p:spPr>
          <a:xfrm>
            <a:off x="4069811" y="5110962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/>
          <p:cNvCxnSpPr>
            <a:stCxn id="225" idx="3"/>
            <a:endCxn id="260" idx="7"/>
          </p:cNvCxnSpPr>
          <p:nvPr/>
        </p:nvCxnSpPr>
        <p:spPr>
          <a:xfrm flipH="1">
            <a:off x="4064734" y="4721793"/>
            <a:ext cx="578573" cy="3709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타원 267"/>
          <p:cNvSpPr/>
          <p:nvPr/>
        </p:nvSpPr>
        <p:spPr>
          <a:xfrm>
            <a:off x="5239374" y="508515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9" name="직선 연결선 268"/>
          <p:cNvCxnSpPr>
            <a:stCxn id="229" idx="4"/>
            <a:endCxn id="268" idx="0"/>
          </p:cNvCxnSpPr>
          <p:nvPr/>
        </p:nvCxnSpPr>
        <p:spPr>
          <a:xfrm>
            <a:off x="5256709" y="4726625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stCxn id="264" idx="6"/>
            <a:endCxn id="268" idx="2"/>
          </p:cNvCxnSpPr>
          <p:nvPr/>
        </p:nvCxnSpPr>
        <p:spPr>
          <a:xfrm flipV="1">
            <a:off x="4672900" y="5110962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/>
          <p:cNvCxnSpPr>
            <a:stCxn id="229" idx="3"/>
            <a:endCxn id="264" idx="7"/>
          </p:cNvCxnSpPr>
          <p:nvPr/>
        </p:nvCxnSpPr>
        <p:spPr>
          <a:xfrm flipH="1">
            <a:off x="4667823" y="4719065"/>
            <a:ext cx="576628" cy="3763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타원 276"/>
          <p:cNvSpPr/>
          <p:nvPr/>
        </p:nvSpPr>
        <p:spPr>
          <a:xfrm>
            <a:off x="393345" y="549589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타원 277"/>
          <p:cNvSpPr/>
          <p:nvPr/>
        </p:nvSpPr>
        <p:spPr>
          <a:xfrm>
            <a:off x="1006747" y="549589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9" name="직선 연결선 278"/>
          <p:cNvCxnSpPr>
            <a:stCxn id="238" idx="4"/>
            <a:endCxn id="277" idx="0"/>
          </p:cNvCxnSpPr>
          <p:nvPr/>
        </p:nvCxnSpPr>
        <p:spPr>
          <a:xfrm flipH="1">
            <a:off x="410680" y="5136771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/>
          <p:cNvCxnSpPr>
            <a:stCxn id="239" idx="4"/>
            <a:endCxn id="278" idx="0"/>
          </p:cNvCxnSpPr>
          <p:nvPr/>
        </p:nvCxnSpPr>
        <p:spPr>
          <a:xfrm flipH="1">
            <a:off x="1024082" y="5136771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/>
          <p:cNvCxnSpPr>
            <a:stCxn id="277" idx="6"/>
            <a:endCxn id="278" idx="2"/>
          </p:cNvCxnSpPr>
          <p:nvPr/>
        </p:nvCxnSpPr>
        <p:spPr>
          <a:xfrm>
            <a:off x="428015" y="5521708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239" idx="3"/>
            <a:endCxn id="277" idx="7"/>
          </p:cNvCxnSpPr>
          <p:nvPr/>
        </p:nvCxnSpPr>
        <p:spPr>
          <a:xfrm flipH="1">
            <a:off x="422938" y="5129211"/>
            <a:ext cx="590809" cy="3742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타원 282"/>
          <p:cNvSpPr/>
          <p:nvPr/>
        </p:nvSpPr>
        <p:spPr>
          <a:xfrm>
            <a:off x="1624752" y="549589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4" name="직선 연결선 283"/>
          <p:cNvCxnSpPr>
            <a:stCxn id="244" idx="4"/>
            <a:endCxn id="283" idx="0"/>
          </p:cNvCxnSpPr>
          <p:nvPr/>
        </p:nvCxnSpPr>
        <p:spPr>
          <a:xfrm flipH="1">
            <a:off x="1642087" y="5136772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연결선 284"/>
          <p:cNvCxnSpPr>
            <a:stCxn id="278" idx="6"/>
            <a:endCxn id="283" idx="2"/>
          </p:cNvCxnSpPr>
          <p:nvPr/>
        </p:nvCxnSpPr>
        <p:spPr>
          <a:xfrm>
            <a:off x="1041417" y="5521708"/>
            <a:ext cx="5833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/>
          <p:cNvCxnSpPr>
            <a:stCxn id="244" idx="3"/>
            <a:endCxn id="278" idx="7"/>
          </p:cNvCxnSpPr>
          <p:nvPr/>
        </p:nvCxnSpPr>
        <p:spPr>
          <a:xfrm flipH="1">
            <a:off x="1036340" y="5129212"/>
            <a:ext cx="595412" cy="37424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타원 286"/>
          <p:cNvSpPr/>
          <p:nvPr/>
        </p:nvSpPr>
        <p:spPr>
          <a:xfrm>
            <a:off x="2227841" y="549862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8" name="직선 연결선 287"/>
          <p:cNvCxnSpPr>
            <a:stCxn id="248" idx="4"/>
            <a:endCxn id="287" idx="0"/>
          </p:cNvCxnSpPr>
          <p:nvPr/>
        </p:nvCxnSpPr>
        <p:spPr>
          <a:xfrm flipH="1">
            <a:off x="2245176" y="5139500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/>
          <p:cNvCxnSpPr>
            <a:stCxn id="283" idx="6"/>
            <a:endCxn id="287" idx="2"/>
          </p:cNvCxnSpPr>
          <p:nvPr/>
        </p:nvCxnSpPr>
        <p:spPr>
          <a:xfrm>
            <a:off x="1659422" y="5521709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/>
          <p:cNvCxnSpPr>
            <a:stCxn id="248" idx="3"/>
            <a:endCxn id="283" idx="7"/>
          </p:cNvCxnSpPr>
          <p:nvPr/>
        </p:nvCxnSpPr>
        <p:spPr>
          <a:xfrm flipH="1">
            <a:off x="1654345" y="5131940"/>
            <a:ext cx="580496" cy="3715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타원 290"/>
          <p:cNvSpPr/>
          <p:nvPr/>
        </p:nvSpPr>
        <p:spPr>
          <a:xfrm>
            <a:off x="2828985" y="549589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2" name="직선 연결선 291"/>
          <p:cNvCxnSpPr>
            <a:stCxn id="252" idx="4"/>
            <a:endCxn id="291" idx="0"/>
          </p:cNvCxnSpPr>
          <p:nvPr/>
        </p:nvCxnSpPr>
        <p:spPr>
          <a:xfrm flipH="1">
            <a:off x="2846320" y="5136772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/>
          <p:cNvCxnSpPr>
            <a:stCxn id="287" idx="6"/>
            <a:endCxn id="291" idx="2"/>
          </p:cNvCxnSpPr>
          <p:nvPr/>
        </p:nvCxnSpPr>
        <p:spPr>
          <a:xfrm flipV="1">
            <a:off x="2262511" y="5521709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/>
          <p:cNvCxnSpPr>
            <a:stCxn id="252" idx="3"/>
            <a:endCxn id="287" idx="7"/>
          </p:cNvCxnSpPr>
          <p:nvPr/>
        </p:nvCxnSpPr>
        <p:spPr>
          <a:xfrm flipH="1">
            <a:off x="2257434" y="5129212"/>
            <a:ext cx="578551" cy="3769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타원 294"/>
          <p:cNvSpPr/>
          <p:nvPr/>
        </p:nvSpPr>
        <p:spPr>
          <a:xfrm>
            <a:off x="3432074" y="549589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6" name="직선 연결선 295"/>
          <p:cNvCxnSpPr>
            <a:stCxn id="256" idx="4"/>
            <a:endCxn id="295" idx="0"/>
          </p:cNvCxnSpPr>
          <p:nvPr/>
        </p:nvCxnSpPr>
        <p:spPr>
          <a:xfrm flipH="1">
            <a:off x="3449409" y="5136772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>
            <a:stCxn id="291" idx="6"/>
            <a:endCxn id="295" idx="2"/>
          </p:cNvCxnSpPr>
          <p:nvPr/>
        </p:nvCxnSpPr>
        <p:spPr>
          <a:xfrm>
            <a:off x="2863655" y="5521709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/>
          <p:cNvCxnSpPr>
            <a:stCxn id="256" idx="3"/>
            <a:endCxn id="291" idx="7"/>
          </p:cNvCxnSpPr>
          <p:nvPr/>
        </p:nvCxnSpPr>
        <p:spPr>
          <a:xfrm flipH="1">
            <a:off x="2858578" y="5129212"/>
            <a:ext cx="580496" cy="3742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타원 298"/>
          <p:cNvSpPr/>
          <p:nvPr/>
        </p:nvSpPr>
        <p:spPr>
          <a:xfrm>
            <a:off x="4033218" y="549589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0" name="직선 연결선 299"/>
          <p:cNvCxnSpPr>
            <a:stCxn id="260" idx="4"/>
            <a:endCxn id="299" idx="0"/>
          </p:cNvCxnSpPr>
          <p:nvPr/>
        </p:nvCxnSpPr>
        <p:spPr>
          <a:xfrm flipH="1">
            <a:off x="4050553" y="5136772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/>
          <p:cNvCxnSpPr>
            <a:stCxn id="295" idx="6"/>
            <a:endCxn id="299" idx="2"/>
          </p:cNvCxnSpPr>
          <p:nvPr/>
        </p:nvCxnSpPr>
        <p:spPr>
          <a:xfrm>
            <a:off x="3466744" y="5521709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연결선 301"/>
          <p:cNvCxnSpPr>
            <a:stCxn id="260" idx="3"/>
            <a:endCxn id="295" idx="7"/>
          </p:cNvCxnSpPr>
          <p:nvPr/>
        </p:nvCxnSpPr>
        <p:spPr>
          <a:xfrm flipH="1">
            <a:off x="3461667" y="5129212"/>
            <a:ext cx="578551" cy="3742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타원 302"/>
          <p:cNvSpPr/>
          <p:nvPr/>
        </p:nvSpPr>
        <p:spPr>
          <a:xfrm>
            <a:off x="4636307" y="549862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4" name="직선 연결선 303"/>
          <p:cNvCxnSpPr>
            <a:stCxn id="264" idx="4"/>
            <a:endCxn id="303" idx="0"/>
          </p:cNvCxnSpPr>
          <p:nvPr/>
        </p:nvCxnSpPr>
        <p:spPr>
          <a:xfrm flipH="1">
            <a:off x="4653642" y="5139500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 304"/>
          <p:cNvCxnSpPr>
            <a:stCxn id="299" idx="6"/>
            <a:endCxn id="303" idx="2"/>
          </p:cNvCxnSpPr>
          <p:nvPr/>
        </p:nvCxnSpPr>
        <p:spPr>
          <a:xfrm>
            <a:off x="4067888" y="5521709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연결선 305"/>
          <p:cNvCxnSpPr>
            <a:stCxn id="264" idx="3"/>
            <a:endCxn id="299" idx="7"/>
          </p:cNvCxnSpPr>
          <p:nvPr/>
        </p:nvCxnSpPr>
        <p:spPr>
          <a:xfrm flipH="1">
            <a:off x="4062811" y="5131940"/>
            <a:ext cx="580496" cy="3715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타원 306"/>
          <p:cNvSpPr/>
          <p:nvPr/>
        </p:nvSpPr>
        <p:spPr>
          <a:xfrm>
            <a:off x="5237451" y="549589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8" name="직선 연결선 307"/>
          <p:cNvCxnSpPr>
            <a:stCxn id="268" idx="4"/>
            <a:endCxn id="307" idx="0"/>
          </p:cNvCxnSpPr>
          <p:nvPr/>
        </p:nvCxnSpPr>
        <p:spPr>
          <a:xfrm flipH="1">
            <a:off x="5254786" y="5136772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308"/>
          <p:cNvCxnSpPr>
            <a:stCxn id="303" idx="6"/>
            <a:endCxn id="307" idx="2"/>
          </p:cNvCxnSpPr>
          <p:nvPr/>
        </p:nvCxnSpPr>
        <p:spPr>
          <a:xfrm flipV="1">
            <a:off x="4670977" y="5521709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>
            <a:stCxn id="268" idx="3"/>
            <a:endCxn id="303" idx="7"/>
          </p:cNvCxnSpPr>
          <p:nvPr/>
        </p:nvCxnSpPr>
        <p:spPr>
          <a:xfrm flipH="1">
            <a:off x="4665900" y="5129212"/>
            <a:ext cx="578551" cy="3769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타원 315"/>
          <p:cNvSpPr/>
          <p:nvPr/>
        </p:nvSpPr>
        <p:spPr>
          <a:xfrm>
            <a:off x="393345" y="590604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타원 316"/>
          <p:cNvSpPr/>
          <p:nvPr/>
        </p:nvSpPr>
        <p:spPr>
          <a:xfrm>
            <a:off x="1006747" y="590604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8" name="직선 연결선 317"/>
          <p:cNvCxnSpPr>
            <a:stCxn id="277" idx="4"/>
            <a:endCxn id="316" idx="0"/>
          </p:cNvCxnSpPr>
          <p:nvPr/>
        </p:nvCxnSpPr>
        <p:spPr>
          <a:xfrm>
            <a:off x="410680" y="5547518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연결선 318"/>
          <p:cNvCxnSpPr>
            <a:stCxn id="278" idx="4"/>
            <a:endCxn id="317" idx="0"/>
          </p:cNvCxnSpPr>
          <p:nvPr/>
        </p:nvCxnSpPr>
        <p:spPr>
          <a:xfrm>
            <a:off x="1024082" y="5547518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연결선 319"/>
          <p:cNvCxnSpPr>
            <a:stCxn id="316" idx="6"/>
            <a:endCxn id="317" idx="2"/>
          </p:cNvCxnSpPr>
          <p:nvPr/>
        </p:nvCxnSpPr>
        <p:spPr>
          <a:xfrm>
            <a:off x="428015" y="5931855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연결선 320"/>
          <p:cNvCxnSpPr>
            <a:stCxn id="278" idx="3"/>
            <a:endCxn id="316" idx="7"/>
          </p:cNvCxnSpPr>
          <p:nvPr/>
        </p:nvCxnSpPr>
        <p:spPr>
          <a:xfrm flipH="1">
            <a:off x="422938" y="5539958"/>
            <a:ext cx="588886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타원 321"/>
          <p:cNvSpPr/>
          <p:nvPr/>
        </p:nvSpPr>
        <p:spPr>
          <a:xfrm>
            <a:off x="1624752" y="590604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>
            <a:stCxn id="283" idx="4"/>
            <a:endCxn id="322" idx="0"/>
          </p:cNvCxnSpPr>
          <p:nvPr/>
        </p:nvCxnSpPr>
        <p:spPr>
          <a:xfrm>
            <a:off x="1642087" y="5547519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/>
          <p:cNvCxnSpPr>
            <a:stCxn id="317" idx="6"/>
            <a:endCxn id="322" idx="2"/>
          </p:cNvCxnSpPr>
          <p:nvPr/>
        </p:nvCxnSpPr>
        <p:spPr>
          <a:xfrm>
            <a:off x="1041417" y="5931855"/>
            <a:ext cx="5833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>
            <a:stCxn id="283" idx="3"/>
            <a:endCxn id="317" idx="7"/>
          </p:cNvCxnSpPr>
          <p:nvPr/>
        </p:nvCxnSpPr>
        <p:spPr>
          <a:xfrm flipH="1">
            <a:off x="1036340" y="5539959"/>
            <a:ext cx="593489" cy="37364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타원 325"/>
          <p:cNvSpPr/>
          <p:nvPr/>
        </p:nvSpPr>
        <p:spPr>
          <a:xfrm>
            <a:off x="2227841" y="59087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7" name="직선 연결선 326"/>
          <p:cNvCxnSpPr>
            <a:stCxn id="287" idx="4"/>
            <a:endCxn id="326" idx="0"/>
          </p:cNvCxnSpPr>
          <p:nvPr/>
        </p:nvCxnSpPr>
        <p:spPr>
          <a:xfrm>
            <a:off x="2245176" y="5550247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연결선 327"/>
          <p:cNvCxnSpPr>
            <a:stCxn id="322" idx="6"/>
            <a:endCxn id="326" idx="2"/>
          </p:cNvCxnSpPr>
          <p:nvPr/>
        </p:nvCxnSpPr>
        <p:spPr>
          <a:xfrm>
            <a:off x="1659422" y="5931856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직선 연결선 328"/>
          <p:cNvCxnSpPr>
            <a:stCxn id="287" idx="3"/>
            <a:endCxn id="322" idx="7"/>
          </p:cNvCxnSpPr>
          <p:nvPr/>
        </p:nvCxnSpPr>
        <p:spPr>
          <a:xfrm flipH="1">
            <a:off x="1654345" y="5542687"/>
            <a:ext cx="578573" cy="3709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타원 329"/>
          <p:cNvSpPr/>
          <p:nvPr/>
        </p:nvSpPr>
        <p:spPr>
          <a:xfrm>
            <a:off x="2828985" y="590604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1" name="직선 연결선 330"/>
          <p:cNvCxnSpPr>
            <a:stCxn id="291" idx="4"/>
            <a:endCxn id="330" idx="0"/>
          </p:cNvCxnSpPr>
          <p:nvPr/>
        </p:nvCxnSpPr>
        <p:spPr>
          <a:xfrm>
            <a:off x="2846320" y="5547519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/>
          <p:cNvCxnSpPr>
            <a:stCxn id="326" idx="6"/>
            <a:endCxn id="330" idx="2"/>
          </p:cNvCxnSpPr>
          <p:nvPr/>
        </p:nvCxnSpPr>
        <p:spPr>
          <a:xfrm flipV="1">
            <a:off x="2262511" y="5931856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직선 연결선 332"/>
          <p:cNvCxnSpPr>
            <a:stCxn id="291" idx="3"/>
          </p:cNvCxnSpPr>
          <p:nvPr/>
        </p:nvCxnSpPr>
        <p:spPr>
          <a:xfrm flipH="1">
            <a:off x="2245176" y="5539959"/>
            <a:ext cx="588886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타원 333"/>
          <p:cNvSpPr/>
          <p:nvPr/>
        </p:nvSpPr>
        <p:spPr>
          <a:xfrm>
            <a:off x="3432074" y="590604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5" name="직선 연결선 334"/>
          <p:cNvCxnSpPr>
            <a:stCxn id="295" idx="4"/>
            <a:endCxn id="334" idx="0"/>
          </p:cNvCxnSpPr>
          <p:nvPr/>
        </p:nvCxnSpPr>
        <p:spPr>
          <a:xfrm>
            <a:off x="3449409" y="5547519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직선 연결선 335"/>
          <p:cNvCxnSpPr>
            <a:stCxn id="330" idx="6"/>
            <a:endCxn id="334" idx="2"/>
          </p:cNvCxnSpPr>
          <p:nvPr/>
        </p:nvCxnSpPr>
        <p:spPr>
          <a:xfrm>
            <a:off x="2863655" y="5931856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연결선 336"/>
          <p:cNvCxnSpPr>
            <a:stCxn id="295" idx="3"/>
            <a:endCxn id="330" idx="7"/>
          </p:cNvCxnSpPr>
          <p:nvPr/>
        </p:nvCxnSpPr>
        <p:spPr>
          <a:xfrm flipH="1">
            <a:off x="2858578" y="5539959"/>
            <a:ext cx="578573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타원 337"/>
          <p:cNvSpPr/>
          <p:nvPr/>
        </p:nvSpPr>
        <p:spPr>
          <a:xfrm>
            <a:off x="4033218" y="590604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9" name="직선 연결선 338"/>
          <p:cNvCxnSpPr>
            <a:stCxn id="299" idx="4"/>
            <a:endCxn id="338" idx="0"/>
          </p:cNvCxnSpPr>
          <p:nvPr/>
        </p:nvCxnSpPr>
        <p:spPr>
          <a:xfrm>
            <a:off x="4050553" y="5547519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연결선 339"/>
          <p:cNvCxnSpPr>
            <a:stCxn id="334" idx="6"/>
            <a:endCxn id="338" idx="2"/>
          </p:cNvCxnSpPr>
          <p:nvPr/>
        </p:nvCxnSpPr>
        <p:spPr>
          <a:xfrm>
            <a:off x="3466744" y="5931856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연결선 340"/>
          <p:cNvCxnSpPr>
            <a:stCxn id="299" idx="3"/>
            <a:endCxn id="334" idx="7"/>
          </p:cNvCxnSpPr>
          <p:nvPr/>
        </p:nvCxnSpPr>
        <p:spPr>
          <a:xfrm flipH="1">
            <a:off x="3461667" y="5539959"/>
            <a:ext cx="576628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타원 341"/>
          <p:cNvSpPr/>
          <p:nvPr/>
        </p:nvSpPr>
        <p:spPr>
          <a:xfrm>
            <a:off x="4636307" y="59087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3" name="직선 연결선 342"/>
          <p:cNvCxnSpPr>
            <a:stCxn id="303" idx="4"/>
            <a:endCxn id="342" idx="0"/>
          </p:cNvCxnSpPr>
          <p:nvPr/>
        </p:nvCxnSpPr>
        <p:spPr>
          <a:xfrm>
            <a:off x="4653642" y="5550247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직선 연결선 343"/>
          <p:cNvCxnSpPr>
            <a:stCxn id="338" idx="6"/>
            <a:endCxn id="342" idx="2"/>
          </p:cNvCxnSpPr>
          <p:nvPr/>
        </p:nvCxnSpPr>
        <p:spPr>
          <a:xfrm>
            <a:off x="4067888" y="5931856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직선 연결선 344"/>
          <p:cNvCxnSpPr>
            <a:stCxn id="303" idx="3"/>
            <a:endCxn id="338" idx="7"/>
          </p:cNvCxnSpPr>
          <p:nvPr/>
        </p:nvCxnSpPr>
        <p:spPr>
          <a:xfrm flipH="1">
            <a:off x="4062811" y="5542687"/>
            <a:ext cx="578573" cy="3709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타원 345"/>
          <p:cNvSpPr/>
          <p:nvPr/>
        </p:nvSpPr>
        <p:spPr>
          <a:xfrm>
            <a:off x="5237451" y="590604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7" name="직선 연결선 346"/>
          <p:cNvCxnSpPr>
            <a:stCxn id="307" idx="4"/>
            <a:endCxn id="346" idx="0"/>
          </p:cNvCxnSpPr>
          <p:nvPr/>
        </p:nvCxnSpPr>
        <p:spPr>
          <a:xfrm>
            <a:off x="5254786" y="5547519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연결선 347"/>
          <p:cNvCxnSpPr>
            <a:stCxn id="342" idx="6"/>
            <a:endCxn id="346" idx="2"/>
          </p:cNvCxnSpPr>
          <p:nvPr/>
        </p:nvCxnSpPr>
        <p:spPr>
          <a:xfrm flipV="1">
            <a:off x="4670977" y="5931856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연결선 348"/>
          <p:cNvCxnSpPr>
            <a:stCxn id="307" idx="3"/>
            <a:endCxn id="342" idx="7"/>
          </p:cNvCxnSpPr>
          <p:nvPr/>
        </p:nvCxnSpPr>
        <p:spPr>
          <a:xfrm flipH="1">
            <a:off x="4665900" y="5539959"/>
            <a:ext cx="576628" cy="3763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타원 354"/>
          <p:cNvSpPr/>
          <p:nvPr/>
        </p:nvSpPr>
        <p:spPr>
          <a:xfrm>
            <a:off x="393345" y="631130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타원 355"/>
          <p:cNvSpPr/>
          <p:nvPr/>
        </p:nvSpPr>
        <p:spPr>
          <a:xfrm>
            <a:off x="1006747" y="631130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7" name="직선 연결선 356"/>
          <p:cNvCxnSpPr>
            <a:stCxn id="316" idx="4"/>
            <a:endCxn id="355" idx="0"/>
          </p:cNvCxnSpPr>
          <p:nvPr/>
        </p:nvCxnSpPr>
        <p:spPr>
          <a:xfrm>
            <a:off x="410680" y="5957665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직선 연결선 357"/>
          <p:cNvCxnSpPr>
            <a:stCxn id="317" idx="4"/>
            <a:endCxn id="356" idx="0"/>
          </p:cNvCxnSpPr>
          <p:nvPr/>
        </p:nvCxnSpPr>
        <p:spPr>
          <a:xfrm>
            <a:off x="1024082" y="5957665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연결선 358"/>
          <p:cNvCxnSpPr>
            <a:stCxn id="355" idx="6"/>
            <a:endCxn id="356" idx="2"/>
          </p:cNvCxnSpPr>
          <p:nvPr/>
        </p:nvCxnSpPr>
        <p:spPr>
          <a:xfrm>
            <a:off x="428015" y="6337111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직선 연결선 359"/>
          <p:cNvCxnSpPr>
            <a:stCxn id="317" idx="3"/>
            <a:endCxn id="355" idx="7"/>
          </p:cNvCxnSpPr>
          <p:nvPr/>
        </p:nvCxnSpPr>
        <p:spPr>
          <a:xfrm flipH="1">
            <a:off x="422938" y="5950105"/>
            <a:ext cx="588886" cy="3687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타원 360"/>
          <p:cNvSpPr/>
          <p:nvPr/>
        </p:nvSpPr>
        <p:spPr>
          <a:xfrm>
            <a:off x="1624752" y="63113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2" name="직선 연결선 361"/>
          <p:cNvCxnSpPr>
            <a:stCxn id="322" idx="4"/>
            <a:endCxn id="361" idx="0"/>
          </p:cNvCxnSpPr>
          <p:nvPr/>
        </p:nvCxnSpPr>
        <p:spPr>
          <a:xfrm>
            <a:off x="1642087" y="5957666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직선 연결선 362"/>
          <p:cNvCxnSpPr>
            <a:stCxn id="356" idx="6"/>
            <a:endCxn id="361" idx="2"/>
          </p:cNvCxnSpPr>
          <p:nvPr/>
        </p:nvCxnSpPr>
        <p:spPr>
          <a:xfrm>
            <a:off x="1041417" y="6337111"/>
            <a:ext cx="5833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 363"/>
          <p:cNvCxnSpPr>
            <a:stCxn id="322" idx="3"/>
            <a:endCxn id="356" idx="7"/>
          </p:cNvCxnSpPr>
          <p:nvPr/>
        </p:nvCxnSpPr>
        <p:spPr>
          <a:xfrm flipH="1">
            <a:off x="1036340" y="5950106"/>
            <a:ext cx="593489" cy="3687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타원 364"/>
          <p:cNvSpPr/>
          <p:nvPr/>
        </p:nvSpPr>
        <p:spPr>
          <a:xfrm>
            <a:off x="2227841" y="631403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6" name="직선 연결선 365"/>
          <p:cNvCxnSpPr>
            <a:stCxn id="326" idx="4"/>
            <a:endCxn id="365" idx="0"/>
          </p:cNvCxnSpPr>
          <p:nvPr/>
        </p:nvCxnSpPr>
        <p:spPr>
          <a:xfrm>
            <a:off x="2245176" y="5960394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직선 연결선 366"/>
          <p:cNvCxnSpPr>
            <a:stCxn id="361" idx="6"/>
            <a:endCxn id="365" idx="2"/>
          </p:cNvCxnSpPr>
          <p:nvPr/>
        </p:nvCxnSpPr>
        <p:spPr>
          <a:xfrm>
            <a:off x="1659422" y="6337112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직선 연결선 367"/>
          <p:cNvCxnSpPr>
            <a:stCxn id="326" idx="3"/>
            <a:endCxn id="361" idx="7"/>
          </p:cNvCxnSpPr>
          <p:nvPr/>
        </p:nvCxnSpPr>
        <p:spPr>
          <a:xfrm flipH="1">
            <a:off x="1654345" y="5952834"/>
            <a:ext cx="578573" cy="3660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타원 368"/>
          <p:cNvSpPr/>
          <p:nvPr/>
        </p:nvSpPr>
        <p:spPr>
          <a:xfrm>
            <a:off x="2828985" y="63113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0" name="직선 연결선 369"/>
          <p:cNvCxnSpPr>
            <a:stCxn id="330" idx="4"/>
            <a:endCxn id="369" idx="0"/>
          </p:cNvCxnSpPr>
          <p:nvPr/>
        </p:nvCxnSpPr>
        <p:spPr>
          <a:xfrm>
            <a:off x="2846320" y="5957666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연결선 370"/>
          <p:cNvCxnSpPr>
            <a:stCxn id="365" idx="6"/>
            <a:endCxn id="369" idx="2"/>
          </p:cNvCxnSpPr>
          <p:nvPr/>
        </p:nvCxnSpPr>
        <p:spPr>
          <a:xfrm flipV="1">
            <a:off x="2262511" y="6337112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직선 연결선 371"/>
          <p:cNvCxnSpPr>
            <a:stCxn id="330" idx="3"/>
            <a:endCxn id="365" idx="7"/>
          </p:cNvCxnSpPr>
          <p:nvPr/>
        </p:nvCxnSpPr>
        <p:spPr>
          <a:xfrm flipH="1">
            <a:off x="2257434" y="5950106"/>
            <a:ext cx="576628" cy="3714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타원 372"/>
          <p:cNvSpPr/>
          <p:nvPr/>
        </p:nvSpPr>
        <p:spPr>
          <a:xfrm>
            <a:off x="3432074" y="63113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4" name="직선 연결선 373"/>
          <p:cNvCxnSpPr>
            <a:stCxn id="334" idx="4"/>
            <a:endCxn id="373" idx="0"/>
          </p:cNvCxnSpPr>
          <p:nvPr/>
        </p:nvCxnSpPr>
        <p:spPr>
          <a:xfrm>
            <a:off x="3449409" y="5957666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직선 연결선 374"/>
          <p:cNvCxnSpPr>
            <a:stCxn id="369" idx="6"/>
            <a:endCxn id="373" idx="2"/>
          </p:cNvCxnSpPr>
          <p:nvPr/>
        </p:nvCxnSpPr>
        <p:spPr>
          <a:xfrm>
            <a:off x="2863655" y="6337112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직선 연결선 375"/>
          <p:cNvCxnSpPr>
            <a:stCxn id="334" idx="3"/>
            <a:endCxn id="369" idx="7"/>
          </p:cNvCxnSpPr>
          <p:nvPr/>
        </p:nvCxnSpPr>
        <p:spPr>
          <a:xfrm flipH="1">
            <a:off x="2858578" y="5950106"/>
            <a:ext cx="578573" cy="3687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타원 376"/>
          <p:cNvSpPr/>
          <p:nvPr/>
        </p:nvSpPr>
        <p:spPr>
          <a:xfrm>
            <a:off x="4033218" y="63113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8" name="직선 연결선 377"/>
          <p:cNvCxnSpPr>
            <a:stCxn id="338" idx="4"/>
            <a:endCxn id="377" idx="0"/>
          </p:cNvCxnSpPr>
          <p:nvPr/>
        </p:nvCxnSpPr>
        <p:spPr>
          <a:xfrm>
            <a:off x="4050553" y="5957666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직선 연결선 378"/>
          <p:cNvCxnSpPr>
            <a:stCxn id="373" idx="6"/>
            <a:endCxn id="377" idx="2"/>
          </p:cNvCxnSpPr>
          <p:nvPr/>
        </p:nvCxnSpPr>
        <p:spPr>
          <a:xfrm>
            <a:off x="3466744" y="6337112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직선 연결선 379"/>
          <p:cNvCxnSpPr>
            <a:stCxn id="338" idx="3"/>
            <a:endCxn id="373" idx="7"/>
          </p:cNvCxnSpPr>
          <p:nvPr/>
        </p:nvCxnSpPr>
        <p:spPr>
          <a:xfrm flipH="1">
            <a:off x="3461667" y="5950106"/>
            <a:ext cx="576628" cy="3687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타원 380"/>
          <p:cNvSpPr/>
          <p:nvPr/>
        </p:nvSpPr>
        <p:spPr>
          <a:xfrm>
            <a:off x="4636307" y="631403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2" name="직선 연결선 381"/>
          <p:cNvCxnSpPr>
            <a:stCxn id="342" idx="4"/>
            <a:endCxn id="381" idx="0"/>
          </p:cNvCxnSpPr>
          <p:nvPr/>
        </p:nvCxnSpPr>
        <p:spPr>
          <a:xfrm>
            <a:off x="4653642" y="5960394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직선 연결선 382"/>
          <p:cNvCxnSpPr>
            <a:stCxn id="377" idx="6"/>
            <a:endCxn id="381" idx="2"/>
          </p:cNvCxnSpPr>
          <p:nvPr/>
        </p:nvCxnSpPr>
        <p:spPr>
          <a:xfrm>
            <a:off x="4067888" y="6337112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직선 연결선 383"/>
          <p:cNvCxnSpPr>
            <a:stCxn id="342" idx="3"/>
            <a:endCxn id="377" idx="7"/>
          </p:cNvCxnSpPr>
          <p:nvPr/>
        </p:nvCxnSpPr>
        <p:spPr>
          <a:xfrm flipH="1">
            <a:off x="4062811" y="5952834"/>
            <a:ext cx="578573" cy="3660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타원 384"/>
          <p:cNvSpPr/>
          <p:nvPr/>
        </p:nvSpPr>
        <p:spPr>
          <a:xfrm>
            <a:off x="5237451" y="63113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6" name="직선 연결선 385"/>
          <p:cNvCxnSpPr>
            <a:stCxn id="346" idx="4"/>
            <a:endCxn id="385" idx="0"/>
          </p:cNvCxnSpPr>
          <p:nvPr/>
        </p:nvCxnSpPr>
        <p:spPr>
          <a:xfrm>
            <a:off x="5254786" y="5957666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직선 연결선 386"/>
          <p:cNvCxnSpPr>
            <a:stCxn id="381" idx="6"/>
            <a:endCxn id="385" idx="2"/>
          </p:cNvCxnSpPr>
          <p:nvPr/>
        </p:nvCxnSpPr>
        <p:spPr>
          <a:xfrm flipV="1">
            <a:off x="4670977" y="6337112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직선 연결선 387"/>
          <p:cNvCxnSpPr>
            <a:stCxn id="346" idx="3"/>
            <a:endCxn id="381" idx="7"/>
          </p:cNvCxnSpPr>
          <p:nvPr/>
        </p:nvCxnSpPr>
        <p:spPr>
          <a:xfrm flipH="1">
            <a:off x="4665900" y="5950106"/>
            <a:ext cx="576628" cy="3714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TextBox 545"/>
          <p:cNvSpPr txBox="1"/>
          <p:nvPr/>
        </p:nvSpPr>
        <p:spPr>
          <a:xfrm>
            <a:off x="5796136" y="2996952"/>
            <a:ext cx="3168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8X8 </a:t>
            </a:r>
            <a:r>
              <a:rPr lang="ko-KR" altLang="en-US" dirty="0"/>
              <a:t>개의 사각형</a:t>
            </a:r>
            <a:endParaRPr lang="en-US" altLang="ko-KR" dirty="0"/>
          </a:p>
          <a:p>
            <a:pPr latinLnBrk="0"/>
            <a:r>
              <a:rPr lang="en-US" altLang="ko-KR" dirty="0"/>
              <a:t>8X8X2 </a:t>
            </a:r>
            <a:r>
              <a:rPr lang="ko-KR" altLang="en-US" dirty="0"/>
              <a:t>개의 삼각형</a:t>
            </a:r>
            <a:endParaRPr lang="en-US" altLang="ko-KR" dirty="0"/>
          </a:p>
          <a:p>
            <a:pPr latinLnBrk="0"/>
            <a:r>
              <a:rPr lang="en-US" altLang="ko-KR" dirty="0"/>
              <a:t>8X8X2X3 </a:t>
            </a:r>
            <a:r>
              <a:rPr lang="ko-KR" altLang="en-US" dirty="0"/>
              <a:t>개의 </a:t>
            </a:r>
            <a:r>
              <a:rPr lang="ko-KR" altLang="en-US" dirty="0" err="1"/>
              <a:t>버텍스</a:t>
            </a:r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r>
              <a:rPr lang="ko-KR" altLang="en-US" dirty="0"/>
              <a:t>즉</a:t>
            </a:r>
            <a:r>
              <a:rPr lang="en-US" altLang="ko-KR" dirty="0"/>
              <a:t>, 8X8X2X3 </a:t>
            </a:r>
            <a:r>
              <a:rPr lang="ko-KR" altLang="en-US" dirty="0"/>
              <a:t>번의 </a:t>
            </a:r>
            <a:r>
              <a:rPr lang="ko-KR" altLang="en-US" dirty="0" err="1"/>
              <a:t>버텍스</a:t>
            </a:r>
            <a:r>
              <a:rPr lang="ko-KR" altLang="en-US" dirty="0"/>
              <a:t> 연산이 필요</a:t>
            </a:r>
          </a:p>
        </p:txBody>
      </p:sp>
    </p:spTree>
    <p:extLst>
      <p:ext uri="{BB962C8B-B14F-4D97-AF65-F5344CB8AC3E}">
        <p14:creationId xmlns:p14="http://schemas.microsoft.com/office/powerpoint/2010/main" val="3752719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</a:p>
        </p:txBody>
      </p:sp>
      <p:sp>
        <p:nvSpPr>
          <p:cNvPr id="5" name="타원 4"/>
          <p:cNvSpPr/>
          <p:nvPr/>
        </p:nvSpPr>
        <p:spPr>
          <a:xfrm>
            <a:off x="2087745" y="242088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087745" y="283109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701147" y="206084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701147" y="247105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5" idx="6"/>
            <a:endCxn id="7" idx="2"/>
          </p:cNvCxnSpPr>
          <p:nvPr/>
        </p:nvCxnSpPr>
        <p:spPr>
          <a:xfrm flipV="1">
            <a:off x="2122415" y="2086658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4"/>
            <a:endCxn id="6" idx="0"/>
          </p:cNvCxnSpPr>
          <p:nvPr/>
        </p:nvCxnSpPr>
        <p:spPr>
          <a:xfrm>
            <a:off x="2105080" y="2472508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4"/>
            <a:endCxn id="8" idx="0"/>
          </p:cNvCxnSpPr>
          <p:nvPr/>
        </p:nvCxnSpPr>
        <p:spPr>
          <a:xfrm>
            <a:off x="2718482" y="2112468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6" idx="6"/>
            <a:endCxn id="8" idx="2"/>
          </p:cNvCxnSpPr>
          <p:nvPr/>
        </p:nvCxnSpPr>
        <p:spPr>
          <a:xfrm flipV="1">
            <a:off x="2122415" y="2496866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7" idx="3"/>
            <a:endCxn id="6" idx="7"/>
          </p:cNvCxnSpPr>
          <p:nvPr/>
        </p:nvCxnSpPr>
        <p:spPr>
          <a:xfrm flipH="1">
            <a:off x="2117338" y="2104908"/>
            <a:ext cx="588886" cy="73374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319152" y="191683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319152" y="232704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stCxn id="7" idx="6"/>
            <a:endCxn id="14" idx="2"/>
          </p:cNvCxnSpPr>
          <p:nvPr/>
        </p:nvCxnSpPr>
        <p:spPr>
          <a:xfrm flipV="1">
            <a:off x="2735817" y="1942642"/>
            <a:ext cx="583335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4" idx="4"/>
            <a:endCxn id="15" idx="0"/>
          </p:cNvCxnSpPr>
          <p:nvPr/>
        </p:nvCxnSpPr>
        <p:spPr>
          <a:xfrm>
            <a:off x="3336487" y="1968452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8" idx="6"/>
            <a:endCxn id="15" idx="2"/>
          </p:cNvCxnSpPr>
          <p:nvPr/>
        </p:nvCxnSpPr>
        <p:spPr>
          <a:xfrm flipV="1">
            <a:off x="2735817" y="2352850"/>
            <a:ext cx="583335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4" idx="3"/>
            <a:endCxn id="8" idx="7"/>
          </p:cNvCxnSpPr>
          <p:nvPr/>
        </p:nvCxnSpPr>
        <p:spPr>
          <a:xfrm flipH="1">
            <a:off x="2730740" y="1960892"/>
            <a:ext cx="593489" cy="5177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3922241" y="206084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922241" y="247105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>
            <a:stCxn id="14" idx="6"/>
            <a:endCxn id="20" idx="2"/>
          </p:cNvCxnSpPr>
          <p:nvPr/>
        </p:nvCxnSpPr>
        <p:spPr>
          <a:xfrm>
            <a:off x="3353822" y="1942642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20" idx="4"/>
            <a:endCxn id="21" idx="0"/>
          </p:cNvCxnSpPr>
          <p:nvPr/>
        </p:nvCxnSpPr>
        <p:spPr>
          <a:xfrm>
            <a:off x="3939576" y="2112468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5" idx="6"/>
            <a:endCxn id="21" idx="2"/>
          </p:cNvCxnSpPr>
          <p:nvPr/>
        </p:nvCxnSpPr>
        <p:spPr>
          <a:xfrm>
            <a:off x="3353822" y="2352850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0" idx="3"/>
            <a:endCxn id="15" idx="7"/>
          </p:cNvCxnSpPr>
          <p:nvPr/>
        </p:nvCxnSpPr>
        <p:spPr>
          <a:xfrm flipH="1">
            <a:off x="3348745" y="2104908"/>
            <a:ext cx="578573" cy="22969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4523385" y="243856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523385" y="284877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0" idx="6"/>
            <a:endCxn id="26" idx="2"/>
          </p:cNvCxnSpPr>
          <p:nvPr/>
        </p:nvCxnSpPr>
        <p:spPr>
          <a:xfrm>
            <a:off x="3956911" y="2086658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6" idx="4"/>
            <a:endCxn id="27" idx="0"/>
          </p:cNvCxnSpPr>
          <p:nvPr/>
        </p:nvCxnSpPr>
        <p:spPr>
          <a:xfrm>
            <a:off x="4540720" y="2490184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1" idx="6"/>
            <a:endCxn id="27" idx="2"/>
          </p:cNvCxnSpPr>
          <p:nvPr/>
        </p:nvCxnSpPr>
        <p:spPr>
          <a:xfrm>
            <a:off x="3956911" y="2496866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6" idx="3"/>
            <a:endCxn id="21" idx="7"/>
          </p:cNvCxnSpPr>
          <p:nvPr/>
        </p:nvCxnSpPr>
        <p:spPr>
          <a:xfrm flipH="1" flipV="1">
            <a:off x="3951834" y="2478616"/>
            <a:ext cx="576628" cy="40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5126474" y="277654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126474" y="318674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>
            <a:stCxn id="26" idx="6"/>
            <a:endCxn id="32" idx="2"/>
          </p:cNvCxnSpPr>
          <p:nvPr/>
        </p:nvCxnSpPr>
        <p:spPr>
          <a:xfrm>
            <a:off x="4558055" y="2464374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2" idx="4"/>
            <a:endCxn id="33" idx="0"/>
          </p:cNvCxnSpPr>
          <p:nvPr/>
        </p:nvCxnSpPr>
        <p:spPr>
          <a:xfrm>
            <a:off x="5143809" y="2828160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7" idx="6"/>
            <a:endCxn id="33" idx="2"/>
          </p:cNvCxnSpPr>
          <p:nvPr/>
        </p:nvCxnSpPr>
        <p:spPr>
          <a:xfrm>
            <a:off x="4558055" y="2874582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32" idx="3"/>
          </p:cNvCxnSpPr>
          <p:nvPr/>
        </p:nvCxnSpPr>
        <p:spPr>
          <a:xfrm flipH="1">
            <a:off x="4542665" y="2820601"/>
            <a:ext cx="588886" cy="3737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5727618" y="292055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5727618" y="333076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>
            <a:stCxn id="32" idx="6"/>
            <a:endCxn id="38" idx="2"/>
          </p:cNvCxnSpPr>
          <p:nvPr/>
        </p:nvCxnSpPr>
        <p:spPr>
          <a:xfrm>
            <a:off x="5161144" y="2802350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8" idx="4"/>
            <a:endCxn id="39" idx="0"/>
          </p:cNvCxnSpPr>
          <p:nvPr/>
        </p:nvCxnSpPr>
        <p:spPr>
          <a:xfrm>
            <a:off x="5744953" y="2972176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3" idx="6"/>
            <a:endCxn id="39" idx="2"/>
          </p:cNvCxnSpPr>
          <p:nvPr/>
        </p:nvCxnSpPr>
        <p:spPr>
          <a:xfrm>
            <a:off x="5161144" y="3212558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8" idx="3"/>
            <a:endCxn id="33" idx="7"/>
          </p:cNvCxnSpPr>
          <p:nvPr/>
        </p:nvCxnSpPr>
        <p:spPr>
          <a:xfrm flipH="1">
            <a:off x="5156067" y="2964616"/>
            <a:ext cx="576628" cy="22969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6330707" y="277654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6330707" y="318674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stCxn id="38" idx="6"/>
            <a:endCxn id="44" idx="2"/>
          </p:cNvCxnSpPr>
          <p:nvPr/>
        </p:nvCxnSpPr>
        <p:spPr>
          <a:xfrm flipV="1">
            <a:off x="5762288" y="2802350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44" idx="4"/>
            <a:endCxn id="45" idx="0"/>
          </p:cNvCxnSpPr>
          <p:nvPr/>
        </p:nvCxnSpPr>
        <p:spPr>
          <a:xfrm>
            <a:off x="6348042" y="2828160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39" idx="6"/>
            <a:endCxn id="45" idx="2"/>
          </p:cNvCxnSpPr>
          <p:nvPr/>
        </p:nvCxnSpPr>
        <p:spPr>
          <a:xfrm flipV="1">
            <a:off x="5762288" y="3212558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4" idx="3"/>
            <a:endCxn id="39" idx="7"/>
          </p:cNvCxnSpPr>
          <p:nvPr/>
        </p:nvCxnSpPr>
        <p:spPr>
          <a:xfrm flipH="1">
            <a:off x="5757211" y="2820600"/>
            <a:ext cx="578573" cy="5177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6931851" y="243856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6931851" y="284877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>
            <a:stCxn id="44" idx="6"/>
            <a:endCxn id="50" idx="2"/>
          </p:cNvCxnSpPr>
          <p:nvPr/>
        </p:nvCxnSpPr>
        <p:spPr>
          <a:xfrm flipV="1">
            <a:off x="6365377" y="2464374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50" idx="4"/>
            <a:endCxn id="51" idx="0"/>
          </p:cNvCxnSpPr>
          <p:nvPr/>
        </p:nvCxnSpPr>
        <p:spPr>
          <a:xfrm>
            <a:off x="6949186" y="2490184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5" idx="6"/>
            <a:endCxn id="51" idx="2"/>
          </p:cNvCxnSpPr>
          <p:nvPr/>
        </p:nvCxnSpPr>
        <p:spPr>
          <a:xfrm flipV="1">
            <a:off x="6365377" y="2874582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50" idx="3"/>
            <a:endCxn id="45" idx="7"/>
          </p:cNvCxnSpPr>
          <p:nvPr/>
        </p:nvCxnSpPr>
        <p:spPr>
          <a:xfrm flipH="1">
            <a:off x="6360300" y="2482624"/>
            <a:ext cx="576628" cy="7116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084728" y="323432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698130" y="287428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>
            <a:stCxn id="6" idx="4"/>
            <a:endCxn id="56" idx="0"/>
          </p:cNvCxnSpPr>
          <p:nvPr/>
        </p:nvCxnSpPr>
        <p:spPr>
          <a:xfrm flipH="1">
            <a:off x="2102063" y="2882716"/>
            <a:ext cx="3017" cy="3516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8" idx="4"/>
            <a:endCxn id="57" idx="0"/>
          </p:cNvCxnSpPr>
          <p:nvPr/>
        </p:nvCxnSpPr>
        <p:spPr>
          <a:xfrm flipH="1">
            <a:off x="2715465" y="2522676"/>
            <a:ext cx="3017" cy="3516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56" idx="6"/>
            <a:endCxn id="57" idx="2"/>
          </p:cNvCxnSpPr>
          <p:nvPr/>
        </p:nvCxnSpPr>
        <p:spPr>
          <a:xfrm flipV="1">
            <a:off x="2119398" y="2900093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8" idx="3"/>
            <a:endCxn id="56" idx="7"/>
          </p:cNvCxnSpPr>
          <p:nvPr/>
        </p:nvCxnSpPr>
        <p:spPr>
          <a:xfrm flipH="1">
            <a:off x="2114321" y="2515116"/>
            <a:ext cx="591903" cy="72676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3316135" y="273026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>
            <a:stCxn id="15" idx="4"/>
            <a:endCxn id="62" idx="0"/>
          </p:cNvCxnSpPr>
          <p:nvPr/>
        </p:nvCxnSpPr>
        <p:spPr>
          <a:xfrm flipH="1">
            <a:off x="3333470" y="2378660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7" idx="6"/>
            <a:endCxn id="62" idx="2"/>
          </p:cNvCxnSpPr>
          <p:nvPr/>
        </p:nvCxnSpPr>
        <p:spPr>
          <a:xfrm flipV="1">
            <a:off x="2732800" y="2756078"/>
            <a:ext cx="583335" cy="1440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15" idx="3"/>
            <a:endCxn id="57" idx="7"/>
          </p:cNvCxnSpPr>
          <p:nvPr/>
        </p:nvCxnSpPr>
        <p:spPr>
          <a:xfrm flipH="1">
            <a:off x="2727723" y="2371100"/>
            <a:ext cx="596506" cy="51074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3919224" y="287428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stCxn id="21" idx="4"/>
            <a:endCxn id="66" idx="0"/>
          </p:cNvCxnSpPr>
          <p:nvPr/>
        </p:nvCxnSpPr>
        <p:spPr>
          <a:xfrm flipH="1">
            <a:off x="3936559" y="2522676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62" idx="6"/>
            <a:endCxn id="66" idx="2"/>
          </p:cNvCxnSpPr>
          <p:nvPr/>
        </p:nvCxnSpPr>
        <p:spPr>
          <a:xfrm>
            <a:off x="3350805" y="2756078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21" idx="3"/>
            <a:endCxn id="62" idx="7"/>
          </p:cNvCxnSpPr>
          <p:nvPr/>
        </p:nvCxnSpPr>
        <p:spPr>
          <a:xfrm flipH="1">
            <a:off x="3345728" y="2515116"/>
            <a:ext cx="581590" cy="22271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4520368" y="325200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>
            <a:stCxn id="27" idx="4"/>
            <a:endCxn id="70" idx="0"/>
          </p:cNvCxnSpPr>
          <p:nvPr/>
        </p:nvCxnSpPr>
        <p:spPr>
          <a:xfrm flipH="1">
            <a:off x="4537703" y="2900392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6" idx="6"/>
            <a:endCxn id="70" idx="2"/>
          </p:cNvCxnSpPr>
          <p:nvPr/>
        </p:nvCxnSpPr>
        <p:spPr>
          <a:xfrm>
            <a:off x="3953894" y="2900094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7" idx="3"/>
            <a:endCxn id="66" idx="7"/>
          </p:cNvCxnSpPr>
          <p:nvPr/>
        </p:nvCxnSpPr>
        <p:spPr>
          <a:xfrm flipH="1" flipV="1">
            <a:off x="3948817" y="2881844"/>
            <a:ext cx="579645" cy="109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5123457" y="358997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>
            <a:stCxn id="33" idx="4"/>
            <a:endCxn id="74" idx="0"/>
          </p:cNvCxnSpPr>
          <p:nvPr/>
        </p:nvCxnSpPr>
        <p:spPr>
          <a:xfrm flipH="1">
            <a:off x="5140792" y="3238368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70" idx="6"/>
            <a:endCxn id="74" idx="2"/>
          </p:cNvCxnSpPr>
          <p:nvPr/>
        </p:nvCxnSpPr>
        <p:spPr>
          <a:xfrm>
            <a:off x="4555038" y="3277810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33" idx="3"/>
            <a:endCxn id="70" idx="7"/>
          </p:cNvCxnSpPr>
          <p:nvPr/>
        </p:nvCxnSpPr>
        <p:spPr>
          <a:xfrm flipH="1">
            <a:off x="4549961" y="3230808"/>
            <a:ext cx="581590" cy="2875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5724601" y="373399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/>
          <p:cNvCxnSpPr>
            <a:stCxn id="39" idx="4"/>
            <a:endCxn id="78" idx="0"/>
          </p:cNvCxnSpPr>
          <p:nvPr/>
        </p:nvCxnSpPr>
        <p:spPr>
          <a:xfrm flipH="1">
            <a:off x="5741936" y="3382384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74" idx="6"/>
            <a:endCxn id="78" idx="2"/>
          </p:cNvCxnSpPr>
          <p:nvPr/>
        </p:nvCxnSpPr>
        <p:spPr>
          <a:xfrm>
            <a:off x="5158127" y="3615786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39" idx="3"/>
            <a:endCxn id="74" idx="7"/>
          </p:cNvCxnSpPr>
          <p:nvPr/>
        </p:nvCxnSpPr>
        <p:spPr>
          <a:xfrm flipH="1">
            <a:off x="5153050" y="3374824"/>
            <a:ext cx="579645" cy="22271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6327690" y="358997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/>
          <p:cNvCxnSpPr>
            <a:stCxn id="45" idx="4"/>
            <a:endCxn id="82" idx="0"/>
          </p:cNvCxnSpPr>
          <p:nvPr/>
        </p:nvCxnSpPr>
        <p:spPr>
          <a:xfrm flipH="1">
            <a:off x="6345025" y="3238368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8" idx="6"/>
            <a:endCxn id="82" idx="2"/>
          </p:cNvCxnSpPr>
          <p:nvPr/>
        </p:nvCxnSpPr>
        <p:spPr>
          <a:xfrm flipV="1">
            <a:off x="5759271" y="3615786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45" idx="3"/>
            <a:endCxn id="78" idx="7"/>
          </p:cNvCxnSpPr>
          <p:nvPr/>
        </p:nvCxnSpPr>
        <p:spPr>
          <a:xfrm flipH="1">
            <a:off x="5754194" y="3230808"/>
            <a:ext cx="581590" cy="51074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6928834" y="325200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>
            <a:stCxn id="51" idx="4"/>
            <a:endCxn id="86" idx="0"/>
          </p:cNvCxnSpPr>
          <p:nvPr/>
        </p:nvCxnSpPr>
        <p:spPr>
          <a:xfrm flipH="1">
            <a:off x="6946169" y="2900392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82" idx="6"/>
            <a:endCxn id="86" idx="2"/>
          </p:cNvCxnSpPr>
          <p:nvPr/>
        </p:nvCxnSpPr>
        <p:spPr>
          <a:xfrm flipV="1">
            <a:off x="6362360" y="3277810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51" idx="3"/>
            <a:endCxn id="82" idx="7"/>
          </p:cNvCxnSpPr>
          <p:nvPr/>
        </p:nvCxnSpPr>
        <p:spPr>
          <a:xfrm flipH="1">
            <a:off x="6357283" y="2892832"/>
            <a:ext cx="579645" cy="7047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2084728" y="364447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2698130" y="328443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>
            <a:stCxn id="56" idx="4"/>
            <a:endCxn id="90" idx="0"/>
          </p:cNvCxnSpPr>
          <p:nvPr/>
        </p:nvCxnSpPr>
        <p:spPr>
          <a:xfrm>
            <a:off x="2102063" y="3285943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57" idx="4"/>
            <a:endCxn id="91" idx="0"/>
          </p:cNvCxnSpPr>
          <p:nvPr/>
        </p:nvCxnSpPr>
        <p:spPr>
          <a:xfrm>
            <a:off x="2715465" y="2925903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90" idx="6"/>
            <a:endCxn id="91" idx="2"/>
          </p:cNvCxnSpPr>
          <p:nvPr/>
        </p:nvCxnSpPr>
        <p:spPr>
          <a:xfrm flipV="1">
            <a:off x="2119398" y="3310240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57" idx="3"/>
            <a:endCxn id="90" idx="7"/>
          </p:cNvCxnSpPr>
          <p:nvPr/>
        </p:nvCxnSpPr>
        <p:spPr>
          <a:xfrm flipH="1">
            <a:off x="2114321" y="2918343"/>
            <a:ext cx="588886" cy="73368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>
            <a:off x="3316135" y="314041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>
            <a:stCxn id="62" idx="4"/>
            <a:endCxn id="96" idx="0"/>
          </p:cNvCxnSpPr>
          <p:nvPr/>
        </p:nvCxnSpPr>
        <p:spPr>
          <a:xfrm>
            <a:off x="3333470" y="2781888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91" idx="6"/>
            <a:endCxn id="96" idx="2"/>
          </p:cNvCxnSpPr>
          <p:nvPr/>
        </p:nvCxnSpPr>
        <p:spPr>
          <a:xfrm flipV="1">
            <a:off x="2732800" y="3166225"/>
            <a:ext cx="583335" cy="1440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62" idx="3"/>
            <a:endCxn id="91" idx="7"/>
          </p:cNvCxnSpPr>
          <p:nvPr/>
        </p:nvCxnSpPr>
        <p:spPr>
          <a:xfrm flipH="1">
            <a:off x="2727723" y="2774328"/>
            <a:ext cx="593489" cy="51766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3919224" y="328443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/>
          <p:cNvCxnSpPr>
            <a:stCxn id="66" idx="4"/>
            <a:endCxn id="100" idx="0"/>
          </p:cNvCxnSpPr>
          <p:nvPr/>
        </p:nvCxnSpPr>
        <p:spPr>
          <a:xfrm>
            <a:off x="3936559" y="2925904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96" idx="6"/>
            <a:endCxn id="100" idx="2"/>
          </p:cNvCxnSpPr>
          <p:nvPr/>
        </p:nvCxnSpPr>
        <p:spPr>
          <a:xfrm>
            <a:off x="3350805" y="3166225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66" idx="3"/>
            <a:endCxn id="96" idx="7"/>
          </p:cNvCxnSpPr>
          <p:nvPr/>
        </p:nvCxnSpPr>
        <p:spPr>
          <a:xfrm flipH="1">
            <a:off x="3345728" y="2918344"/>
            <a:ext cx="578573" cy="2296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/>
          <p:cNvSpPr/>
          <p:nvPr/>
        </p:nvSpPr>
        <p:spPr>
          <a:xfrm>
            <a:off x="4520368" y="366214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>
            <a:stCxn id="70" idx="4"/>
            <a:endCxn id="104" idx="0"/>
          </p:cNvCxnSpPr>
          <p:nvPr/>
        </p:nvCxnSpPr>
        <p:spPr>
          <a:xfrm>
            <a:off x="4537703" y="3303620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100" idx="6"/>
            <a:endCxn id="104" idx="2"/>
          </p:cNvCxnSpPr>
          <p:nvPr/>
        </p:nvCxnSpPr>
        <p:spPr>
          <a:xfrm>
            <a:off x="3953894" y="3310241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70" idx="3"/>
            <a:endCxn id="100" idx="7"/>
          </p:cNvCxnSpPr>
          <p:nvPr/>
        </p:nvCxnSpPr>
        <p:spPr>
          <a:xfrm flipH="1" flipV="1">
            <a:off x="3948817" y="3291991"/>
            <a:ext cx="576628" cy="40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/>
          <p:cNvSpPr/>
          <p:nvPr/>
        </p:nvSpPr>
        <p:spPr>
          <a:xfrm>
            <a:off x="5123457" y="400012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>
            <a:stCxn id="74" idx="4"/>
            <a:endCxn id="108" idx="0"/>
          </p:cNvCxnSpPr>
          <p:nvPr/>
        </p:nvCxnSpPr>
        <p:spPr>
          <a:xfrm>
            <a:off x="5140792" y="3641596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104" idx="6"/>
            <a:endCxn id="108" idx="2"/>
          </p:cNvCxnSpPr>
          <p:nvPr/>
        </p:nvCxnSpPr>
        <p:spPr>
          <a:xfrm>
            <a:off x="4555038" y="3687957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74" idx="3"/>
            <a:endCxn id="104" idx="7"/>
          </p:cNvCxnSpPr>
          <p:nvPr/>
        </p:nvCxnSpPr>
        <p:spPr>
          <a:xfrm flipH="1">
            <a:off x="4549961" y="3634036"/>
            <a:ext cx="578573" cy="356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5724601" y="414413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연결선 112"/>
          <p:cNvCxnSpPr>
            <a:stCxn id="78" idx="4"/>
            <a:endCxn id="112" idx="0"/>
          </p:cNvCxnSpPr>
          <p:nvPr/>
        </p:nvCxnSpPr>
        <p:spPr>
          <a:xfrm>
            <a:off x="5741936" y="3785612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108" idx="6"/>
            <a:endCxn id="112" idx="2"/>
          </p:cNvCxnSpPr>
          <p:nvPr/>
        </p:nvCxnSpPr>
        <p:spPr>
          <a:xfrm>
            <a:off x="5158127" y="4025933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78" idx="3"/>
            <a:endCxn id="108" idx="7"/>
          </p:cNvCxnSpPr>
          <p:nvPr/>
        </p:nvCxnSpPr>
        <p:spPr>
          <a:xfrm flipH="1">
            <a:off x="5153050" y="3778052"/>
            <a:ext cx="576628" cy="2296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/>
          <p:cNvSpPr/>
          <p:nvPr/>
        </p:nvSpPr>
        <p:spPr>
          <a:xfrm>
            <a:off x="6327690" y="400012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연결선 116"/>
          <p:cNvCxnSpPr>
            <a:stCxn id="82" idx="4"/>
            <a:endCxn id="116" idx="0"/>
          </p:cNvCxnSpPr>
          <p:nvPr/>
        </p:nvCxnSpPr>
        <p:spPr>
          <a:xfrm>
            <a:off x="6345025" y="3641596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112" idx="6"/>
            <a:endCxn id="116" idx="2"/>
          </p:cNvCxnSpPr>
          <p:nvPr/>
        </p:nvCxnSpPr>
        <p:spPr>
          <a:xfrm flipV="1">
            <a:off x="5759271" y="4025933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82" idx="3"/>
            <a:endCxn id="112" idx="7"/>
          </p:cNvCxnSpPr>
          <p:nvPr/>
        </p:nvCxnSpPr>
        <p:spPr>
          <a:xfrm flipH="1">
            <a:off x="5754194" y="3634036"/>
            <a:ext cx="578573" cy="51766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928834" y="366214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연결선 120"/>
          <p:cNvCxnSpPr>
            <a:stCxn id="86" idx="4"/>
            <a:endCxn id="120" idx="0"/>
          </p:cNvCxnSpPr>
          <p:nvPr/>
        </p:nvCxnSpPr>
        <p:spPr>
          <a:xfrm>
            <a:off x="6946169" y="3303620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116" idx="6"/>
            <a:endCxn id="120" idx="2"/>
          </p:cNvCxnSpPr>
          <p:nvPr/>
        </p:nvCxnSpPr>
        <p:spPr>
          <a:xfrm flipV="1">
            <a:off x="6362360" y="3687957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86" idx="3"/>
            <a:endCxn id="116" idx="7"/>
          </p:cNvCxnSpPr>
          <p:nvPr/>
        </p:nvCxnSpPr>
        <p:spPr>
          <a:xfrm flipH="1">
            <a:off x="6357283" y="3296060"/>
            <a:ext cx="576628" cy="71162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타원 123"/>
          <p:cNvSpPr/>
          <p:nvPr/>
        </p:nvSpPr>
        <p:spPr>
          <a:xfrm>
            <a:off x="2086823" y="404972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2700225" y="368968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연결선 125"/>
          <p:cNvCxnSpPr>
            <a:stCxn id="90" idx="4"/>
            <a:endCxn id="124" idx="0"/>
          </p:cNvCxnSpPr>
          <p:nvPr/>
        </p:nvCxnSpPr>
        <p:spPr>
          <a:xfrm>
            <a:off x="2102063" y="3696090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stCxn id="91" idx="4"/>
            <a:endCxn id="125" idx="0"/>
          </p:cNvCxnSpPr>
          <p:nvPr/>
        </p:nvCxnSpPr>
        <p:spPr>
          <a:xfrm>
            <a:off x="2715465" y="3336050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24" idx="6"/>
            <a:endCxn id="125" idx="2"/>
          </p:cNvCxnSpPr>
          <p:nvPr/>
        </p:nvCxnSpPr>
        <p:spPr>
          <a:xfrm flipV="1">
            <a:off x="2121493" y="3715496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91" idx="3"/>
            <a:endCxn id="124" idx="7"/>
          </p:cNvCxnSpPr>
          <p:nvPr/>
        </p:nvCxnSpPr>
        <p:spPr>
          <a:xfrm flipH="1">
            <a:off x="2116416" y="3328490"/>
            <a:ext cx="586791" cy="72879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/>
          <p:cNvSpPr/>
          <p:nvPr/>
        </p:nvSpPr>
        <p:spPr>
          <a:xfrm>
            <a:off x="3318230" y="354567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직선 연결선 130"/>
          <p:cNvCxnSpPr>
            <a:stCxn id="96" idx="4"/>
            <a:endCxn id="130" idx="0"/>
          </p:cNvCxnSpPr>
          <p:nvPr/>
        </p:nvCxnSpPr>
        <p:spPr>
          <a:xfrm>
            <a:off x="3333470" y="3192035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125" idx="6"/>
            <a:endCxn id="130" idx="2"/>
          </p:cNvCxnSpPr>
          <p:nvPr/>
        </p:nvCxnSpPr>
        <p:spPr>
          <a:xfrm flipV="1">
            <a:off x="2734895" y="3571481"/>
            <a:ext cx="583335" cy="1440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stCxn id="96" idx="3"/>
            <a:endCxn id="125" idx="7"/>
          </p:cNvCxnSpPr>
          <p:nvPr/>
        </p:nvCxnSpPr>
        <p:spPr>
          <a:xfrm flipH="1">
            <a:off x="2729818" y="3184475"/>
            <a:ext cx="591394" cy="5127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/>
          <p:cNvSpPr/>
          <p:nvPr/>
        </p:nvSpPr>
        <p:spPr>
          <a:xfrm>
            <a:off x="3921319" y="368968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연결선 134"/>
          <p:cNvCxnSpPr>
            <a:stCxn id="100" idx="4"/>
            <a:endCxn id="134" idx="0"/>
          </p:cNvCxnSpPr>
          <p:nvPr/>
        </p:nvCxnSpPr>
        <p:spPr>
          <a:xfrm>
            <a:off x="3936559" y="3336051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130" idx="6"/>
            <a:endCxn id="134" idx="2"/>
          </p:cNvCxnSpPr>
          <p:nvPr/>
        </p:nvCxnSpPr>
        <p:spPr>
          <a:xfrm>
            <a:off x="3352900" y="3571481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100" idx="3"/>
            <a:endCxn id="130" idx="7"/>
          </p:cNvCxnSpPr>
          <p:nvPr/>
        </p:nvCxnSpPr>
        <p:spPr>
          <a:xfrm flipH="1">
            <a:off x="3347823" y="3328491"/>
            <a:ext cx="576478" cy="2247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/>
          <p:cNvSpPr/>
          <p:nvPr/>
        </p:nvSpPr>
        <p:spPr>
          <a:xfrm>
            <a:off x="4522463" y="406740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연결선 138"/>
          <p:cNvCxnSpPr>
            <a:stCxn id="104" idx="4"/>
            <a:endCxn id="138" idx="0"/>
          </p:cNvCxnSpPr>
          <p:nvPr/>
        </p:nvCxnSpPr>
        <p:spPr>
          <a:xfrm>
            <a:off x="4537703" y="3713767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134" idx="6"/>
            <a:endCxn id="138" idx="2"/>
          </p:cNvCxnSpPr>
          <p:nvPr/>
        </p:nvCxnSpPr>
        <p:spPr>
          <a:xfrm>
            <a:off x="3955989" y="3715497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stCxn id="104" idx="3"/>
            <a:endCxn id="134" idx="7"/>
          </p:cNvCxnSpPr>
          <p:nvPr/>
        </p:nvCxnSpPr>
        <p:spPr>
          <a:xfrm flipH="1" flipV="1">
            <a:off x="3950912" y="3697247"/>
            <a:ext cx="574533" cy="89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타원 141"/>
          <p:cNvSpPr/>
          <p:nvPr/>
        </p:nvSpPr>
        <p:spPr>
          <a:xfrm>
            <a:off x="5125552" y="440537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연결선 142"/>
          <p:cNvCxnSpPr>
            <a:stCxn id="108" idx="4"/>
            <a:endCxn id="142" idx="0"/>
          </p:cNvCxnSpPr>
          <p:nvPr/>
        </p:nvCxnSpPr>
        <p:spPr>
          <a:xfrm>
            <a:off x="5140792" y="4051743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>
            <a:stCxn id="138" idx="6"/>
            <a:endCxn id="142" idx="2"/>
          </p:cNvCxnSpPr>
          <p:nvPr/>
        </p:nvCxnSpPr>
        <p:spPr>
          <a:xfrm>
            <a:off x="4557133" y="4093213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108" idx="3"/>
            <a:endCxn id="138" idx="7"/>
          </p:cNvCxnSpPr>
          <p:nvPr/>
        </p:nvCxnSpPr>
        <p:spPr>
          <a:xfrm flipH="1">
            <a:off x="4552056" y="4044183"/>
            <a:ext cx="576478" cy="307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타원 145"/>
          <p:cNvSpPr/>
          <p:nvPr/>
        </p:nvSpPr>
        <p:spPr>
          <a:xfrm>
            <a:off x="5726696" y="454939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7" name="직선 연결선 146"/>
          <p:cNvCxnSpPr>
            <a:stCxn id="112" idx="4"/>
            <a:endCxn id="146" idx="0"/>
          </p:cNvCxnSpPr>
          <p:nvPr/>
        </p:nvCxnSpPr>
        <p:spPr>
          <a:xfrm>
            <a:off x="5741936" y="4195759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142" idx="6"/>
            <a:endCxn id="146" idx="2"/>
          </p:cNvCxnSpPr>
          <p:nvPr/>
        </p:nvCxnSpPr>
        <p:spPr>
          <a:xfrm>
            <a:off x="5160222" y="4431189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>
            <a:stCxn id="112" idx="3"/>
            <a:endCxn id="142" idx="7"/>
          </p:cNvCxnSpPr>
          <p:nvPr/>
        </p:nvCxnSpPr>
        <p:spPr>
          <a:xfrm flipH="1">
            <a:off x="5155145" y="4188199"/>
            <a:ext cx="574533" cy="2247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타원 149"/>
          <p:cNvSpPr/>
          <p:nvPr/>
        </p:nvSpPr>
        <p:spPr>
          <a:xfrm>
            <a:off x="6329785" y="440537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1" name="직선 연결선 150"/>
          <p:cNvCxnSpPr>
            <a:stCxn id="116" idx="4"/>
            <a:endCxn id="150" idx="0"/>
          </p:cNvCxnSpPr>
          <p:nvPr/>
        </p:nvCxnSpPr>
        <p:spPr>
          <a:xfrm>
            <a:off x="6345025" y="4051743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>
            <a:stCxn id="146" idx="6"/>
            <a:endCxn id="150" idx="2"/>
          </p:cNvCxnSpPr>
          <p:nvPr/>
        </p:nvCxnSpPr>
        <p:spPr>
          <a:xfrm flipV="1">
            <a:off x="5761366" y="4431189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>
            <a:stCxn id="116" idx="3"/>
            <a:endCxn id="146" idx="7"/>
          </p:cNvCxnSpPr>
          <p:nvPr/>
        </p:nvCxnSpPr>
        <p:spPr>
          <a:xfrm flipH="1">
            <a:off x="5756289" y="4044183"/>
            <a:ext cx="576478" cy="51277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타원 153"/>
          <p:cNvSpPr/>
          <p:nvPr/>
        </p:nvSpPr>
        <p:spPr>
          <a:xfrm>
            <a:off x="6930929" y="406740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5" name="직선 연결선 154"/>
          <p:cNvCxnSpPr>
            <a:stCxn id="120" idx="4"/>
            <a:endCxn id="154" idx="0"/>
          </p:cNvCxnSpPr>
          <p:nvPr/>
        </p:nvCxnSpPr>
        <p:spPr>
          <a:xfrm>
            <a:off x="6946169" y="3713767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150" idx="6"/>
            <a:endCxn id="154" idx="2"/>
          </p:cNvCxnSpPr>
          <p:nvPr/>
        </p:nvCxnSpPr>
        <p:spPr>
          <a:xfrm flipV="1">
            <a:off x="6364455" y="4093213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>
            <a:stCxn id="120" idx="3"/>
            <a:endCxn id="150" idx="7"/>
          </p:cNvCxnSpPr>
          <p:nvPr/>
        </p:nvCxnSpPr>
        <p:spPr>
          <a:xfrm flipH="1">
            <a:off x="6359378" y="3706207"/>
            <a:ext cx="574533" cy="70673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타원 157"/>
          <p:cNvSpPr/>
          <p:nvPr/>
        </p:nvSpPr>
        <p:spPr>
          <a:xfrm>
            <a:off x="2086823" y="445987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/>
          <p:cNvSpPr/>
          <p:nvPr/>
        </p:nvSpPr>
        <p:spPr>
          <a:xfrm>
            <a:off x="2700225" y="409983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0" name="직선 연결선 159"/>
          <p:cNvCxnSpPr>
            <a:stCxn id="124" idx="4"/>
            <a:endCxn id="158" idx="0"/>
          </p:cNvCxnSpPr>
          <p:nvPr/>
        </p:nvCxnSpPr>
        <p:spPr>
          <a:xfrm>
            <a:off x="2104158" y="4101346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>
            <a:stCxn id="125" idx="4"/>
            <a:endCxn id="159" idx="0"/>
          </p:cNvCxnSpPr>
          <p:nvPr/>
        </p:nvCxnSpPr>
        <p:spPr>
          <a:xfrm>
            <a:off x="2717560" y="3741306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>
            <a:stCxn id="158" idx="6"/>
            <a:endCxn id="159" idx="2"/>
          </p:cNvCxnSpPr>
          <p:nvPr/>
        </p:nvCxnSpPr>
        <p:spPr>
          <a:xfrm flipV="1">
            <a:off x="2121493" y="4125643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125" idx="3"/>
            <a:endCxn id="158" idx="7"/>
          </p:cNvCxnSpPr>
          <p:nvPr/>
        </p:nvCxnSpPr>
        <p:spPr>
          <a:xfrm flipH="1">
            <a:off x="2116416" y="3733746"/>
            <a:ext cx="588886" cy="73368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타원 163"/>
          <p:cNvSpPr/>
          <p:nvPr/>
        </p:nvSpPr>
        <p:spPr>
          <a:xfrm>
            <a:off x="3318230" y="395581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연결선 164"/>
          <p:cNvCxnSpPr>
            <a:stCxn id="130" idx="4"/>
            <a:endCxn id="164" idx="0"/>
          </p:cNvCxnSpPr>
          <p:nvPr/>
        </p:nvCxnSpPr>
        <p:spPr>
          <a:xfrm>
            <a:off x="3335565" y="3597291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>
            <a:stCxn id="159" idx="6"/>
            <a:endCxn id="164" idx="2"/>
          </p:cNvCxnSpPr>
          <p:nvPr/>
        </p:nvCxnSpPr>
        <p:spPr>
          <a:xfrm flipV="1">
            <a:off x="2734895" y="3981628"/>
            <a:ext cx="583335" cy="1440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>
            <a:stCxn id="130" idx="3"/>
            <a:endCxn id="159" idx="7"/>
          </p:cNvCxnSpPr>
          <p:nvPr/>
        </p:nvCxnSpPr>
        <p:spPr>
          <a:xfrm flipH="1">
            <a:off x="2729818" y="3589731"/>
            <a:ext cx="593489" cy="51766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타원 167"/>
          <p:cNvSpPr/>
          <p:nvPr/>
        </p:nvSpPr>
        <p:spPr>
          <a:xfrm>
            <a:off x="3921319" y="409983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9" name="직선 연결선 168"/>
          <p:cNvCxnSpPr>
            <a:stCxn id="134" idx="4"/>
            <a:endCxn id="168" idx="0"/>
          </p:cNvCxnSpPr>
          <p:nvPr/>
        </p:nvCxnSpPr>
        <p:spPr>
          <a:xfrm>
            <a:off x="3938654" y="3741307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>
            <a:stCxn id="164" idx="6"/>
            <a:endCxn id="168" idx="2"/>
          </p:cNvCxnSpPr>
          <p:nvPr/>
        </p:nvCxnSpPr>
        <p:spPr>
          <a:xfrm>
            <a:off x="3352900" y="3981628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>
            <a:stCxn id="134" idx="3"/>
            <a:endCxn id="164" idx="7"/>
          </p:cNvCxnSpPr>
          <p:nvPr/>
        </p:nvCxnSpPr>
        <p:spPr>
          <a:xfrm flipH="1">
            <a:off x="3347823" y="3733747"/>
            <a:ext cx="578573" cy="2296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타원 171"/>
          <p:cNvSpPr/>
          <p:nvPr/>
        </p:nvSpPr>
        <p:spPr>
          <a:xfrm>
            <a:off x="4522463" y="447755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3" name="직선 연결선 172"/>
          <p:cNvCxnSpPr>
            <a:stCxn id="138" idx="4"/>
            <a:endCxn id="172" idx="0"/>
          </p:cNvCxnSpPr>
          <p:nvPr/>
        </p:nvCxnSpPr>
        <p:spPr>
          <a:xfrm>
            <a:off x="4539798" y="4119023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>
            <a:stCxn id="168" idx="6"/>
            <a:endCxn id="172" idx="2"/>
          </p:cNvCxnSpPr>
          <p:nvPr/>
        </p:nvCxnSpPr>
        <p:spPr>
          <a:xfrm>
            <a:off x="3955989" y="4125644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>
            <a:stCxn id="138" idx="3"/>
            <a:endCxn id="168" idx="7"/>
          </p:cNvCxnSpPr>
          <p:nvPr/>
        </p:nvCxnSpPr>
        <p:spPr>
          <a:xfrm flipH="1" flipV="1">
            <a:off x="3950912" y="4107394"/>
            <a:ext cx="576628" cy="40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타원 175"/>
          <p:cNvSpPr/>
          <p:nvPr/>
        </p:nvSpPr>
        <p:spPr>
          <a:xfrm>
            <a:off x="5125552" y="481552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7" name="직선 연결선 176"/>
          <p:cNvCxnSpPr>
            <a:stCxn id="142" idx="4"/>
            <a:endCxn id="176" idx="0"/>
          </p:cNvCxnSpPr>
          <p:nvPr/>
        </p:nvCxnSpPr>
        <p:spPr>
          <a:xfrm>
            <a:off x="5142887" y="4456999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stCxn id="172" idx="6"/>
            <a:endCxn id="176" idx="2"/>
          </p:cNvCxnSpPr>
          <p:nvPr/>
        </p:nvCxnSpPr>
        <p:spPr>
          <a:xfrm>
            <a:off x="4557133" y="4503360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>
            <a:stCxn id="142" idx="3"/>
            <a:endCxn id="172" idx="7"/>
          </p:cNvCxnSpPr>
          <p:nvPr/>
        </p:nvCxnSpPr>
        <p:spPr>
          <a:xfrm flipH="1">
            <a:off x="4552056" y="4449439"/>
            <a:ext cx="578573" cy="356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타원 179"/>
          <p:cNvSpPr/>
          <p:nvPr/>
        </p:nvSpPr>
        <p:spPr>
          <a:xfrm>
            <a:off x="5726696" y="495954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1" name="직선 연결선 180"/>
          <p:cNvCxnSpPr>
            <a:stCxn id="146" idx="4"/>
            <a:endCxn id="180" idx="0"/>
          </p:cNvCxnSpPr>
          <p:nvPr/>
        </p:nvCxnSpPr>
        <p:spPr>
          <a:xfrm>
            <a:off x="5744031" y="4601015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>
            <a:stCxn id="176" idx="6"/>
            <a:endCxn id="180" idx="2"/>
          </p:cNvCxnSpPr>
          <p:nvPr/>
        </p:nvCxnSpPr>
        <p:spPr>
          <a:xfrm>
            <a:off x="5160222" y="4841336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>
            <a:stCxn id="146" idx="3"/>
            <a:endCxn id="176" idx="7"/>
          </p:cNvCxnSpPr>
          <p:nvPr/>
        </p:nvCxnSpPr>
        <p:spPr>
          <a:xfrm flipH="1">
            <a:off x="5155145" y="4593455"/>
            <a:ext cx="576628" cy="2296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/>
          <p:cNvSpPr/>
          <p:nvPr/>
        </p:nvSpPr>
        <p:spPr>
          <a:xfrm>
            <a:off x="6329785" y="481552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5" name="직선 연결선 184"/>
          <p:cNvCxnSpPr>
            <a:stCxn id="150" idx="4"/>
            <a:endCxn id="184" idx="0"/>
          </p:cNvCxnSpPr>
          <p:nvPr/>
        </p:nvCxnSpPr>
        <p:spPr>
          <a:xfrm>
            <a:off x="6347120" y="4456999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>
            <a:stCxn id="180" idx="6"/>
            <a:endCxn id="184" idx="2"/>
          </p:cNvCxnSpPr>
          <p:nvPr/>
        </p:nvCxnSpPr>
        <p:spPr>
          <a:xfrm flipV="1">
            <a:off x="5761366" y="4841336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>
            <a:stCxn id="150" idx="3"/>
            <a:endCxn id="180" idx="7"/>
          </p:cNvCxnSpPr>
          <p:nvPr/>
        </p:nvCxnSpPr>
        <p:spPr>
          <a:xfrm flipH="1">
            <a:off x="5756289" y="4449439"/>
            <a:ext cx="578573" cy="51766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타원 187"/>
          <p:cNvSpPr/>
          <p:nvPr/>
        </p:nvSpPr>
        <p:spPr>
          <a:xfrm>
            <a:off x="6930929" y="447755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9" name="직선 연결선 188"/>
          <p:cNvCxnSpPr>
            <a:stCxn id="154" idx="4"/>
            <a:endCxn id="188" idx="0"/>
          </p:cNvCxnSpPr>
          <p:nvPr/>
        </p:nvCxnSpPr>
        <p:spPr>
          <a:xfrm>
            <a:off x="6948264" y="4119023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>
            <a:stCxn id="184" idx="6"/>
            <a:endCxn id="188" idx="2"/>
          </p:cNvCxnSpPr>
          <p:nvPr/>
        </p:nvCxnSpPr>
        <p:spPr>
          <a:xfrm flipV="1">
            <a:off x="6364455" y="4503360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>
            <a:stCxn id="154" idx="3"/>
            <a:endCxn id="184" idx="7"/>
          </p:cNvCxnSpPr>
          <p:nvPr/>
        </p:nvCxnSpPr>
        <p:spPr>
          <a:xfrm flipH="1">
            <a:off x="6359378" y="4111463"/>
            <a:ext cx="576628" cy="71162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타원 191"/>
          <p:cNvSpPr/>
          <p:nvPr/>
        </p:nvSpPr>
        <p:spPr>
          <a:xfrm>
            <a:off x="2084900" y="487062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/>
          <p:cNvSpPr/>
          <p:nvPr/>
        </p:nvSpPr>
        <p:spPr>
          <a:xfrm>
            <a:off x="2698302" y="451058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4" name="직선 연결선 193"/>
          <p:cNvCxnSpPr>
            <a:stCxn id="158" idx="4"/>
            <a:endCxn id="192" idx="0"/>
          </p:cNvCxnSpPr>
          <p:nvPr/>
        </p:nvCxnSpPr>
        <p:spPr>
          <a:xfrm flipH="1">
            <a:off x="2102235" y="4511493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59" idx="4"/>
            <a:endCxn id="193" idx="0"/>
          </p:cNvCxnSpPr>
          <p:nvPr/>
        </p:nvCxnSpPr>
        <p:spPr>
          <a:xfrm flipH="1">
            <a:off x="2715637" y="4151453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>
            <a:stCxn id="192" idx="6"/>
            <a:endCxn id="193" idx="2"/>
          </p:cNvCxnSpPr>
          <p:nvPr/>
        </p:nvCxnSpPr>
        <p:spPr>
          <a:xfrm flipV="1">
            <a:off x="2119570" y="4536390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/>
          <p:cNvCxnSpPr>
            <a:stCxn id="159" idx="3"/>
            <a:endCxn id="192" idx="7"/>
          </p:cNvCxnSpPr>
          <p:nvPr/>
        </p:nvCxnSpPr>
        <p:spPr>
          <a:xfrm flipH="1">
            <a:off x="2114493" y="4143893"/>
            <a:ext cx="590809" cy="73428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타원 197"/>
          <p:cNvSpPr/>
          <p:nvPr/>
        </p:nvSpPr>
        <p:spPr>
          <a:xfrm>
            <a:off x="3316307" y="436656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9" name="직선 연결선 198"/>
          <p:cNvCxnSpPr>
            <a:stCxn id="164" idx="4"/>
            <a:endCxn id="198" idx="0"/>
          </p:cNvCxnSpPr>
          <p:nvPr/>
        </p:nvCxnSpPr>
        <p:spPr>
          <a:xfrm flipH="1">
            <a:off x="3333642" y="4007438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>
            <a:stCxn id="193" idx="6"/>
            <a:endCxn id="198" idx="2"/>
          </p:cNvCxnSpPr>
          <p:nvPr/>
        </p:nvCxnSpPr>
        <p:spPr>
          <a:xfrm flipV="1">
            <a:off x="2732972" y="4392375"/>
            <a:ext cx="583335" cy="1440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64" idx="3"/>
            <a:endCxn id="193" idx="7"/>
          </p:cNvCxnSpPr>
          <p:nvPr/>
        </p:nvCxnSpPr>
        <p:spPr>
          <a:xfrm flipH="1">
            <a:off x="2727895" y="3999878"/>
            <a:ext cx="595412" cy="51826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타원 201"/>
          <p:cNvSpPr/>
          <p:nvPr/>
        </p:nvSpPr>
        <p:spPr>
          <a:xfrm>
            <a:off x="3919396" y="451058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3" name="직선 연결선 202"/>
          <p:cNvCxnSpPr>
            <a:stCxn id="168" idx="4"/>
            <a:endCxn id="202" idx="0"/>
          </p:cNvCxnSpPr>
          <p:nvPr/>
        </p:nvCxnSpPr>
        <p:spPr>
          <a:xfrm flipH="1">
            <a:off x="3936731" y="4151454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>
            <a:stCxn id="198" idx="6"/>
            <a:endCxn id="202" idx="2"/>
          </p:cNvCxnSpPr>
          <p:nvPr/>
        </p:nvCxnSpPr>
        <p:spPr>
          <a:xfrm>
            <a:off x="3350977" y="4392375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68" idx="3"/>
            <a:endCxn id="198" idx="7"/>
          </p:cNvCxnSpPr>
          <p:nvPr/>
        </p:nvCxnSpPr>
        <p:spPr>
          <a:xfrm flipH="1">
            <a:off x="3345900" y="4143894"/>
            <a:ext cx="580496" cy="2302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타원 205"/>
          <p:cNvSpPr/>
          <p:nvPr/>
        </p:nvSpPr>
        <p:spPr>
          <a:xfrm>
            <a:off x="4520540" y="488829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7" name="직선 연결선 206"/>
          <p:cNvCxnSpPr>
            <a:stCxn id="172" idx="4"/>
            <a:endCxn id="206" idx="0"/>
          </p:cNvCxnSpPr>
          <p:nvPr/>
        </p:nvCxnSpPr>
        <p:spPr>
          <a:xfrm flipH="1">
            <a:off x="4537875" y="4529170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202" idx="6"/>
            <a:endCxn id="206" idx="2"/>
          </p:cNvCxnSpPr>
          <p:nvPr/>
        </p:nvCxnSpPr>
        <p:spPr>
          <a:xfrm>
            <a:off x="3954066" y="4536391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>
            <a:stCxn id="172" idx="3"/>
            <a:endCxn id="202" idx="7"/>
          </p:cNvCxnSpPr>
          <p:nvPr/>
        </p:nvCxnSpPr>
        <p:spPr>
          <a:xfrm flipH="1" flipV="1">
            <a:off x="3948989" y="4518141"/>
            <a:ext cx="578551" cy="34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타원 209"/>
          <p:cNvSpPr/>
          <p:nvPr/>
        </p:nvSpPr>
        <p:spPr>
          <a:xfrm>
            <a:off x="5123629" y="522627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1" name="직선 연결선 210"/>
          <p:cNvCxnSpPr>
            <a:stCxn id="176" idx="4"/>
            <a:endCxn id="210" idx="0"/>
          </p:cNvCxnSpPr>
          <p:nvPr/>
        </p:nvCxnSpPr>
        <p:spPr>
          <a:xfrm flipH="1">
            <a:off x="5140964" y="4867146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>
            <a:stCxn id="206" idx="6"/>
            <a:endCxn id="210" idx="2"/>
          </p:cNvCxnSpPr>
          <p:nvPr/>
        </p:nvCxnSpPr>
        <p:spPr>
          <a:xfrm>
            <a:off x="4555210" y="4914107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>
            <a:stCxn id="176" idx="3"/>
            <a:endCxn id="206" idx="7"/>
          </p:cNvCxnSpPr>
          <p:nvPr/>
        </p:nvCxnSpPr>
        <p:spPr>
          <a:xfrm flipH="1">
            <a:off x="4550133" y="4859586"/>
            <a:ext cx="580496" cy="362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타원 213"/>
          <p:cNvSpPr/>
          <p:nvPr/>
        </p:nvSpPr>
        <p:spPr>
          <a:xfrm>
            <a:off x="5724773" y="537028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5" name="직선 연결선 214"/>
          <p:cNvCxnSpPr>
            <a:stCxn id="180" idx="4"/>
            <a:endCxn id="214" idx="0"/>
          </p:cNvCxnSpPr>
          <p:nvPr/>
        </p:nvCxnSpPr>
        <p:spPr>
          <a:xfrm flipH="1">
            <a:off x="5742108" y="5011162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210" idx="6"/>
            <a:endCxn id="214" idx="2"/>
          </p:cNvCxnSpPr>
          <p:nvPr/>
        </p:nvCxnSpPr>
        <p:spPr>
          <a:xfrm>
            <a:off x="5158299" y="5252083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/>
          <p:cNvCxnSpPr>
            <a:stCxn id="180" idx="3"/>
            <a:endCxn id="210" idx="7"/>
          </p:cNvCxnSpPr>
          <p:nvPr/>
        </p:nvCxnSpPr>
        <p:spPr>
          <a:xfrm flipH="1">
            <a:off x="5153222" y="5003602"/>
            <a:ext cx="578551" cy="2302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타원 217"/>
          <p:cNvSpPr/>
          <p:nvPr/>
        </p:nvSpPr>
        <p:spPr>
          <a:xfrm>
            <a:off x="6327862" y="522627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9" name="직선 연결선 218"/>
          <p:cNvCxnSpPr>
            <a:stCxn id="184" idx="4"/>
            <a:endCxn id="218" idx="0"/>
          </p:cNvCxnSpPr>
          <p:nvPr/>
        </p:nvCxnSpPr>
        <p:spPr>
          <a:xfrm flipH="1">
            <a:off x="6345197" y="4867146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214" idx="6"/>
            <a:endCxn id="218" idx="2"/>
          </p:cNvCxnSpPr>
          <p:nvPr/>
        </p:nvCxnSpPr>
        <p:spPr>
          <a:xfrm flipV="1">
            <a:off x="5759443" y="5252083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>
            <a:stCxn id="184" idx="3"/>
            <a:endCxn id="214" idx="7"/>
          </p:cNvCxnSpPr>
          <p:nvPr/>
        </p:nvCxnSpPr>
        <p:spPr>
          <a:xfrm flipH="1">
            <a:off x="5754366" y="4859586"/>
            <a:ext cx="580496" cy="51826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타원 221"/>
          <p:cNvSpPr/>
          <p:nvPr/>
        </p:nvSpPr>
        <p:spPr>
          <a:xfrm>
            <a:off x="6929006" y="488829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3" name="직선 연결선 222"/>
          <p:cNvCxnSpPr>
            <a:stCxn id="188" idx="4"/>
            <a:endCxn id="222" idx="0"/>
          </p:cNvCxnSpPr>
          <p:nvPr/>
        </p:nvCxnSpPr>
        <p:spPr>
          <a:xfrm flipH="1">
            <a:off x="6946341" y="4529170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218" idx="6"/>
            <a:endCxn id="222" idx="2"/>
          </p:cNvCxnSpPr>
          <p:nvPr/>
        </p:nvCxnSpPr>
        <p:spPr>
          <a:xfrm flipV="1">
            <a:off x="6362532" y="4914107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/>
          <p:cNvCxnSpPr>
            <a:stCxn id="188" idx="3"/>
            <a:endCxn id="218" idx="7"/>
          </p:cNvCxnSpPr>
          <p:nvPr/>
        </p:nvCxnSpPr>
        <p:spPr>
          <a:xfrm flipH="1">
            <a:off x="6357455" y="4521610"/>
            <a:ext cx="578551" cy="71222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타원 225"/>
          <p:cNvSpPr/>
          <p:nvPr/>
        </p:nvSpPr>
        <p:spPr>
          <a:xfrm>
            <a:off x="2084900" y="528076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타원 226"/>
          <p:cNvSpPr/>
          <p:nvPr/>
        </p:nvSpPr>
        <p:spPr>
          <a:xfrm>
            <a:off x="2698302" y="492072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8" name="직선 연결선 227"/>
          <p:cNvCxnSpPr>
            <a:stCxn id="192" idx="4"/>
            <a:endCxn id="226" idx="0"/>
          </p:cNvCxnSpPr>
          <p:nvPr/>
        </p:nvCxnSpPr>
        <p:spPr>
          <a:xfrm>
            <a:off x="2102235" y="4922240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/>
          <p:cNvCxnSpPr>
            <a:stCxn id="193" idx="4"/>
            <a:endCxn id="227" idx="0"/>
          </p:cNvCxnSpPr>
          <p:nvPr/>
        </p:nvCxnSpPr>
        <p:spPr>
          <a:xfrm>
            <a:off x="2715637" y="4562200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/>
          <p:cNvCxnSpPr>
            <a:stCxn id="226" idx="6"/>
            <a:endCxn id="227" idx="2"/>
          </p:cNvCxnSpPr>
          <p:nvPr/>
        </p:nvCxnSpPr>
        <p:spPr>
          <a:xfrm flipV="1">
            <a:off x="2119570" y="4946537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>
            <a:stCxn id="193" idx="3"/>
            <a:endCxn id="226" idx="7"/>
          </p:cNvCxnSpPr>
          <p:nvPr/>
        </p:nvCxnSpPr>
        <p:spPr>
          <a:xfrm flipH="1">
            <a:off x="2114493" y="4554640"/>
            <a:ext cx="588886" cy="73368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타원 231"/>
          <p:cNvSpPr/>
          <p:nvPr/>
        </p:nvSpPr>
        <p:spPr>
          <a:xfrm>
            <a:off x="3316307" y="477671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3" name="직선 연결선 232"/>
          <p:cNvCxnSpPr>
            <a:stCxn id="198" idx="4"/>
            <a:endCxn id="232" idx="0"/>
          </p:cNvCxnSpPr>
          <p:nvPr/>
        </p:nvCxnSpPr>
        <p:spPr>
          <a:xfrm>
            <a:off x="3333642" y="4418185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/>
          <p:cNvCxnSpPr>
            <a:stCxn id="227" idx="6"/>
            <a:endCxn id="232" idx="2"/>
          </p:cNvCxnSpPr>
          <p:nvPr/>
        </p:nvCxnSpPr>
        <p:spPr>
          <a:xfrm flipV="1">
            <a:off x="2732972" y="4802522"/>
            <a:ext cx="583335" cy="1440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/>
          <p:cNvCxnSpPr>
            <a:stCxn id="198" idx="3"/>
            <a:endCxn id="227" idx="7"/>
          </p:cNvCxnSpPr>
          <p:nvPr/>
        </p:nvCxnSpPr>
        <p:spPr>
          <a:xfrm flipH="1">
            <a:off x="2727895" y="4410625"/>
            <a:ext cx="593489" cy="51766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타원 235"/>
          <p:cNvSpPr/>
          <p:nvPr/>
        </p:nvSpPr>
        <p:spPr>
          <a:xfrm>
            <a:off x="3919396" y="492072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7" name="직선 연결선 236"/>
          <p:cNvCxnSpPr>
            <a:stCxn id="202" idx="4"/>
            <a:endCxn id="236" idx="0"/>
          </p:cNvCxnSpPr>
          <p:nvPr/>
        </p:nvCxnSpPr>
        <p:spPr>
          <a:xfrm>
            <a:off x="3936731" y="4562201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>
            <a:stCxn id="232" idx="6"/>
            <a:endCxn id="236" idx="2"/>
          </p:cNvCxnSpPr>
          <p:nvPr/>
        </p:nvCxnSpPr>
        <p:spPr>
          <a:xfrm>
            <a:off x="3350977" y="4802522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/>
          <p:cNvCxnSpPr>
            <a:stCxn id="202" idx="3"/>
            <a:endCxn id="232" idx="7"/>
          </p:cNvCxnSpPr>
          <p:nvPr/>
        </p:nvCxnSpPr>
        <p:spPr>
          <a:xfrm flipH="1">
            <a:off x="3345900" y="4554641"/>
            <a:ext cx="578573" cy="2296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타원 239"/>
          <p:cNvSpPr/>
          <p:nvPr/>
        </p:nvSpPr>
        <p:spPr>
          <a:xfrm>
            <a:off x="4520540" y="529844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1" name="직선 연결선 240"/>
          <p:cNvCxnSpPr>
            <a:stCxn id="206" idx="4"/>
            <a:endCxn id="240" idx="0"/>
          </p:cNvCxnSpPr>
          <p:nvPr/>
        </p:nvCxnSpPr>
        <p:spPr>
          <a:xfrm>
            <a:off x="4537875" y="4939917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/>
          <p:cNvCxnSpPr>
            <a:stCxn id="236" idx="6"/>
            <a:endCxn id="240" idx="2"/>
          </p:cNvCxnSpPr>
          <p:nvPr/>
        </p:nvCxnSpPr>
        <p:spPr>
          <a:xfrm>
            <a:off x="3954066" y="4946538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/>
          <p:cNvCxnSpPr>
            <a:stCxn id="206" idx="3"/>
          </p:cNvCxnSpPr>
          <p:nvPr/>
        </p:nvCxnSpPr>
        <p:spPr>
          <a:xfrm flipH="1">
            <a:off x="3936731" y="4932357"/>
            <a:ext cx="588886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타원 243"/>
          <p:cNvSpPr/>
          <p:nvPr/>
        </p:nvSpPr>
        <p:spPr>
          <a:xfrm>
            <a:off x="5123629" y="563642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5" name="직선 연결선 244"/>
          <p:cNvCxnSpPr>
            <a:stCxn id="210" idx="4"/>
            <a:endCxn id="244" idx="0"/>
          </p:cNvCxnSpPr>
          <p:nvPr/>
        </p:nvCxnSpPr>
        <p:spPr>
          <a:xfrm>
            <a:off x="5140964" y="5277893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/>
          <p:cNvCxnSpPr>
            <a:stCxn id="240" idx="6"/>
            <a:endCxn id="244" idx="2"/>
          </p:cNvCxnSpPr>
          <p:nvPr/>
        </p:nvCxnSpPr>
        <p:spPr>
          <a:xfrm>
            <a:off x="4555210" y="5324254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/>
          <p:cNvCxnSpPr>
            <a:stCxn id="210" idx="3"/>
            <a:endCxn id="240" idx="7"/>
          </p:cNvCxnSpPr>
          <p:nvPr/>
        </p:nvCxnSpPr>
        <p:spPr>
          <a:xfrm flipH="1">
            <a:off x="4550133" y="5270333"/>
            <a:ext cx="578573" cy="356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타원 247"/>
          <p:cNvSpPr/>
          <p:nvPr/>
        </p:nvSpPr>
        <p:spPr>
          <a:xfrm>
            <a:off x="5724773" y="578043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9" name="직선 연결선 248"/>
          <p:cNvCxnSpPr>
            <a:stCxn id="214" idx="4"/>
            <a:endCxn id="248" idx="0"/>
          </p:cNvCxnSpPr>
          <p:nvPr/>
        </p:nvCxnSpPr>
        <p:spPr>
          <a:xfrm>
            <a:off x="5742108" y="5421909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/>
          <p:cNvCxnSpPr>
            <a:stCxn id="244" idx="6"/>
            <a:endCxn id="248" idx="2"/>
          </p:cNvCxnSpPr>
          <p:nvPr/>
        </p:nvCxnSpPr>
        <p:spPr>
          <a:xfrm>
            <a:off x="5158299" y="5662230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>
            <a:stCxn id="214" idx="3"/>
            <a:endCxn id="244" idx="7"/>
          </p:cNvCxnSpPr>
          <p:nvPr/>
        </p:nvCxnSpPr>
        <p:spPr>
          <a:xfrm flipH="1">
            <a:off x="5153222" y="5414349"/>
            <a:ext cx="576628" cy="2296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타원 251"/>
          <p:cNvSpPr/>
          <p:nvPr/>
        </p:nvSpPr>
        <p:spPr>
          <a:xfrm>
            <a:off x="6327862" y="563642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3" name="직선 연결선 252"/>
          <p:cNvCxnSpPr>
            <a:stCxn id="218" idx="4"/>
            <a:endCxn id="252" idx="0"/>
          </p:cNvCxnSpPr>
          <p:nvPr/>
        </p:nvCxnSpPr>
        <p:spPr>
          <a:xfrm>
            <a:off x="6345197" y="5277893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>
            <a:stCxn id="248" idx="6"/>
            <a:endCxn id="252" idx="2"/>
          </p:cNvCxnSpPr>
          <p:nvPr/>
        </p:nvCxnSpPr>
        <p:spPr>
          <a:xfrm flipV="1">
            <a:off x="5759443" y="5662230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/>
          <p:cNvCxnSpPr>
            <a:stCxn id="218" idx="3"/>
            <a:endCxn id="248" idx="7"/>
          </p:cNvCxnSpPr>
          <p:nvPr/>
        </p:nvCxnSpPr>
        <p:spPr>
          <a:xfrm flipH="1">
            <a:off x="5754366" y="5270333"/>
            <a:ext cx="578573" cy="51766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타원 255"/>
          <p:cNvSpPr/>
          <p:nvPr/>
        </p:nvSpPr>
        <p:spPr>
          <a:xfrm>
            <a:off x="6929006" y="529844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7" name="직선 연결선 256"/>
          <p:cNvCxnSpPr>
            <a:stCxn id="222" idx="4"/>
            <a:endCxn id="256" idx="0"/>
          </p:cNvCxnSpPr>
          <p:nvPr/>
        </p:nvCxnSpPr>
        <p:spPr>
          <a:xfrm>
            <a:off x="6946341" y="4939917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/>
          <p:cNvCxnSpPr>
            <a:stCxn id="252" idx="6"/>
            <a:endCxn id="256" idx="2"/>
          </p:cNvCxnSpPr>
          <p:nvPr/>
        </p:nvCxnSpPr>
        <p:spPr>
          <a:xfrm flipV="1">
            <a:off x="6362532" y="5324254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/>
          <p:cNvCxnSpPr>
            <a:stCxn id="222" idx="3"/>
            <a:endCxn id="252" idx="7"/>
          </p:cNvCxnSpPr>
          <p:nvPr/>
        </p:nvCxnSpPr>
        <p:spPr>
          <a:xfrm flipH="1">
            <a:off x="6357455" y="4932357"/>
            <a:ext cx="576628" cy="71162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타원 259"/>
          <p:cNvSpPr/>
          <p:nvPr/>
        </p:nvSpPr>
        <p:spPr>
          <a:xfrm>
            <a:off x="2084900" y="568602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타원 260"/>
          <p:cNvSpPr/>
          <p:nvPr/>
        </p:nvSpPr>
        <p:spPr>
          <a:xfrm>
            <a:off x="2698302" y="532598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2" name="직선 연결선 261"/>
          <p:cNvCxnSpPr>
            <a:stCxn id="226" idx="4"/>
            <a:endCxn id="260" idx="0"/>
          </p:cNvCxnSpPr>
          <p:nvPr/>
        </p:nvCxnSpPr>
        <p:spPr>
          <a:xfrm>
            <a:off x="2102235" y="5332387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/>
          <p:cNvCxnSpPr>
            <a:stCxn id="227" idx="4"/>
            <a:endCxn id="261" idx="0"/>
          </p:cNvCxnSpPr>
          <p:nvPr/>
        </p:nvCxnSpPr>
        <p:spPr>
          <a:xfrm>
            <a:off x="2715637" y="4972347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/>
          <p:cNvCxnSpPr>
            <a:stCxn id="260" idx="6"/>
            <a:endCxn id="261" idx="2"/>
          </p:cNvCxnSpPr>
          <p:nvPr/>
        </p:nvCxnSpPr>
        <p:spPr>
          <a:xfrm flipV="1">
            <a:off x="2119570" y="5351793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/>
          <p:cNvCxnSpPr>
            <a:stCxn id="227" idx="3"/>
            <a:endCxn id="260" idx="7"/>
          </p:cNvCxnSpPr>
          <p:nvPr/>
        </p:nvCxnSpPr>
        <p:spPr>
          <a:xfrm flipH="1">
            <a:off x="2114493" y="4964787"/>
            <a:ext cx="588886" cy="72879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타원 265"/>
          <p:cNvSpPr/>
          <p:nvPr/>
        </p:nvSpPr>
        <p:spPr>
          <a:xfrm>
            <a:off x="3316307" y="518196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7" name="직선 연결선 266"/>
          <p:cNvCxnSpPr>
            <a:stCxn id="232" idx="4"/>
            <a:endCxn id="266" idx="0"/>
          </p:cNvCxnSpPr>
          <p:nvPr/>
        </p:nvCxnSpPr>
        <p:spPr>
          <a:xfrm>
            <a:off x="3333642" y="4828332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/>
          <p:cNvCxnSpPr>
            <a:stCxn id="261" idx="6"/>
            <a:endCxn id="266" idx="2"/>
          </p:cNvCxnSpPr>
          <p:nvPr/>
        </p:nvCxnSpPr>
        <p:spPr>
          <a:xfrm flipV="1">
            <a:off x="2732972" y="5207778"/>
            <a:ext cx="583335" cy="1440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/>
          <p:cNvCxnSpPr>
            <a:stCxn id="232" idx="3"/>
            <a:endCxn id="261" idx="7"/>
          </p:cNvCxnSpPr>
          <p:nvPr/>
        </p:nvCxnSpPr>
        <p:spPr>
          <a:xfrm flipH="1">
            <a:off x="2727895" y="4820772"/>
            <a:ext cx="593489" cy="5127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타원 269"/>
          <p:cNvSpPr/>
          <p:nvPr/>
        </p:nvSpPr>
        <p:spPr>
          <a:xfrm>
            <a:off x="3919396" y="532598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1" name="직선 연결선 270"/>
          <p:cNvCxnSpPr>
            <a:stCxn id="236" idx="4"/>
            <a:endCxn id="270" idx="0"/>
          </p:cNvCxnSpPr>
          <p:nvPr/>
        </p:nvCxnSpPr>
        <p:spPr>
          <a:xfrm>
            <a:off x="3936731" y="4972348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/>
          <p:cNvCxnSpPr>
            <a:stCxn id="266" idx="6"/>
            <a:endCxn id="270" idx="2"/>
          </p:cNvCxnSpPr>
          <p:nvPr/>
        </p:nvCxnSpPr>
        <p:spPr>
          <a:xfrm>
            <a:off x="3350977" y="5207778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/>
          <p:cNvCxnSpPr>
            <a:stCxn id="236" idx="3"/>
            <a:endCxn id="266" idx="7"/>
          </p:cNvCxnSpPr>
          <p:nvPr/>
        </p:nvCxnSpPr>
        <p:spPr>
          <a:xfrm flipH="1">
            <a:off x="3345900" y="4964788"/>
            <a:ext cx="578573" cy="2247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타원 273"/>
          <p:cNvSpPr/>
          <p:nvPr/>
        </p:nvSpPr>
        <p:spPr>
          <a:xfrm>
            <a:off x="4520540" y="570370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5" name="직선 연결선 274"/>
          <p:cNvCxnSpPr>
            <a:stCxn id="240" idx="4"/>
            <a:endCxn id="274" idx="0"/>
          </p:cNvCxnSpPr>
          <p:nvPr/>
        </p:nvCxnSpPr>
        <p:spPr>
          <a:xfrm>
            <a:off x="4537875" y="5350064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/>
          <p:cNvCxnSpPr>
            <a:stCxn id="270" idx="6"/>
            <a:endCxn id="274" idx="2"/>
          </p:cNvCxnSpPr>
          <p:nvPr/>
        </p:nvCxnSpPr>
        <p:spPr>
          <a:xfrm>
            <a:off x="3954066" y="5351794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/>
          <p:cNvCxnSpPr>
            <a:stCxn id="240" idx="3"/>
            <a:endCxn id="270" idx="7"/>
          </p:cNvCxnSpPr>
          <p:nvPr/>
        </p:nvCxnSpPr>
        <p:spPr>
          <a:xfrm flipH="1" flipV="1">
            <a:off x="3948989" y="5333544"/>
            <a:ext cx="576628" cy="89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타원 277"/>
          <p:cNvSpPr/>
          <p:nvPr/>
        </p:nvSpPr>
        <p:spPr>
          <a:xfrm>
            <a:off x="5123629" y="604167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9" name="직선 연결선 278"/>
          <p:cNvCxnSpPr>
            <a:stCxn id="244" idx="4"/>
            <a:endCxn id="278" idx="0"/>
          </p:cNvCxnSpPr>
          <p:nvPr/>
        </p:nvCxnSpPr>
        <p:spPr>
          <a:xfrm>
            <a:off x="5140964" y="5688040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/>
          <p:cNvCxnSpPr>
            <a:stCxn id="274" idx="6"/>
            <a:endCxn id="278" idx="2"/>
          </p:cNvCxnSpPr>
          <p:nvPr/>
        </p:nvCxnSpPr>
        <p:spPr>
          <a:xfrm>
            <a:off x="4555210" y="5729510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/>
          <p:cNvCxnSpPr>
            <a:stCxn id="244" idx="3"/>
            <a:endCxn id="274" idx="7"/>
          </p:cNvCxnSpPr>
          <p:nvPr/>
        </p:nvCxnSpPr>
        <p:spPr>
          <a:xfrm flipH="1">
            <a:off x="4550133" y="5680480"/>
            <a:ext cx="578573" cy="307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타원 281"/>
          <p:cNvSpPr/>
          <p:nvPr/>
        </p:nvSpPr>
        <p:spPr>
          <a:xfrm>
            <a:off x="5724773" y="618569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3" name="직선 연결선 282"/>
          <p:cNvCxnSpPr>
            <a:stCxn id="248" idx="4"/>
            <a:endCxn id="282" idx="0"/>
          </p:cNvCxnSpPr>
          <p:nvPr/>
        </p:nvCxnSpPr>
        <p:spPr>
          <a:xfrm>
            <a:off x="5742108" y="5832056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283"/>
          <p:cNvCxnSpPr>
            <a:stCxn id="278" idx="6"/>
            <a:endCxn id="282" idx="2"/>
          </p:cNvCxnSpPr>
          <p:nvPr/>
        </p:nvCxnSpPr>
        <p:spPr>
          <a:xfrm>
            <a:off x="5158299" y="6067486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연결선 284"/>
          <p:cNvCxnSpPr>
            <a:stCxn id="248" idx="3"/>
            <a:endCxn id="278" idx="7"/>
          </p:cNvCxnSpPr>
          <p:nvPr/>
        </p:nvCxnSpPr>
        <p:spPr>
          <a:xfrm flipH="1">
            <a:off x="5153222" y="5824496"/>
            <a:ext cx="576628" cy="2247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타원 285"/>
          <p:cNvSpPr/>
          <p:nvPr/>
        </p:nvSpPr>
        <p:spPr>
          <a:xfrm>
            <a:off x="6327862" y="604167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7" name="직선 연결선 286"/>
          <p:cNvCxnSpPr>
            <a:stCxn id="252" idx="4"/>
            <a:endCxn id="286" idx="0"/>
          </p:cNvCxnSpPr>
          <p:nvPr/>
        </p:nvCxnSpPr>
        <p:spPr>
          <a:xfrm>
            <a:off x="6345197" y="5688040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/>
          <p:cNvCxnSpPr>
            <a:stCxn id="282" idx="6"/>
            <a:endCxn id="286" idx="2"/>
          </p:cNvCxnSpPr>
          <p:nvPr/>
        </p:nvCxnSpPr>
        <p:spPr>
          <a:xfrm flipV="1">
            <a:off x="5759443" y="6067486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/>
          <p:cNvCxnSpPr>
            <a:stCxn id="252" idx="3"/>
            <a:endCxn id="282" idx="7"/>
          </p:cNvCxnSpPr>
          <p:nvPr/>
        </p:nvCxnSpPr>
        <p:spPr>
          <a:xfrm flipH="1">
            <a:off x="5754366" y="5680480"/>
            <a:ext cx="578573" cy="51277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타원 289"/>
          <p:cNvSpPr/>
          <p:nvPr/>
        </p:nvSpPr>
        <p:spPr>
          <a:xfrm>
            <a:off x="6929006" y="570370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1" name="직선 연결선 290"/>
          <p:cNvCxnSpPr>
            <a:stCxn id="256" idx="4"/>
            <a:endCxn id="290" idx="0"/>
          </p:cNvCxnSpPr>
          <p:nvPr/>
        </p:nvCxnSpPr>
        <p:spPr>
          <a:xfrm>
            <a:off x="6946341" y="5350064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/>
          <p:cNvCxnSpPr>
            <a:stCxn id="286" idx="6"/>
            <a:endCxn id="290" idx="2"/>
          </p:cNvCxnSpPr>
          <p:nvPr/>
        </p:nvCxnSpPr>
        <p:spPr>
          <a:xfrm flipV="1">
            <a:off x="6362532" y="5729510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/>
          <p:cNvCxnSpPr>
            <a:stCxn id="256" idx="3"/>
            <a:endCxn id="286" idx="7"/>
          </p:cNvCxnSpPr>
          <p:nvPr/>
        </p:nvCxnSpPr>
        <p:spPr>
          <a:xfrm flipH="1">
            <a:off x="6357455" y="5342504"/>
            <a:ext cx="576628" cy="70673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자유형 293"/>
          <p:cNvSpPr/>
          <p:nvPr/>
        </p:nvSpPr>
        <p:spPr>
          <a:xfrm>
            <a:off x="2105080" y="3221128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자유형 294"/>
          <p:cNvSpPr/>
          <p:nvPr/>
        </p:nvSpPr>
        <p:spPr>
          <a:xfrm>
            <a:off x="2105080" y="2381872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자유형 295"/>
          <p:cNvSpPr/>
          <p:nvPr/>
        </p:nvSpPr>
        <p:spPr>
          <a:xfrm>
            <a:off x="2114550" y="2790472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자유형 296"/>
          <p:cNvSpPr/>
          <p:nvPr/>
        </p:nvSpPr>
        <p:spPr>
          <a:xfrm>
            <a:off x="2115398" y="1963239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자유형 297"/>
          <p:cNvSpPr/>
          <p:nvPr/>
        </p:nvSpPr>
        <p:spPr>
          <a:xfrm>
            <a:off x="2084728" y="3629586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자유형 298"/>
          <p:cNvSpPr/>
          <p:nvPr/>
        </p:nvSpPr>
        <p:spPr>
          <a:xfrm>
            <a:off x="2084728" y="4028828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자유형 299"/>
          <p:cNvSpPr/>
          <p:nvPr/>
        </p:nvSpPr>
        <p:spPr>
          <a:xfrm>
            <a:off x="2114550" y="4431189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자유형 300"/>
          <p:cNvSpPr/>
          <p:nvPr/>
        </p:nvSpPr>
        <p:spPr>
          <a:xfrm>
            <a:off x="2105080" y="4852331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자유형 301"/>
          <p:cNvSpPr/>
          <p:nvPr/>
        </p:nvSpPr>
        <p:spPr>
          <a:xfrm>
            <a:off x="2114550" y="5249732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017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사용 애니메이션</a:t>
            </a:r>
          </a:p>
        </p:txBody>
      </p:sp>
      <p:sp>
        <p:nvSpPr>
          <p:cNvPr id="2" name="타원 1"/>
          <p:cNvSpPr/>
          <p:nvPr/>
        </p:nvSpPr>
        <p:spPr>
          <a:xfrm>
            <a:off x="410580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490700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642828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794956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875076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027204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323348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403468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2" idx="6"/>
            <a:endCxn id="17" idx="2"/>
          </p:cNvCxnSpPr>
          <p:nvPr/>
        </p:nvCxnSpPr>
        <p:spPr>
          <a:xfrm>
            <a:off x="626604" y="3104964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7" idx="6"/>
            <a:endCxn id="18" idx="2"/>
          </p:cNvCxnSpPr>
          <p:nvPr/>
        </p:nvCxnSpPr>
        <p:spPr>
          <a:xfrm>
            <a:off x="1706724" y="3104964"/>
            <a:ext cx="9361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8" idx="6"/>
            <a:endCxn id="19" idx="2"/>
          </p:cNvCxnSpPr>
          <p:nvPr/>
        </p:nvCxnSpPr>
        <p:spPr>
          <a:xfrm>
            <a:off x="2858852" y="3104964"/>
            <a:ext cx="9361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9" idx="6"/>
            <a:endCxn id="20" idx="2"/>
          </p:cNvCxnSpPr>
          <p:nvPr/>
        </p:nvCxnSpPr>
        <p:spPr>
          <a:xfrm>
            <a:off x="4010980" y="3104964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0" idx="6"/>
            <a:endCxn id="21" idx="2"/>
          </p:cNvCxnSpPr>
          <p:nvPr/>
        </p:nvCxnSpPr>
        <p:spPr>
          <a:xfrm>
            <a:off x="5091100" y="3104964"/>
            <a:ext cx="9361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1" idx="6"/>
            <a:endCxn id="23" idx="2"/>
          </p:cNvCxnSpPr>
          <p:nvPr/>
        </p:nvCxnSpPr>
        <p:spPr>
          <a:xfrm>
            <a:off x="6243228" y="3104964"/>
            <a:ext cx="108012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3" idx="6"/>
            <a:endCxn id="26" idx="2"/>
          </p:cNvCxnSpPr>
          <p:nvPr/>
        </p:nvCxnSpPr>
        <p:spPr>
          <a:xfrm>
            <a:off x="7539372" y="3104964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15616" y="443711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/>
              <a:t>위 </a:t>
            </a:r>
            <a:r>
              <a:rPr lang="en-US" altLang="ko-KR" dirty="0"/>
              <a:t>Lines </a:t>
            </a:r>
            <a:r>
              <a:rPr lang="ko-KR" altLang="en-US" dirty="0"/>
              <a:t>를 물결치는 것과 같이 움직여 보자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173006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/>
              <a:t>(-1.0, 0.0, 0.0)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07114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/>
              <a:t>(-0.72, 0.0, 0.0)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059242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/>
              <a:t>(-0.44, 0.0, 0.0)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211370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/>
              <a:t>(-0.16, 0.0, 0.0)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291490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/>
              <a:t>(0.12, 0.0, 0.0)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5443618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/>
              <a:t>(0.40, 0.0, 0.0)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739762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/>
              <a:t>(0.68, 0.0, 0.0)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7819882" y="3227831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/>
              <a:t>(1.0, 0.0, 0.0)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739762" y="0"/>
            <a:ext cx="2404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400" b="1" dirty="0">
                <a:solidFill>
                  <a:srgbClr val="FF0000"/>
                </a:solidFill>
              </a:rPr>
              <a:t>Lecture 5 </a:t>
            </a:r>
            <a:r>
              <a:rPr lang="ko-KR" altLang="en-US" sz="2400" b="1" dirty="0">
                <a:solidFill>
                  <a:srgbClr val="FF0000"/>
                </a:solidFill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3841199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사용 애니메이션</a:t>
            </a:r>
          </a:p>
        </p:txBody>
      </p:sp>
      <p:sp>
        <p:nvSpPr>
          <p:cNvPr id="2" name="타원 1"/>
          <p:cNvSpPr/>
          <p:nvPr/>
        </p:nvSpPr>
        <p:spPr>
          <a:xfrm>
            <a:off x="410580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490700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642828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794956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875076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027204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323348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403468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2" idx="6"/>
            <a:endCxn id="17" idx="2"/>
          </p:cNvCxnSpPr>
          <p:nvPr/>
        </p:nvCxnSpPr>
        <p:spPr>
          <a:xfrm>
            <a:off x="626604" y="4037246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7" idx="6"/>
            <a:endCxn id="18" idx="2"/>
          </p:cNvCxnSpPr>
          <p:nvPr/>
        </p:nvCxnSpPr>
        <p:spPr>
          <a:xfrm>
            <a:off x="1706724" y="4037246"/>
            <a:ext cx="9361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8" idx="6"/>
            <a:endCxn id="19" idx="2"/>
          </p:cNvCxnSpPr>
          <p:nvPr/>
        </p:nvCxnSpPr>
        <p:spPr>
          <a:xfrm>
            <a:off x="2858852" y="4037246"/>
            <a:ext cx="9361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9" idx="6"/>
            <a:endCxn id="20" idx="2"/>
          </p:cNvCxnSpPr>
          <p:nvPr/>
        </p:nvCxnSpPr>
        <p:spPr>
          <a:xfrm>
            <a:off x="4010980" y="4037246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0" idx="6"/>
            <a:endCxn id="21" idx="2"/>
          </p:cNvCxnSpPr>
          <p:nvPr/>
        </p:nvCxnSpPr>
        <p:spPr>
          <a:xfrm>
            <a:off x="5091100" y="4037246"/>
            <a:ext cx="9361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1" idx="6"/>
            <a:endCxn id="23" idx="2"/>
          </p:cNvCxnSpPr>
          <p:nvPr/>
        </p:nvCxnSpPr>
        <p:spPr>
          <a:xfrm>
            <a:off x="6243228" y="4037246"/>
            <a:ext cx="108012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3" idx="6"/>
            <a:endCxn id="26" idx="2"/>
          </p:cNvCxnSpPr>
          <p:nvPr/>
        </p:nvCxnSpPr>
        <p:spPr>
          <a:xfrm>
            <a:off x="7539372" y="4037246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518592" y="1844824"/>
            <a:ext cx="7987605" cy="2094889"/>
            <a:chOff x="518592" y="1844824"/>
            <a:chExt cx="7987605" cy="2094889"/>
          </a:xfrm>
        </p:grpSpPr>
        <p:cxnSp>
          <p:nvCxnSpPr>
            <p:cNvPr id="7" name="직선 화살표 연결선 6"/>
            <p:cNvCxnSpPr>
              <a:stCxn id="2" idx="0"/>
            </p:cNvCxnSpPr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 flipV="1">
            <a:off x="518592" y="4145258"/>
            <a:ext cx="7987605" cy="2164062"/>
            <a:chOff x="518592" y="1844824"/>
            <a:chExt cx="7987605" cy="2094889"/>
          </a:xfrm>
        </p:grpSpPr>
        <p:cxnSp>
          <p:nvCxnSpPr>
            <p:cNvPr id="53" name="직선 화살표 연결선 52"/>
            <p:cNvCxnSpPr/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6739762" y="0"/>
            <a:ext cx="2404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400" b="1" dirty="0">
                <a:solidFill>
                  <a:srgbClr val="FF0000"/>
                </a:solidFill>
              </a:rPr>
              <a:t>Lecture 5 </a:t>
            </a:r>
            <a:r>
              <a:rPr lang="ko-KR" altLang="en-US" sz="2400" b="1" dirty="0">
                <a:solidFill>
                  <a:srgbClr val="FF0000"/>
                </a:solidFill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3072414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사용 애니메이션</a:t>
            </a:r>
          </a:p>
        </p:txBody>
      </p:sp>
      <p:sp>
        <p:nvSpPr>
          <p:cNvPr id="2" name="타원 1"/>
          <p:cNvSpPr/>
          <p:nvPr/>
        </p:nvSpPr>
        <p:spPr>
          <a:xfrm>
            <a:off x="410580" y="5017218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490700" y="573325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637545" y="3622365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795911" y="256490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875076" y="443711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027204" y="6012013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323348" y="4343747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393310" y="2563550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18592" y="1844824"/>
            <a:ext cx="7987605" cy="2094889"/>
            <a:chOff x="518592" y="1844824"/>
            <a:chExt cx="7987605" cy="2094889"/>
          </a:xfrm>
        </p:grpSpPr>
        <p:cxnSp>
          <p:nvCxnSpPr>
            <p:cNvPr id="7" name="직선 화살표 연결선 6"/>
            <p:cNvCxnSpPr/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 flipV="1">
            <a:off x="518592" y="3929234"/>
            <a:ext cx="7987605" cy="2380086"/>
            <a:chOff x="518592" y="1844824"/>
            <a:chExt cx="7987605" cy="2094889"/>
          </a:xfrm>
        </p:grpSpPr>
        <p:cxnSp>
          <p:nvCxnSpPr>
            <p:cNvPr id="53" name="직선 화살표 연결선 52"/>
            <p:cNvCxnSpPr/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95046" y="1276668"/>
            <a:ext cx="152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Time == 0</a:t>
            </a:r>
            <a:endParaRPr lang="ko-KR" altLang="en-US" dirty="0"/>
          </a:p>
        </p:txBody>
      </p:sp>
      <p:sp>
        <p:nvSpPr>
          <p:cNvPr id="6" name="자유형 5"/>
          <p:cNvSpPr/>
          <p:nvPr/>
        </p:nvSpPr>
        <p:spPr>
          <a:xfrm>
            <a:off x="-2904753" y="2492896"/>
            <a:ext cx="11410950" cy="3627129"/>
          </a:xfrm>
          <a:custGeom>
            <a:avLst/>
            <a:gdLst>
              <a:gd name="connsiteX0" fmla="*/ 0 w 11410950"/>
              <a:gd name="connsiteY0" fmla="*/ 2150682 h 3627129"/>
              <a:gd name="connsiteX1" fmla="*/ 1800225 w 11410950"/>
              <a:gd name="connsiteY1" fmla="*/ 26607 h 3627129"/>
              <a:gd name="connsiteX2" fmla="*/ 4210050 w 11410950"/>
              <a:gd name="connsiteY2" fmla="*/ 3465132 h 3627129"/>
              <a:gd name="connsiteX3" fmla="*/ 6572250 w 11410950"/>
              <a:gd name="connsiteY3" fmla="*/ 83757 h 3627129"/>
              <a:gd name="connsiteX4" fmla="*/ 9067800 w 11410950"/>
              <a:gd name="connsiteY4" fmla="*/ 3627057 h 3627129"/>
              <a:gd name="connsiteX5" fmla="*/ 11410950 w 11410950"/>
              <a:gd name="connsiteY5" fmla="*/ 188532 h 362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950" h="3627129">
                <a:moveTo>
                  <a:pt x="0" y="2150682"/>
                </a:moveTo>
                <a:cubicBezTo>
                  <a:pt x="549275" y="979107"/>
                  <a:pt x="1098550" y="-192468"/>
                  <a:pt x="1800225" y="26607"/>
                </a:cubicBezTo>
                <a:cubicBezTo>
                  <a:pt x="2501900" y="245682"/>
                  <a:pt x="3414713" y="3455607"/>
                  <a:pt x="4210050" y="3465132"/>
                </a:cubicBezTo>
                <a:cubicBezTo>
                  <a:pt x="5005387" y="3474657"/>
                  <a:pt x="5762625" y="56770"/>
                  <a:pt x="6572250" y="83757"/>
                </a:cubicBezTo>
                <a:cubicBezTo>
                  <a:pt x="7381875" y="110744"/>
                  <a:pt x="8261350" y="3609595"/>
                  <a:pt x="9067800" y="3627057"/>
                </a:cubicBezTo>
                <a:cubicBezTo>
                  <a:pt x="9874250" y="3644520"/>
                  <a:pt x="10802938" y="506032"/>
                  <a:pt x="11410950" y="18853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739762" y="0"/>
            <a:ext cx="2404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400" b="1" dirty="0">
                <a:solidFill>
                  <a:srgbClr val="FF0000"/>
                </a:solidFill>
              </a:rPr>
              <a:t>Lecture 5 </a:t>
            </a:r>
            <a:r>
              <a:rPr lang="ko-KR" altLang="en-US" sz="2400" b="1" dirty="0">
                <a:solidFill>
                  <a:srgbClr val="FF0000"/>
                </a:solidFill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479097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사용 애니메이션</a:t>
            </a:r>
          </a:p>
        </p:txBody>
      </p:sp>
      <p:sp>
        <p:nvSpPr>
          <p:cNvPr id="2" name="타원 1"/>
          <p:cNvSpPr/>
          <p:nvPr/>
        </p:nvSpPr>
        <p:spPr>
          <a:xfrm>
            <a:off x="410580" y="328498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490700" y="5301208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637545" y="541532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807346" y="3154313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875076" y="277957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027204" y="490920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304298" y="5867747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393310" y="4075947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18592" y="1844824"/>
            <a:ext cx="7987605" cy="2094889"/>
            <a:chOff x="518592" y="1844824"/>
            <a:chExt cx="7987605" cy="2094889"/>
          </a:xfrm>
        </p:grpSpPr>
        <p:cxnSp>
          <p:nvCxnSpPr>
            <p:cNvPr id="7" name="직선 화살표 연결선 6"/>
            <p:cNvCxnSpPr/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 flipV="1">
            <a:off x="518592" y="3929234"/>
            <a:ext cx="7987605" cy="2380086"/>
            <a:chOff x="518592" y="1844824"/>
            <a:chExt cx="7987605" cy="2094889"/>
          </a:xfrm>
        </p:grpSpPr>
        <p:cxnSp>
          <p:nvCxnSpPr>
            <p:cNvPr id="53" name="직선 화살표 연결선 52"/>
            <p:cNvCxnSpPr/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95046" y="1276668"/>
            <a:ext cx="152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Time == 0.1</a:t>
            </a:r>
            <a:endParaRPr lang="ko-KR" altLang="en-US" dirty="0"/>
          </a:p>
        </p:txBody>
      </p:sp>
      <p:sp>
        <p:nvSpPr>
          <p:cNvPr id="6" name="자유형 5"/>
          <p:cNvSpPr/>
          <p:nvPr/>
        </p:nvSpPr>
        <p:spPr>
          <a:xfrm>
            <a:off x="-1980728" y="2492895"/>
            <a:ext cx="11410950" cy="3627129"/>
          </a:xfrm>
          <a:custGeom>
            <a:avLst/>
            <a:gdLst>
              <a:gd name="connsiteX0" fmla="*/ 0 w 11410950"/>
              <a:gd name="connsiteY0" fmla="*/ 2150682 h 3627129"/>
              <a:gd name="connsiteX1" fmla="*/ 1800225 w 11410950"/>
              <a:gd name="connsiteY1" fmla="*/ 26607 h 3627129"/>
              <a:gd name="connsiteX2" fmla="*/ 4210050 w 11410950"/>
              <a:gd name="connsiteY2" fmla="*/ 3465132 h 3627129"/>
              <a:gd name="connsiteX3" fmla="*/ 6572250 w 11410950"/>
              <a:gd name="connsiteY3" fmla="*/ 83757 h 3627129"/>
              <a:gd name="connsiteX4" fmla="*/ 9067800 w 11410950"/>
              <a:gd name="connsiteY4" fmla="*/ 3627057 h 3627129"/>
              <a:gd name="connsiteX5" fmla="*/ 11410950 w 11410950"/>
              <a:gd name="connsiteY5" fmla="*/ 188532 h 362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950" h="3627129">
                <a:moveTo>
                  <a:pt x="0" y="2150682"/>
                </a:moveTo>
                <a:cubicBezTo>
                  <a:pt x="549275" y="979107"/>
                  <a:pt x="1098550" y="-192468"/>
                  <a:pt x="1800225" y="26607"/>
                </a:cubicBezTo>
                <a:cubicBezTo>
                  <a:pt x="2501900" y="245682"/>
                  <a:pt x="3414713" y="3455607"/>
                  <a:pt x="4210050" y="3465132"/>
                </a:cubicBezTo>
                <a:cubicBezTo>
                  <a:pt x="5005387" y="3474657"/>
                  <a:pt x="5762625" y="56770"/>
                  <a:pt x="6572250" y="83757"/>
                </a:cubicBezTo>
                <a:cubicBezTo>
                  <a:pt x="7381875" y="110744"/>
                  <a:pt x="8261350" y="3609595"/>
                  <a:pt x="9067800" y="3627057"/>
                </a:cubicBezTo>
                <a:cubicBezTo>
                  <a:pt x="9874250" y="3644520"/>
                  <a:pt x="10802938" y="506032"/>
                  <a:pt x="11410950" y="18853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739762" y="0"/>
            <a:ext cx="2404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400" b="1" dirty="0">
                <a:solidFill>
                  <a:srgbClr val="FF0000"/>
                </a:solidFill>
              </a:rPr>
              <a:t>Lecture 5 </a:t>
            </a:r>
            <a:r>
              <a:rPr lang="ko-KR" altLang="en-US" sz="2400" b="1" dirty="0">
                <a:solidFill>
                  <a:srgbClr val="FF0000"/>
                </a:solidFill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624611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사용 애니메이션</a:t>
            </a:r>
          </a:p>
        </p:txBody>
      </p:sp>
      <p:sp>
        <p:nvSpPr>
          <p:cNvPr id="2" name="타원 1"/>
          <p:cNvSpPr/>
          <p:nvPr/>
        </p:nvSpPr>
        <p:spPr>
          <a:xfrm>
            <a:off x="410580" y="2384883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492449" y="372511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633614" y="5651723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792116" y="4913981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875076" y="277957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027204" y="3140968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304298" y="558863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393310" y="5651723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18592" y="1844824"/>
            <a:ext cx="7987605" cy="2094889"/>
            <a:chOff x="518592" y="1844824"/>
            <a:chExt cx="7987605" cy="2094889"/>
          </a:xfrm>
        </p:grpSpPr>
        <p:cxnSp>
          <p:nvCxnSpPr>
            <p:cNvPr id="7" name="직선 화살표 연결선 6"/>
            <p:cNvCxnSpPr/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 flipV="1">
            <a:off x="518592" y="3929234"/>
            <a:ext cx="7987605" cy="2380086"/>
            <a:chOff x="518592" y="1844824"/>
            <a:chExt cx="7987605" cy="2094889"/>
          </a:xfrm>
        </p:grpSpPr>
        <p:cxnSp>
          <p:nvCxnSpPr>
            <p:cNvPr id="53" name="직선 화살표 연결선 52"/>
            <p:cNvCxnSpPr/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95046" y="1276668"/>
            <a:ext cx="152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Time == 0.2</a:t>
            </a:r>
            <a:endParaRPr lang="ko-KR" altLang="en-US" dirty="0"/>
          </a:p>
        </p:txBody>
      </p:sp>
      <p:sp>
        <p:nvSpPr>
          <p:cNvPr id="6" name="자유형 5"/>
          <p:cNvSpPr/>
          <p:nvPr/>
        </p:nvSpPr>
        <p:spPr>
          <a:xfrm>
            <a:off x="-1116632" y="2492895"/>
            <a:ext cx="11410950" cy="3627129"/>
          </a:xfrm>
          <a:custGeom>
            <a:avLst/>
            <a:gdLst>
              <a:gd name="connsiteX0" fmla="*/ 0 w 11410950"/>
              <a:gd name="connsiteY0" fmla="*/ 2150682 h 3627129"/>
              <a:gd name="connsiteX1" fmla="*/ 1800225 w 11410950"/>
              <a:gd name="connsiteY1" fmla="*/ 26607 h 3627129"/>
              <a:gd name="connsiteX2" fmla="*/ 4210050 w 11410950"/>
              <a:gd name="connsiteY2" fmla="*/ 3465132 h 3627129"/>
              <a:gd name="connsiteX3" fmla="*/ 6572250 w 11410950"/>
              <a:gd name="connsiteY3" fmla="*/ 83757 h 3627129"/>
              <a:gd name="connsiteX4" fmla="*/ 9067800 w 11410950"/>
              <a:gd name="connsiteY4" fmla="*/ 3627057 h 3627129"/>
              <a:gd name="connsiteX5" fmla="*/ 11410950 w 11410950"/>
              <a:gd name="connsiteY5" fmla="*/ 188532 h 362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950" h="3627129">
                <a:moveTo>
                  <a:pt x="0" y="2150682"/>
                </a:moveTo>
                <a:cubicBezTo>
                  <a:pt x="549275" y="979107"/>
                  <a:pt x="1098550" y="-192468"/>
                  <a:pt x="1800225" y="26607"/>
                </a:cubicBezTo>
                <a:cubicBezTo>
                  <a:pt x="2501900" y="245682"/>
                  <a:pt x="3414713" y="3455607"/>
                  <a:pt x="4210050" y="3465132"/>
                </a:cubicBezTo>
                <a:cubicBezTo>
                  <a:pt x="5005387" y="3474657"/>
                  <a:pt x="5762625" y="56770"/>
                  <a:pt x="6572250" y="83757"/>
                </a:cubicBezTo>
                <a:cubicBezTo>
                  <a:pt x="7381875" y="110744"/>
                  <a:pt x="8261350" y="3609595"/>
                  <a:pt x="9067800" y="3627057"/>
                </a:cubicBezTo>
                <a:cubicBezTo>
                  <a:pt x="9874250" y="3644520"/>
                  <a:pt x="10802938" y="506032"/>
                  <a:pt x="11410950" y="18853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739762" y="0"/>
            <a:ext cx="2404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400" b="1" dirty="0">
                <a:solidFill>
                  <a:srgbClr val="FF0000"/>
                </a:solidFill>
              </a:rPr>
              <a:t>Lecture 5 </a:t>
            </a:r>
            <a:r>
              <a:rPr lang="ko-KR" altLang="en-US" sz="2400" b="1" dirty="0">
                <a:solidFill>
                  <a:srgbClr val="FF0000"/>
                </a:solidFill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845742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적당한 수의 </a:t>
            </a:r>
            <a:r>
              <a:rPr lang="ko-KR" altLang="en-US" dirty="0" err="1"/>
              <a:t>버텍스를</a:t>
            </a:r>
            <a:r>
              <a:rPr lang="ko-KR" altLang="en-US" dirty="0"/>
              <a:t> 사용하여 효과를 표현</a:t>
            </a:r>
            <a:endParaRPr lang="en-US" altLang="ko-KR" dirty="0"/>
          </a:p>
          <a:p>
            <a:pPr lvl="1"/>
            <a:r>
              <a:rPr lang="ko-KR" altLang="en-US" dirty="0"/>
              <a:t>적은 계산 량 </a:t>
            </a:r>
            <a:r>
              <a:rPr lang="en-US" altLang="ko-KR" dirty="0"/>
              <a:t>(</a:t>
            </a:r>
            <a:r>
              <a:rPr lang="ko-KR" altLang="en-US" dirty="0" err="1"/>
              <a:t>프래그</a:t>
            </a:r>
            <a:r>
              <a:rPr lang="ko-KR" altLang="en-US" dirty="0"/>
              <a:t> </a:t>
            </a:r>
            <a:r>
              <a:rPr lang="ko-KR" altLang="en-US" dirty="0" err="1"/>
              <a:t>먼트</a:t>
            </a:r>
            <a:r>
              <a:rPr lang="ko-KR" altLang="en-US" dirty="0"/>
              <a:t> </a:t>
            </a:r>
            <a:r>
              <a:rPr lang="ko-KR" altLang="en-US" dirty="0" err="1"/>
              <a:t>쉐이더와의</a:t>
            </a:r>
            <a:r>
              <a:rPr lang="ko-KR" altLang="en-US" dirty="0"/>
              <a:t> 상대적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쉐이딩</a:t>
            </a:r>
            <a:r>
              <a:rPr lang="ko-KR" altLang="en-US" dirty="0"/>
              <a:t> 쉬움</a:t>
            </a:r>
          </a:p>
        </p:txBody>
      </p:sp>
    </p:spTree>
    <p:extLst>
      <p:ext uri="{BB962C8B-B14F-4D97-AF65-F5344CB8AC3E}">
        <p14:creationId xmlns:p14="http://schemas.microsoft.com/office/powerpoint/2010/main" val="1030951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6210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788024" y="2060848"/>
            <a:ext cx="4122712" cy="3960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788024" y="2823646"/>
            <a:ext cx="412271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out vec4 </a:t>
            </a:r>
            <a:r>
              <a:rPr lang="en-US" altLang="ko-KR" sz="1600" dirty="0" err="1"/>
              <a:t>FragColor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FragColor</a:t>
            </a:r>
            <a:r>
              <a:rPr lang="en-US" altLang="ko-KR" sz="1600" dirty="0"/>
              <a:t> = vec4(1.0, 1.0, 1.0, 1.0);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65047" y="2039539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5047" y="2638980"/>
            <a:ext cx="392585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839744" y="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/>
              <a:t>Shader</a:t>
            </a:r>
            <a:r>
              <a:rPr lang="en-US" altLang="ko-KR" dirty="0"/>
              <a:t> code </a:t>
            </a:r>
            <a:r>
              <a:rPr lang="ko-KR" altLang="en-US" dirty="0"/>
              <a:t>준비</a:t>
            </a:r>
          </a:p>
        </p:txBody>
      </p:sp>
    </p:spTree>
    <p:extLst>
      <p:ext uri="{BB962C8B-B14F-4D97-AF65-F5344CB8AC3E}">
        <p14:creationId xmlns:p14="http://schemas.microsoft.com/office/powerpoint/2010/main" val="135295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지난시간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</a:p>
        </p:txBody>
      </p:sp>
    </p:spTree>
    <p:extLst>
      <p:ext uri="{BB962C8B-B14F-4D97-AF65-F5344CB8AC3E}">
        <p14:creationId xmlns:p14="http://schemas.microsoft.com/office/powerpoint/2010/main" val="3199350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1196752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" dirty="0"/>
              <a:t>float </a:t>
            </a:r>
            <a:r>
              <a:rPr lang="en-US" altLang="ko-KR" sz="500" dirty="0" err="1"/>
              <a:t>basePosX</a:t>
            </a:r>
            <a:r>
              <a:rPr lang="en-US" altLang="ko-KR" sz="500" dirty="0"/>
              <a:t> = -0.5f;</a:t>
            </a:r>
          </a:p>
          <a:p>
            <a:r>
              <a:rPr lang="en-US" altLang="ko-KR" sz="500" dirty="0"/>
              <a:t>float </a:t>
            </a:r>
            <a:r>
              <a:rPr lang="en-US" altLang="ko-KR" sz="500" dirty="0" err="1"/>
              <a:t>basePosY</a:t>
            </a:r>
            <a:r>
              <a:rPr lang="en-US" altLang="ko-KR" sz="500" dirty="0"/>
              <a:t> = -0.5f;</a:t>
            </a:r>
          </a:p>
          <a:p>
            <a:r>
              <a:rPr lang="en-US" altLang="ko-KR" sz="500" dirty="0"/>
              <a:t>float </a:t>
            </a:r>
            <a:r>
              <a:rPr lang="en-US" altLang="ko-KR" sz="500" dirty="0" err="1"/>
              <a:t>targetPosX</a:t>
            </a:r>
            <a:r>
              <a:rPr lang="en-US" altLang="ko-KR" sz="500" dirty="0"/>
              <a:t> = 0.5f;</a:t>
            </a:r>
          </a:p>
          <a:p>
            <a:r>
              <a:rPr lang="en-US" altLang="ko-KR" sz="500" dirty="0"/>
              <a:t>float </a:t>
            </a:r>
            <a:r>
              <a:rPr lang="en-US" altLang="ko-KR" sz="500" dirty="0" err="1"/>
              <a:t>targetPosY</a:t>
            </a:r>
            <a:r>
              <a:rPr lang="en-US" altLang="ko-KR" sz="500" dirty="0"/>
              <a:t> = 0.5f;</a:t>
            </a:r>
          </a:p>
          <a:p>
            <a:endParaRPr lang="ko-KR" altLang="en-US" sz="500" dirty="0"/>
          </a:p>
          <a:p>
            <a:r>
              <a:rPr lang="en-US" altLang="ko-KR" sz="500" dirty="0" err="1"/>
              <a:t>int</a:t>
            </a:r>
            <a:r>
              <a:rPr lang="en-US" altLang="ko-KR" sz="500" dirty="0"/>
              <a:t> 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= 8;</a:t>
            </a:r>
          </a:p>
          <a:p>
            <a:r>
              <a:rPr lang="en-US" altLang="ko-KR" sz="500" dirty="0" err="1"/>
              <a:t>int</a:t>
            </a:r>
            <a:r>
              <a:rPr lang="en-US" altLang="ko-KR" sz="500" dirty="0"/>
              <a:t> </a:t>
            </a:r>
            <a:r>
              <a:rPr lang="en-US" altLang="ko-KR" sz="500" dirty="0" err="1"/>
              <a:t>pointCountY</a:t>
            </a:r>
            <a:r>
              <a:rPr lang="en-US" altLang="ko-KR" sz="500" dirty="0"/>
              <a:t> = 8;</a:t>
            </a:r>
          </a:p>
          <a:p>
            <a:endParaRPr lang="ko-KR" altLang="en-US" sz="500" dirty="0"/>
          </a:p>
          <a:p>
            <a:r>
              <a:rPr lang="en-US" altLang="ko-KR" sz="500" dirty="0"/>
              <a:t>float width = </a:t>
            </a:r>
            <a:r>
              <a:rPr lang="en-US" altLang="ko-KR" sz="500" dirty="0" err="1"/>
              <a:t>targetPosX</a:t>
            </a:r>
            <a:r>
              <a:rPr lang="en-US" altLang="ko-KR" sz="500" dirty="0"/>
              <a:t> - </a:t>
            </a:r>
            <a:r>
              <a:rPr lang="en-US" altLang="ko-KR" sz="500" dirty="0" err="1"/>
              <a:t>basePosX</a:t>
            </a:r>
            <a:r>
              <a:rPr lang="en-US" altLang="ko-KR" sz="500" dirty="0"/>
              <a:t>;</a:t>
            </a:r>
          </a:p>
          <a:p>
            <a:r>
              <a:rPr lang="en-US" altLang="ko-KR" sz="500" dirty="0"/>
              <a:t>float height = </a:t>
            </a:r>
            <a:r>
              <a:rPr lang="en-US" altLang="ko-KR" sz="500" dirty="0" err="1"/>
              <a:t>targetPosY</a:t>
            </a:r>
            <a:r>
              <a:rPr lang="en-US" altLang="ko-KR" sz="500" dirty="0"/>
              <a:t> - </a:t>
            </a:r>
            <a:r>
              <a:rPr lang="en-US" altLang="ko-KR" sz="500" dirty="0" err="1"/>
              <a:t>basePosY</a:t>
            </a:r>
            <a:r>
              <a:rPr lang="en-US" altLang="ko-KR" sz="500" dirty="0"/>
              <a:t>;</a:t>
            </a:r>
          </a:p>
          <a:p>
            <a:endParaRPr lang="ko-KR" altLang="en-US" sz="500" dirty="0"/>
          </a:p>
          <a:p>
            <a:r>
              <a:rPr lang="en-US" altLang="ko-KR" sz="500" dirty="0"/>
              <a:t>float* point = new float[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*</a:t>
            </a:r>
            <a:r>
              <a:rPr lang="en-US" altLang="ko-KR" sz="500" dirty="0" err="1"/>
              <a:t>pointCountY</a:t>
            </a:r>
            <a:r>
              <a:rPr lang="en-US" altLang="ko-KR" sz="500" dirty="0"/>
              <a:t>*2];</a:t>
            </a:r>
          </a:p>
          <a:p>
            <a:r>
              <a:rPr lang="en-US" altLang="ko-KR" sz="500" dirty="0"/>
              <a:t>float* vertices = new float[(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- 1)*(</a:t>
            </a:r>
            <a:r>
              <a:rPr lang="en-US" altLang="ko-KR" sz="500" dirty="0" err="1"/>
              <a:t>pointCountY</a:t>
            </a:r>
            <a:r>
              <a:rPr lang="en-US" altLang="ko-KR" sz="500" dirty="0"/>
              <a:t> - 1) * 2 * 3 * 3];</a:t>
            </a:r>
          </a:p>
          <a:p>
            <a:r>
              <a:rPr lang="en-US" altLang="ko-KR" sz="500" dirty="0" err="1"/>
              <a:t>gDummyVertexCount</a:t>
            </a:r>
            <a:r>
              <a:rPr lang="en-US" altLang="ko-KR" sz="500" dirty="0"/>
              <a:t> = (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- 1)*(</a:t>
            </a:r>
            <a:r>
              <a:rPr lang="en-US" altLang="ko-KR" sz="500" dirty="0" err="1"/>
              <a:t>pointCountY</a:t>
            </a:r>
            <a:r>
              <a:rPr lang="en-US" altLang="ko-KR" sz="500" dirty="0"/>
              <a:t> - 1) * 2 * 3; // Face</a:t>
            </a:r>
            <a:r>
              <a:rPr lang="ko-KR" altLang="en-US" sz="500" dirty="0"/>
              <a:t>를 이루는</a:t>
            </a:r>
            <a:r>
              <a:rPr lang="en-US" altLang="ko-KR" sz="500" dirty="0"/>
              <a:t> Vertex</a:t>
            </a:r>
            <a:r>
              <a:rPr lang="ko-KR" altLang="en-US" sz="500" dirty="0"/>
              <a:t>의 총 개수</a:t>
            </a:r>
            <a:endParaRPr lang="en-US" altLang="ko-KR" sz="500" dirty="0"/>
          </a:p>
          <a:p>
            <a:endParaRPr lang="ko-KR" altLang="en-US" sz="500" dirty="0"/>
          </a:p>
          <a:p>
            <a:r>
              <a:rPr lang="en-US" altLang="ko-KR" sz="500" dirty="0"/>
              <a:t>//Prepare points</a:t>
            </a:r>
          </a:p>
          <a:p>
            <a:r>
              <a:rPr lang="en-US" altLang="ko-KR" sz="500" dirty="0"/>
              <a:t>for (</a:t>
            </a:r>
            <a:r>
              <a:rPr lang="en-US" altLang="ko-KR" sz="500" dirty="0" err="1"/>
              <a:t>int</a:t>
            </a:r>
            <a:r>
              <a:rPr lang="en-US" altLang="ko-KR" sz="500" dirty="0"/>
              <a:t> x = 0; x &lt; 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; x++)</a:t>
            </a:r>
          </a:p>
          <a:p>
            <a:r>
              <a:rPr lang="en-US" altLang="ko-KR" sz="500" dirty="0"/>
              <a:t>{</a:t>
            </a:r>
          </a:p>
          <a:p>
            <a:r>
              <a:rPr lang="en-US" altLang="ko-KR" sz="500" dirty="0"/>
              <a:t>for (</a:t>
            </a:r>
            <a:r>
              <a:rPr lang="en-US" altLang="ko-KR" sz="500" dirty="0" err="1"/>
              <a:t>int</a:t>
            </a:r>
            <a:r>
              <a:rPr lang="en-US" altLang="ko-KR" sz="500" dirty="0"/>
              <a:t> y = 0; y &lt; </a:t>
            </a:r>
            <a:r>
              <a:rPr lang="en-US" altLang="ko-KR" sz="500" dirty="0" err="1"/>
              <a:t>pointCountY</a:t>
            </a:r>
            <a:r>
              <a:rPr lang="en-US" altLang="ko-KR" sz="500" dirty="0"/>
              <a:t>; y++)</a:t>
            </a:r>
          </a:p>
          <a:p>
            <a:r>
              <a:rPr lang="en-US" altLang="ko-KR" sz="500" dirty="0"/>
              <a:t>{</a:t>
            </a:r>
          </a:p>
          <a:p>
            <a:r>
              <a:rPr lang="en-US" altLang="ko-KR" sz="500" dirty="0"/>
              <a:t>point[(y*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x) * 2 + 0] = </a:t>
            </a:r>
            <a:r>
              <a:rPr lang="en-US" altLang="ko-KR" sz="500" dirty="0" err="1"/>
              <a:t>basePosX</a:t>
            </a:r>
            <a:r>
              <a:rPr lang="en-US" altLang="ko-KR" sz="500" dirty="0"/>
              <a:t> + width * (x / (float)(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- 1));</a:t>
            </a:r>
          </a:p>
          <a:p>
            <a:r>
              <a:rPr lang="en-US" altLang="ko-KR" sz="500" dirty="0"/>
              <a:t>point[(y*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x) * 2 + 1] = </a:t>
            </a:r>
            <a:r>
              <a:rPr lang="en-US" altLang="ko-KR" sz="500" dirty="0" err="1"/>
              <a:t>basePosY</a:t>
            </a:r>
            <a:r>
              <a:rPr lang="en-US" altLang="ko-KR" sz="500" dirty="0"/>
              <a:t> + height * (y / (float)(</a:t>
            </a:r>
            <a:r>
              <a:rPr lang="en-US" altLang="ko-KR" sz="500" dirty="0" err="1"/>
              <a:t>pointCountY</a:t>
            </a:r>
            <a:r>
              <a:rPr lang="en-US" altLang="ko-KR" sz="500" dirty="0"/>
              <a:t> - 1));</a:t>
            </a:r>
          </a:p>
          <a:p>
            <a:r>
              <a:rPr lang="en-US" altLang="ko-KR" sz="500" dirty="0"/>
              <a:t>}</a:t>
            </a:r>
          </a:p>
          <a:p>
            <a:r>
              <a:rPr lang="en-US" altLang="ko-KR" sz="500" dirty="0"/>
              <a:t>}</a:t>
            </a:r>
          </a:p>
          <a:p>
            <a:endParaRPr lang="ko-KR" altLang="en-US" sz="500" dirty="0"/>
          </a:p>
          <a:p>
            <a:r>
              <a:rPr lang="en-US" altLang="ko-KR" sz="500" dirty="0"/>
              <a:t>//Make triangles</a:t>
            </a:r>
          </a:p>
          <a:p>
            <a:r>
              <a:rPr lang="en-US" altLang="ko-KR" sz="500" dirty="0" err="1"/>
              <a:t>int</a:t>
            </a:r>
            <a:r>
              <a:rPr lang="en-US" altLang="ko-KR" sz="500" dirty="0"/>
              <a:t> 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 = 0;</a:t>
            </a:r>
          </a:p>
          <a:p>
            <a:r>
              <a:rPr lang="en-US" altLang="ko-KR" sz="500" dirty="0"/>
              <a:t>for (</a:t>
            </a:r>
            <a:r>
              <a:rPr lang="en-US" altLang="ko-KR" sz="500" dirty="0" err="1"/>
              <a:t>int</a:t>
            </a:r>
            <a:r>
              <a:rPr lang="en-US" altLang="ko-KR" sz="500" dirty="0"/>
              <a:t> x = 0; x &lt; 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-1; x++)</a:t>
            </a:r>
          </a:p>
          <a:p>
            <a:r>
              <a:rPr lang="en-US" altLang="ko-KR" sz="500" dirty="0"/>
              <a:t>{</a:t>
            </a:r>
          </a:p>
          <a:p>
            <a:r>
              <a:rPr lang="en-US" altLang="ko-KR" sz="500" dirty="0"/>
              <a:t>for (</a:t>
            </a:r>
            <a:r>
              <a:rPr lang="en-US" altLang="ko-KR" sz="500" dirty="0" err="1"/>
              <a:t>int</a:t>
            </a:r>
            <a:r>
              <a:rPr lang="en-US" altLang="ko-KR" sz="500" dirty="0"/>
              <a:t> y = 0; y &lt; </a:t>
            </a:r>
            <a:r>
              <a:rPr lang="en-US" altLang="ko-KR" sz="500" dirty="0" err="1"/>
              <a:t>pointCountY</a:t>
            </a:r>
            <a:r>
              <a:rPr lang="en-US" altLang="ko-KR" sz="500" dirty="0"/>
              <a:t> -1; y++)</a:t>
            </a:r>
          </a:p>
          <a:p>
            <a:r>
              <a:rPr lang="en-US" altLang="ko-KR" sz="500" dirty="0"/>
              <a:t>{</a:t>
            </a:r>
          </a:p>
          <a:p>
            <a:r>
              <a:rPr lang="en-US" altLang="ko-KR" sz="500" dirty="0"/>
              <a:t>//Triangle part 1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point[(y*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x) * 2 + 0];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point[(y*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x) * 2 + 1];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0.f;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point[((y + 1)*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(x + 1)) * 2 + 0];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point[((y + 1)*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(x + 1)) * 2 + 1];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0.f;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point[((y + 1)*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x) * 2 + 0];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point[((y + 1)*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x) * 2 + 1];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0.f;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endParaRPr lang="ko-KR" altLang="en-US" sz="500" dirty="0"/>
          </a:p>
          <a:p>
            <a:r>
              <a:rPr lang="en-US" altLang="ko-KR" sz="500" dirty="0"/>
              <a:t>//Triangle part 2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point[(y*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x) * 2 + 0];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point[(y*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x) * 2 + 1];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0.f;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point[(y*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(x + 1)) * 2 + 0];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point[(y*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(x + 1)) * 2 + 1];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0.f;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point[((y + 1)*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(x + 1)) * 2 + 0];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point[((y + 1)*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(x + 1)) * 2 + 1];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0.f;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}</a:t>
            </a:r>
          </a:p>
          <a:p>
            <a:r>
              <a:rPr lang="en-US" altLang="ko-KR" sz="500" dirty="0"/>
              <a:t>}</a:t>
            </a:r>
          </a:p>
          <a:p>
            <a:endParaRPr lang="ko-KR" altLang="en-US" sz="500" dirty="0"/>
          </a:p>
          <a:p>
            <a:r>
              <a:rPr lang="en-US" altLang="ko-KR" sz="500" dirty="0" err="1"/>
              <a:t>glGenBuffers</a:t>
            </a:r>
            <a:r>
              <a:rPr lang="en-US" altLang="ko-KR" sz="500" dirty="0"/>
              <a:t>(1, &amp;</a:t>
            </a:r>
            <a:r>
              <a:rPr lang="en-US" altLang="ko-KR" sz="500" dirty="0" err="1"/>
              <a:t>VBO_DummyMesh</a:t>
            </a:r>
            <a:r>
              <a:rPr lang="en-US" altLang="ko-KR" sz="500" dirty="0"/>
              <a:t>);</a:t>
            </a:r>
          </a:p>
          <a:p>
            <a:r>
              <a:rPr lang="en-US" altLang="ko-KR" sz="500" dirty="0" err="1"/>
              <a:t>glBindBuffer</a:t>
            </a:r>
            <a:r>
              <a:rPr lang="en-US" altLang="ko-KR" sz="500" dirty="0"/>
              <a:t>(GL_ARRAY_BUFFER, </a:t>
            </a:r>
            <a:r>
              <a:rPr lang="en-US" altLang="ko-KR" sz="500" dirty="0" err="1"/>
              <a:t>VBO_DummyMesh</a:t>
            </a:r>
            <a:r>
              <a:rPr lang="en-US" altLang="ko-KR" sz="500" dirty="0"/>
              <a:t>);</a:t>
            </a:r>
          </a:p>
          <a:p>
            <a:r>
              <a:rPr lang="en-US" altLang="ko-KR" sz="500" dirty="0" err="1"/>
              <a:t>glBufferData</a:t>
            </a:r>
            <a:r>
              <a:rPr lang="en-US" altLang="ko-KR" sz="500" dirty="0"/>
              <a:t>(GL_ARRAY_BUFFER, </a:t>
            </a:r>
            <a:r>
              <a:rPr lang="en-US" altLang="ko-KR" sz="500" dirty="0" err="1"/>
              <a:t>sizeof</a:t>
            </a:r>
            <a:r>
              <a:rPr lang="en-US" altLang="ko-KR" sz="500" dirty="0"/>
              <a:t>(float)*(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- 1)*(</a:t>
            </a:r>
            <a:r>
              <a:rPr lang="en-US" altLang="ko-KR" sz="500" dirty="0" err="1"/>
              <a:t>pointCountY</a:t>
            </a:r>
            <a:r>
              <a:rPr lang="en-US" altLang="ko-KR" sz="500" dirty="0"/>
              <a:t> - 1) * 2 * 3 * 3, vertices, GL_STATIC_DRAW);</a:t>
            </a:r>
            <a:endParaRPr lang="ko-KR" altLang="en-US" sz="500" dirty="0"/>
          </a:p>
        </p:txBody>
      </p:sp>
      <p:sp>
        <p:nvSpPr>
          <p:cNvPr id="4" name="TextBox 3"/>
          <p:cNvSpPr txBox="1"/>
          <p:nvPr/>
        </p:nvSpPr>
        <p:spPr>
          <a:xfrm>
            <a:off x="2771800" y="-10812"/>
            <a:ext cx="634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VBO </a:t>
            </a:r>
            <a:r>
              <a:rPr lang="ko-KR" altLang="en-US" dirty="0"/>
              <a:t>준비 </a:t>
            </a:r>
            <a:r>
              <a:rPr lang="en-US" altLang="ko-KR" dirty="0"/>
              <a:t>(</a:t>
            </a:r>
            <a:r>
              <a:rPr lang="ko-KR" altLang="en-US" dirty="0"/>
              <a:t>주어진 사각형 내부를 삼각형으로 잘라주는 것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205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126876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glUseProgram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attrribPosition</a:t>
            </a:r>
            <a:r>
              <a:rPr lang="en-US" altLang="ko-KR" dirty="0"/>
              <a:t> = </a:t>
            </a:r>
            <a:r>
              <a:rPr lang="en-US" altLang="ko-KR" dirty="0" err="1"/>
              <a:t>glGetAttribLocation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"Position"); </a:t>
            </a:r>
          </a:p>
          <a:p>
            <a:endParaRPr lang="ko-KR" altLang="en-US" dirty="0"/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dirty="0" err="1"/>
              <a:t>attrribPosition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</a:t>
            </a:r>
            <a:r>
              <a:rPr lang="en-US" altLang="ko-KR" dirty="0" err="1"/>
              <a:t>VBO_DummyMesh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dirty="0" err="1"/>
              <a:t>attrribPosition</a:t>
            </a:r>
            <a:r>
              <a:rPr lang="en-US" altLang="ko-KR" dirty="0"/>
              <a:t>, 3, GL_FLOAT, GL_FALSE, 0, 0);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87816" y="725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/>
              <a:t>렌더링</a:t>
            </a:r>
            <a:r>
              <a:rPr lang="ko-KR" altLang="en-US" dirty="0"/>
              <a:t> 준비</a:t>
            </a:r>
          </a:p>
        </p:txBody>
      </p:sp>
    </p:spTree>
    <p:extLst>
      <p:ext uri="{BB962C8B-B14F-4D97-AF65-F5344CB8AC3E}">
        <p14:creationId xmlns:p14="http://schemas.microsoft.com/office/powerpoint/2010/main" val="1034549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1291708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 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</a:t>
            </a:r>
            <a:r>
              <a:rPr lang="en-US" altLang="ko-KR" sz="1400" dirty="0" err="1"/>
              <a:t>TexPos</a:t>
            </a:r>
            <a:r>
              <a:rPr lang="en-US" altLang="ko-KR" sz="1400" dirty="0"/>
              <a:t>");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VBO_PosTex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, 3, GL_FLOAT, GL_FALSE, 5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0);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, 2, GL_FLOAT, GL_FALSE, 5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(</a:t>
            </a:r>
            <a:r>
              <a:rPr lang="en-US" altLang="ko-KR" sz="1400" dirty="0" err="1"/>
              <a:t>GLvoid</a:t>
            </a:r>
            <a:r>
              <a:rPr lang="en-US" altLang="ko-KR" sz="1400" dirty="0"/>
              <a:t>*)(3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(float)));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7487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/>
              <a:t>렌더링</a:t>
            </a:r>
            <a:r>
              <a:rPr lang="ko-KR" altLang="en-US" dirty="0"/>
              <a:t> 준비</a:t>
            </a:r>
          </a:p>
        </p:txBody>
      </p:sp>
    </p:spTree>
    <p:extLst>
      <p:ext uri="{BB962C8B-B14F-4D97-AF65-F5344CB8AC3E}">
        <p14:creationId xmlns:p14="http://schemas.microsoft.com/office/powerpoint/2010/main" val="3944243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672580" y="3087653"/>
            <a:ext cx="3820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glDrawArrays</a:t>
            </a:r>
            <a:r>
              <a:rPr lang="en-US" altLang="ko-KR" dirty="0"/>
              <a:t>(GL_TRIANGLES, 0, 6);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859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내용 구현</a:t>
            </a:r>
            <a:endParaRPr lang="en-US" altLang="ko-KR" dirty="0"/>
          </a:p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쉐이더에서</a:t>
            </a:r>
            <a:r>
              <a:rPr lang="ko-KR" altLang="en-US" dirty="0"/>
              <a:t> </a:t>
            </a:r>
            <a:r>
              <a:rPr lang="en-US" altLang="ko-KR" dirty="0"/>
              <a:t>sin(radian) </a:t>
            </a:r>
            <a:r>
              <a:rPr lang="ko-KR" altLang="en-US" dirty="0"/>
              <a:t>함수를 사용하여 아래와 같은 그림 출력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4"/>
          <a:stretch/>
        </p:blipFill>
        <p:spPr bwMode="auto">
          <a:xfrm>
            <a:off x="2195736" y="3302000"/>
            <a:ext cx="4608512" cy="343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2903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</a:t>
            </a:r>
            <a:r>
              <a:rPr lang="en-US" altLang="ko-KR" dirty="0"/>
              <a:t>out </a:t>
            </a:r>
            <a:r>
              <a:rPr lang="ko-KR" altLang="en-US" dirty="0"/>
              <a:t>및 </a:t>
            </a:r>
            <a:r>
              <a:rPr lang="ko-KR" altLang="en-US" dirty="0" err="1"/>
              <a:t>프레그먼트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</a:t>
            </a:r>
            <a:r>
              <a:rPr lang="en-US" altLang="ko-KR" dirty="0"/>
              <a:t>in </a:t>
            </a:r>
            <a:r>
              <a:rPr lang="ko-KR" altLang="en-US" dirty="0"/>
              <a:t>을 적용하여 아래와 같이 컬러 적용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2"/>
          <a:stretch/>
        </p:blipFill>
        <p:spPr bwMode="auto">
          <a:xfrm>
            <a:off x="1979712" y="2852935"/>
            <a:ext cx="4968552" cy="3699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887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메시를</a:t>
            </a:r>
            <a:r>
              <a:rPr lang="ko-KR" altLang="en-US" dirty="0"/>
              <a:t> 좀더 잘게 </a:t>
            </a:r>
            <a:r>
              <a:rPr lang="ko-KR" altLang="en-US" dirty="0" err="1"/>
              <a:t>쪼게어</a:t>
            </a:r>
            <a:r>
              <a:rPr lang="ko-KR" altLang="en-US" dirty="0"/>
              <a:t> 보자</a:t>
            </a:r>
            <a:endParaRPr lang="en-US" altLang="ko-KR" dirty="0"/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pointCountX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FF0000"/>
                </a:solidFill>
              </a:rPr>
              <a:t>32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pointCountY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FF0000"/>
                </a:solidFill>
              </a:rPr>
              <a:t>32</a:t>
            </a:r>
            <a:r>
              <a:rPr lang="en-US" altLang="ko-KR" dirty="0"/>
              <a:t>;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1"/>
          <a:stretch/>
        </p:blipFill>
        <p:spPr bwMode="auto">
          <a:xfrm>
            <a:off x="2555776" y="3404963"/>
            <a:ext cx="4392488" cy="3276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2606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Primitive </a:t>
            </a:r>
            <a:r>
              <a:rPr lang="ko-KR" altLang="en-US" dirty="0"/>
              <a:t>를 아래와 같이 변경</a:t>
            </a:r>
            <a:endParaRPr lang="en-US" altLang="ko-KR" dirty="0"/>
          </a:p>
          <a:p>
            <a:pPr lvl="1"/>
            <a:r>
              <a:rPr lang="en-US" altLang="ko-KR" sz="2000" dirty="0" err="1"/>
              <a:t>glDrawArrays</a:t>
            </a:r>
            <a:r>
              <a:rPr lang="en-US" altLang="ko-KR" sz="2000" dirty="0"/>
              <a:t>(GL_TRIANGLES, 0, </a:t>
            </a:r>
            <a:r>
              <a:rPr lang="en-US" altLang="ko-KR" sz="2000" dirty="0" err="1"/>
              <a:t>gDummyVertexCount</a:t>
            </a:r>
            <a:r>
              <a:rPr lang="en-US" altLang="ko-KR" sz="2000" dirty="0"/>
              <a:t>);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2"/>
          <a:stretch/>
        </p:blipFill>
        <p:spPr bwMode="auto">
          <a:xfrm>
            <a:off x="1979712" y="2663552"/>
            <a:ext cx="5328592" cy="3932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8986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쉐이더에</a:t>
            </a:r>
            <a:r>
              <a:rPr lang="ko-KR" altLang="en-US" dirty="0"/>
              <a:t> </a:t>
            </a:r>
            <a:r>
              <a:rPr lang="en-US" altLang="ko-KR" dirty="0"/>
              <a:t>uniform </a:t>
            </a:r>
            <a:r>
              <a:rPr lang="ko-KR" altLang="en-US" dirty="0"/>
              <a:t>값을 주어 </a:t>
            </a:r>
            <a:r>
              <a:rPr lang="en-US" altLang="ko-KR" dirty="0"/>
              <a:t>Lecture5 </a:t>
            </a:r>
            <a:r>
              <a:rPr lang="ko-KR" altLang="en-US" dirty="0"/>
              <a:t>때와 같이 움직여 보자</a:t>
            </a:r>
          </a:p>
        </p:txBody>
      </p:sp>
    </p:spTree>
    <p:extLst>
      <p:ext uri="{BB962C8B-B14F-4D97-AF65-F5344CB8AC3E}">
        <p14:creationId xmlns:p14="http://schemas.microsoft.com/office/powerpoint/2010/main" val="760485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쉐이더만</a:t>
            </a:r>
            <a:r>
              <a:rPr lang="ko-KR" altLang="en-US" dirty="0"/>
              <a:t> 사용하여 화면 가운데를 중심으로 물결이 </a:t>
            </a:r>
            <a:r>
              <a:rPr lang="ko-KR" altLang="en-US" dirty="0" err="1"/>
              <a:t>퍼저</a:t>
            </a:r>
            <a:r>
              <a:rPr lang="ko-KR" altLang="en-US" dirty="0"/>
              <a:t> 나가는 효과 구현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4" t="27211" r="24620" b="24830"/>
          <a:stretch/>
        </p:blipFill>
        <p:spPr bwMode="auto">
          <a:xfrm>
            <a:off x="2339752" y="2708920"/>
            <a:ext cx="4826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6927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  <a:endParaRPr lang="en-US" altLang="ko-KR" dirty="0"/>
          </a:p>
          <a:p>
            <a:pPr lvl="1"/>
            <a:r>
              <a:rPr lang="ko-KR" altLang="en-US" dirty="0"/>
              <a:t>수많은 삼각형들로 이루어진 </a:t>
            </a:r>
            <a:r>
              <a:rPr lang="ko-KR" altLang="en-US" dirty="0" err="1"/>
              <a:t>메시를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쉐이더를</a:t>
            </a:r>
            <a:r>
              <a:rPr lang="ko-KR" altLang="en-US" dirty="0"/>
              <a:t> 이용하여 효과 구현</a:t>
            </a:r>
            <a:endParaRPr lang="en-US" altLang="ko-KR" dirty="0"/>
          </a:p>
          <a:p>
            <a:pPr lvl="2"/>
            <a:r>
              <a:rPr lang="ko-KR" altLang="en-US" dirty="0"/>
              <a:t>물결</a:t>
            </a:r>
            <a:endParaRPr lang="en-US" altLang="ko-KR" dirty="0"/>
          </a:p>
          <a:p>
            <a:pPr lvl="2"/>
            <a:r>
              <a:rPr lang="ko-KR" altLang="en-US" dirty="0"/>
              <a:t>커튼</a:t>
            </a:r>
          </a:p>
        </p:txBody>
      </p:sp>
    </p:spTree>
    <p:extLst>
      <p:ext uri="{BB962C8B-B14F-4D97-AF65-F5344CB8AC3E}">
        <p14:creationId xmlns:p14="http://schemas.microsoft.com/office/powerpoint/2010/main" val="144992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16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지금까지는 적은 수의 </a:t>
            </a:r>
            <a:r>
              <a:rPr lang="ko-KR" altLang="en-US" dirty="0" err="1"/>
              <a:t>버텍스</a:t>
            </a:r>
            <a:r>
              <a:rPr lang="ko-KR" altLang="en-US" dirty="0"/>
              <a:t> 들만 사용</a:t>
            </a:r>
            <a:endParaRPr lang="en-US" altLang="ko-KR" dirty="0"/>
          </a:p>
          <a:p>
            <a:pPr lvl="1"/>
            <a:r>
              <a:rPr lang="ko-KR" altLang="en-US" dirty="0"/>
              <a:t>주로 </a:t>
            </a:r>
            <a:r>
              <a:rPr lang="en-US" altLang="ko-KR" dirty="0"/>
              <a:t>Fragment </a:t>
            </a:r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실습을 위한 내용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1348054" y="2996952"/>
            <a:ext cx="6336704" cy="3528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440752" y="3821299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440752" y="5537968"/>
            <a:ext cx="216024" cy="216024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262731" y="3821299"/>
            <a:ext cx="216024" cy="21602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262731" y="5537968"/>
            <a:ext cx="216024" cy="21602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677656" y="3551395"/>
            <a:ext cx="18596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-0.5f, 0.5f, 0.0f, 0.0f, 1.f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1609308" y="5258410"/>
            <a:ext cx="1878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3333CC"/>
                </a:solidFill>
              </a:rPr>
              <a:t>-0.5f, -0.5f, 0.0f, 0.0f, 0.0f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5493804" y="3551394"/>
            <a:ext cx="1753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0.5f, 0.5f, 0.0f, 1.0f, 1.0f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5435294" y="5268949"/>
            <a:ext cx="1870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C0099"/>
                </a:solidFill>
              </a:rPr>
              <a:t>0.5f, -0.5f, 0.0f, 1.0f, 0.0f </a:t>
            </a:r>
            <a:endParaRPr lang="ko-KR" altLang="en-US" sz="1200" dirty="0"/>
          </a:p>
        </p:txBody>
      </p:sp>
      <p:cxnSp>
        <p:nvCxnSpPr>
          <p:cNvPr id="3" name="직선 연결선 2"/>
          <p:cNvCxnSpPr>
            <a:stCxn id="12" idx="6"/>
            <a:endCxn id="14" idx="2"/>
          </p:cNvCxnSpPr>
          <p:nvPr/>
        </p:nvCxnSpPr>
        <p:spPr>
          <a:xfrm>
            <a:off x="2656776" y="3929311"/>
            <a:ext cx="3605955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2" idx="4"/>
            <a:endCxn id="13" idx="0"/>
          </p:cNvCxnSpPr>
          <p:nvPr/>
        </p:nvCxnSpPr>
        <p:spPr>
          <a:xfrm>
            <a:off x="2548764" y="4037323"/>
            <a:ext cx="0" cy="150064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4" idx="4"/>
            <a:endCxn id="18" idx="0"/>
          </p:cNvCxnSpPr>
          <p:nvPr/>
        </p:nvCxnSpPr>
        <p:spPr>
          <a:xfrm>
            <a:off x="6370743" y="4037323"/>
            <a:ext cx="0" cy="150064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3" idx="6"/>
            <a:endCxn id="18" idx="2"/>
          </p:cNvCxnSpPr>
          <p:nvPr/>
        </p:nvCxnSpPr>
        <p:spPr>
          <a:xfrm>
            <a:off x="2656776" y="5645980"/>
            <a:ext cx="3605955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2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</a:p>
        </p:txBody>
      </p:sp>
      <p:sp>
        <p:nvSpPr>
          <p:cNvPr id="26" name="내용 개체 틀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적은</a:t>
            </a:r>
            <a:r>
              <a:rPr lang="en-US" altLang="ko-KR" dirty="0"/>
              <a:t> </a:t>
            </a:r>
            <a:r>
              <a:rPr lang="ko-KR" altLang="en-US" dirty="0"/>
              <a:t>수의 </a:t>
            </a:r>
            <a:r>
              <a:rPr lang="ko-KR" altLang="en-US" dirty="0" err="1"/>
              <a:t>버텍스</a:t>
            </a:r>
            <a:r>
              <a:rPr lang="ko-KR" altLang="en-US" dirty="0"/>
              <a:t> 만으로 아래와 같이 물결 치는 표현이 가능할까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39499" y="1412764"/>
            <a:ext cx="6888885" cy="4896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2198440" y="3411235"/>
            <a:ext cx="4966346" cy="2910100"/>
            <a:chOff x="2472463" y="2381139"/>
            <a:chExt cx="4038003" cy="1932693"/>
          </a:xfrm>
        </p:grpSpPr>
        <p:sp>
          <p:nvSpPr>
            <p:cNvPr id="5" name="타원 4"/>
            <p:cNvSpPr/>
            <p:nvPr/>
          </p:nvSpPr>
          <p:spPr>
            <a:xfrm>
              <a:off x="2472463" y="2381139"/>
              <a:ext cx="216024" cy="216024"/>
            </a:xfrm>
            <a:prstGeom prst="ellipse">
              <a:avLst/>
            </a:prstGeom>
            <a:solidFill>
              <a:srgbClr val="FF0000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472463" y="4097808"/>
              <a:ext cx="216024" cy="216024"/>
            </a:xfrm>
            <a:prstGeom prst="ellipse">
              <a:avLst/>
            </a:prstGeom>
            <a:solidFill>
              <a:srgbClr val="3333CC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6294442" y="2381139"/>
              <a:ext cx="216024" cy="216024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6294442" y="4097808"/>
              <a:ext cx="216024" cy="216024"/>
            </a:xfrm>
            <a:prstGeom prst="ellipse">
              <a:avLst/>
            </a:prstGeom>
            <a:solidFill>
              <a:srgbClr val="7030A0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>
              <a:stCxn id="5" idx="6"/>
              <a:endCxn id="7" idx="2"/>
            </p:cNvCxnSpPr>
            <p:nvPr/>
          </p:nvCxnSpPr>
          <p:spPr>
            <a:xfrm>
              <a:off x="2688487" y="2489151"/>
              <a:ext cx="3605955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stCxn id="5" idx="4"/>
              <a:endCxn id="6" idx="0"/>
            </p:cNvCxnSpPr>
            <p:nvPr/>
          </p:nvCxnSpPr>
          <p:spPr>
            <a:xfrm>
              <a:off x="2580475" y="2597163"/>
              <a:ext cx="0" cy="1500645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7" idx="4"/>
              <a:endCxn id="8" idx="0"/>
            </p:cNvCxnSpPr>
            <p:nvPr/>
          </p:nvCxnSpPr>
          <p:spPr>
            <a:xfrm>
              <a:off x="6402454" y="2597163"/>
              <a:ext cx="0" cy="1500645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6" idx="6"/>
              <a:endCxn id="8" idx="2"/>
            </p:cNvCxnSpPr>
            <p:nvPr/>
          </p:nvCxnSpPr>
          <p:spPr>
            <a:xfrm>
              <a:off x="2688487" y="4205820"/>
              <a:ext cx="3605955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7" idx="3"/>
              <a:endCxn id="6" idx="7"/>
            </p:cNvCxnSpPr>
            <p:nvPr/>
          </p:nvCxnSpPr>
          <p:spPr>
            <a:xfrm flipH="1">
              <a:off x="2656851" y="2565527"/>
              <a:ext cx="3669227" cy="156391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자유형 24"/>
          <p:cNvSpPr/>
          <p:nvPr/>
        </p:nvSpPr>
        <p:spPr>
          <a:xfrm>
            <a:off x="2319032" y="2924944"/>
            <a:ext cx="4726112" cy="3493214"/>
          </a:xfrm>
          <a:custGeom>
            <a:avLst/>
            <a:gdLst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6112" h="3493214">
                <a:moveTo>
                  <a:pt x="0" y="636998"/>
                </a:moveTo>
                <a:cubicBezTo>
                  <a:pt x="297950" y="321923"/>
                  <a:pt x="585627" y="27399"/>
                  <a:pt x="1171254" y="0"/>
                </a:cubicBezTo>
                <a:cubicBezTo>
                  <a:pt x="1784278" y="0"/>
                  <a:pt x="2510320" y="1119883"/>
                  <a:pt x="3318553" y="1109609"/>
                </a:cubicBezTo>
                <a:cubicBezTo>
                  <a:pt x="4044593" y="1092486"/>
                  <a:pt x="4441861" y="633573"/>
                  <a:pt x="4726112" y="133564"/>
                </a:cubicBezTo>
                <a:lnTo>
                  <a:pt x="4726112" y="2702103"/>
                </a:lnTo>
                <a:cubicBezTo>
                  <a:pt x="4256926" y="3171291"/>
                  <a:pt x="3828835" y="3486364"/>
                  <a:pt x="3318553" y="3493214"/>
                </a:cubicBezTo>
                <a:cubicBezTo>
                  <a:pt x="2441824" y="3472665"/>
                  <a:pt x="1893870" y="2753474"/>
                  <a:pt x="1181528" y="2753474"/>
                </a:cubicBezTo>
                <a:cubicBezTo>
                  <a:pt x="585626" y="2743200"/>
                  <a:pt x="369869" y="2917861"/>
                  <a:pt x="10274" y="3246634"/>
                </a:cubicBezTo>
                <a:cubicBezTo>
                  <a:pt x="6849" y="2376755"/>
                  <a:pt x="3425" y="1506877"/>
                  <a:pt x="0" y="636998"/>
                </a:cubicBezTo>
                <a:close/>
              </a:path>
            </a:pathLst>
          </a:custGeom>
          <a:gradFill flip="none" rotWithShape="1">
            <a:gsLst>
              <a:gs pos="0">
                <a:schemeClr val="lt1">
                  <a:shade val="30000"/>
                  <a:satMod val="115000"/>
                  <a:alpha val="62000"/>
                </a:schemeClr>
              </a:gs>
              <a:gs pos="50000">
                <a:schemeClr val="lt1">
                  <a:shade val="67500"/>
                  <a:satMod val="115000"/>
                  <a:alpha val="56000"/>
                </a:schemeClr>
              </a:gs>
              <a:gs pos="100000">
                <a:schemeClr val="lt1">
                  <a:shade val="100000"/>
                  <a:satMod val="115000"/>
                  <a:alpha val="71000"/>
                </a:schemeClr>
              </a:gs>
            </a:gsLst>
            <a:lin ang="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37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버텍스가</a:t>
            </a:r>
            <a:r>
              <a:rPr lang="ko-KR" altLang="en-US" dirty="0"/>
              <a:t> 커버하는 </a:t>
            </a:r>
            <a:r>
              <a:rPr lang="ko-KR" altLang="en-US" dirty="0" err="1"/>
              <a:t>프레그먼트</a:t>
            </a:r>
            <a:r>
              <a:rPr lang="ko-KR" altLang="en-US" dirty="0"/>
              <a:t> 영역이 충분히 크다면 </a:t>
            </a:r>
            <a:r>
              <a:rPr lang="ko-KR" altLang="en-US" dirty="0" err="1"/>
              <a:t>프레그먼트</a:t>
            </a:r>
            <a:r>
              <a:rPr lang="ko-KR" altLang="en-US" dirty="0"/>
              <a:t> </a:t>
            </a:r>
            <a:r>
              <a:rPr lang="ko-KR" altLang="en-US" dirty="0" err="1"/>
              <a:t>쉐이더로</a:t>
            </a:r>
            <a:r>
              <a:rPr lang="ko-KR" altLang="en-US" dirty="0"/>
              <a:t> 가능</a:t>
            </a:r>
          </a:p>
        </p:txBody>
      </p:sp>
      <p:sp>
        <p:nvSpPr>
          <p:cNvPr id="5" name="타원 4"/>
          <p:cNvSpPr/>
          <p:nvPr/>
        </p:nvSpPr>
        <p:spPr>
          <a:xfrm>
            <a:off x="2198440" y="2708920"/>
            <a:ext cx="265688" cy="325272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198440" y="6302902"/>
            <a:ext cx="265688" cy="325272"/>
          </a:xfrm>
          <a:prstGeom prst="ellipse">
            <a:avLst/>
          </a:prstGeom>
          <a:solidFill>
            <a:srgbClr val="3333CC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899098" y="2708920"/>
            <a:ext cx="265688" cy="32527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899098" y="6302902"/>
            <a:ext cx="265688" cy="325272"/>
          </a:xfrm>
          <a:prstGeom prst="ellipse">
            <a:avLst/>
          </a:prstGeom>
          <a:solidFill>
            <a:srgbClr val="7030A0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5" idx="6"/>
            <a:endCxn id="7" idx="2"/>
          </p:cNvCxnSpPr>
          <p:nvPr/>
        </p:nvCxnSpPr>
        <p:spPr>
          <a:xfrm>
            <a:off x="2464128" y="2871556"/>
            <a:ext cx="443497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4"/>
            <a:endCxn id="6" idx="0"/>
          </p:cNvCxnSpPr>
          <p:nvPr/>
        </p:nvCxnSpPr>
        <p:spPr>
          <a:xfrm>
            <a:off x="2331284" y="3034192"/>
            <a:ext cx="0" cy="32687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4"/>
            <a:endCxn id="8" idx="0"/>
          </p:cNvCxnSpPr>
          <p:nvPr/>
        </p:nvCxnSpPr>
        <p:spPr>
          <a:xfrm>
            <a:off x="7031942" y="3034192"/>
            <a:ext cx="0" cy="32687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6" idx="6"/>
            <a:endCxn id="8" idx="2"/>
          </p:cNvCxnSpPr>
          <p:nvPr/>
        </p:nvCxnSpPr>
        <p:spPr>
          <a:xfrm>
            <a:off x="2464128" y="6465538"/>
            <a:ext cx="443497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7" idx="3"/>
            <a:endCxn id="6" idx="7"/>
          </p:cNvCxnSpPr>
          <p:nvPr/>
        </p:nvCxnSpPr>
        <p:spPr>
          <a:xfrm flipH="1">
            <a:off x="2425219" y="2986557"/>
            <a:ext cx="4512788" cy="336398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 13"/>
          <p:cNvSpPr/>
          <p:nvPr/>
        </p:nvSpPr>
        <p:spPr>
          <a:xfrm>
            <a:off x="2319032" y="2924944"/>
            <a:ext cx="4726112" cy="3493214"/>
          </a:xfrm>
          <a:custGeom>
            <a:avLst/>
            <a:gdLst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6112" h="3493214">
                <a:moveTo>
                  <a:pt x="0" y="636998"/>
                </a:moveTo>
                <a:cubicBezTo>
                  <a:pt x="297950" y="321923"/>
                  <a:pt x="585627" y="27399"/>
                  <a:pt x="1171254" y="0"/>
                </a:cubicBezTo>
                <a:cubicBezTo>
                  <a:pt x="1784278" y="0"/>
                  <a:pt x="2510320" y="1119883"/>
                  <a:pt x="3318553" y="1109609"/>
                </a:cubicBezTo>
                <a:cubicBezTo>
                  <a:pt x="4044593" y="1092486"/>
                  <a:pt x="4441861" y="633573"/>
                  <a:pt x="4726112" y="133564"/>
                </a:cubicBezTo>
                <a:lnTo>
                  <a:pt x="4726112" y="2702103"/>
                </a:lnTo>
                <a:cubicBezTo>
                  <a:pt x="4256926" y="3171291"/>
                  <a:pt x="3828835" y="3486364"/>
                  <a:pt x="3318553" y="3493214"/>
                </a:cubicBezTo>
                <a:cubicBezTo>
                  <a:pt x="2441824" y="3472665"/>
                  <a:pt x="1893870" y="2753474"/>
                  <a:pt x="1181528" y="2753474"/>
                </a:cubicBezTo>
                <a:cubicBezTo>
                  <a:pt x="585626" y="2743200"/>
                  <a:pt x="369869" y="2917861"/>
                  <a:pt x="10274" y="3246634"/>
                </a:cubicBezTo>
                <a:cubicBezTo>
                  <a:pt x="6849" y="2376755"/>
                  <a:pt x="3425" y="1506877"/>
                  <a:pt x="0" y="636998"/>
                </a:cubicBezTo>
                <a:close/>
              </a:path>
            </a:pathLst>
          </a:custGeom>
          <a:gradFill flip="none" rotWithShape="1">
            <a:gsLst>
              <a:gs pos="0">
                <a:schemeClr val="lt1">
                  <a:shade val="30000"/>
                  <a:satMod val="115000"/>
                  <a:alpha val="62000"/>
                </a:schemeClr>
              </a:gs>
              <a:gs pos="50000">
                <a:schemeClr val="lt1">
                  <a:shade val="67500"/>
                  <a:satMod val="115000"/>
                  <a:alpha val="56000"/>
                </a:schemeClr>
              </a:gs>
              <a:gs pos="100000">
                <a:schemeClr val="lt1">
                  <a:shade val="100000"/>
                  <a:satMod val="115000"/>
                  <a:alpha val="71000"/>
                </a:schemeClr>
              </a:gs>
            </a:gsLst>
            <a:lin ang="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427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프레그먼트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기반</a:t>
            </a:r>
            <a:endParaRPr lang="en-US" altLang="ko-KR" dirty="0"/>
          </a:p>
          <a:p>
            <a:pPr lvl="1"/>
            <a:r>
              <a:rPr lang="ko-KR" altLang="en-US" dirty="0" err="1"/>
              <a:t>프레그먼트</a:t>
            </a:r>
            <a:r>
              <a:rPr lang="ko-KR" altLang="en-US" dirty="0"/>
              <a:t> 취소작업 필요</a:t>
            </a:r>
            <a:endParaRPr lang="en-US" altLang="ko-KR" dirty="0"/>
          </a:p>
          <a:p>
            <a:pPr lvl="1"/>
            <a:r>
              <a:rPr lang="ko-KR" altLang="en-US" dirty="0"/>
              <a:t>많은 계산 량</a:t>
            </a:r>
            <a:endParaRPr lang="en-US" altLang="ko-KR" dirty="0"/>
          </a:p>
          <a:p>
            <a:pPr lvl="2"/>
            <a:r>
              <a:rPr lang="ko-KR" altLang="en-US" dirty="0"/>
              <a:t>화면에 </a:t>
            </a:r>
            <a:r>
              <a:rPr lang="en-US" altLang="ko-KR" dirty="0"/>
              <a:t>500X500 </a:t>
            </a:r>
            <a:r>
              <a:rPr lang="ko-KR" altLang="en-US" dirty="0" err="1"/>
              <a:t>프레그먼트</a:t>
            </a:r>
            <a:r>
              <a:rPr lang="ko-KR" altLang="en-US" dirty="0"/>
              <a:t> 커버 시 </a:t>
            </a:r>
            <a:r>
              <a:rPr lang="en-US" altLang="ko-KR" dirty="0"/>
              <a:t>500X500</a:t>
            </a:r>
            <a:r>
              <a:rPr lang="ko-KR" altLang="en-US" dirty="0"/>
              <a:t>만큼의 연산 필요</a:t>
            </a:r>
            <a:endParaRPr lang="en-US" altLang="ko-KR" dirty="0"/>
          </a:p>
          <a:p>
            <a:pPr lvl="1"/>
            <a:r>
              <a:rPr lang="ko-KR" altLang="en-US" dirty="0" err="1"/>
              <a:t>쉐이딩</a:t>
            </a:r>
            <a:r>
              <a:rPr lang="ko-KR" altLang="en-US" dirty="0"/>
              <a:t> 어려움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997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깃발이 펄럭이는 효과를 </a:t>
            </a:r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쉐이더에서</a:t>
            </a:r>
            <a:r>
              <a:rPr lang="ko-KR" altLang="en-US" dirty="0"/>
              <a:t> 구현</a:t>
            </a:r>
          </a:p>
        </p:txBody>
      </p:sp>
      <p:grpSp>
        <p:nvGrpSpPr>
          <p:cNvPr id="393" name="그룹 392"/>
          <p:cNvGrpSpPr/>
          <p:nvPr/>
        </p:nvGrpSpPr>
        <p:grpSpPr>
          <a:xfrm>
            <a:off x="2267744" y="2996952"/>
            <a:ext cx="4881793" cy="3319484"/>
            <a:chOff x="1717796" y="3068960"/>
            <a:chExt cx="4881793" cy="3319484"/>
          </a:xfrm>
        </p:grpSpPr>
        <p:sp>
          <p:nvSpPr>
            <p:cNvPr id="13" name="타원 12"/>
            <p:cNvSpPr/>
            <p:nvPr/>
          </p:nvSpPr>
          <p:spPr>
            <a:xfrm>
              <a:off x="1720813" y="306896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720813" y="34791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334215" y="306896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2334215" y="34791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>
              <a:stCxn id="13" idx="6"/>
              <a:endCxn id="15" idx="2"/>
            </p:cNvCxnSpPr>
            <p:nvPr/>
          </p:nvCxnSpPr>
          <p:spPr>
            <a:xfrm>
              <a:off x="1755483" y="309477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13" idx="4"/>
              <a:endCxn id="14" idx="0"/>
            </p:cNvCxnSpPr>
            <p:nvPr/>
          </p:nvCxnSpPr>
          <p:spPr>
            <a:xfrm>
              <a:off x="1738148" y="31205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15" idx="4"/>
              <a:endCxn id="16" idx="0"/>
            </p:cNvCxnSpPr>
            <p:nvPr/>
          </p:nvCxnSpPr>
          <p:spPr>
            <a:xfrm>
              <a:off x="2351550" y="31205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4" idx="6"/>
              <a:endCxn id="16" idx="2"/>
            </p:cNvCxnSpPr>
            <p:nvPr/>
          </p:nvCxnSpPr>
          <p:spPr>
            <a:xfrm>
              <a:off x="1755483" y="350497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5" idx="3"/>
              <a:endCxn id="14" idx="7"/>
            </p:cNvCxnSpPr>
            <p:nvPr/>
          </p:nvCxnSpPr>
          <p:spPr>
            <a:xfrm flipH="1">
              <a:off x="1750406" y="31130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/>
            <p:cNvSpPr/>
            <p:nvPr/>
          </p:nvSpPr>
          <p:spPr>
            <a:xfrm>
              <a:off x="2952220" y="306896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2952220" y="34791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>
              <a:endCxn id="27" idx="2"/>
            </p:cNvCxnSpPr>
            <p:nvPr/>
          </p:nvCxnSpPr>
          <p:spPr>
            <a:xfrm>
              <a:off x="2373488" y="309477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7" idx="4"/>
              <a:endCxn id="28" idx="0"/>
            </p:cNvCxnSpPr>
            <p:nvPr/>
          </p:nvCxnSpPr>
          <p:spPr>
            <a:xfrm>
              <a:off x="2969555" y="31205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endCxn id="28" idx="2"/>
            </p:cNvCxnSpPr>
            <p:nvPr/>
          </p:nvCxnSpPr>
          <p:spPr>
            <a:xfrm>
              <a:off x="2373488" y="350497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7" idx="3"/>
            </p:cNvCxnSpPr>
            <p:nvPr/>
          </p:nvCxnSpPr>
          <p:spPr>
            <a:xfrm flipH="1">
              <a:off x="2368411" y="31130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/>
            <p:cNvSpPr/>
            <p:nvPr/>
          </p:nvSpPr>
          <p:spPr>
            <a:xfrm>
              <a:off x="3555309" y="307168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3555309" y="34818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/>
            <p:cNvCxnSpPr>
              <a:endCxn id="44" idx="2"/>
            </p:cNvCxnSpPr>
            <p:nvPr/>
          </p:nvCxnSpPr>
          <p:spPr>
            <a:xfrm>
              <a:off x="2976577" y="309749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44" idx="4"/>
              <a:endCxn id="45" idx="0"/>
            </p:cNvCxnSpPr>
            <p:nvPr/>
          </p:nvCxnSpPr>
          <p:spPr>
            <a:xfrm>
              <a:off x="3572644" y="31233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endCxn id="45" idx="2"/>
            </p:cNvCxnSpPr>
            <p:nvPr/>
          </p:nvCxnSpPr>
          <p:spPr>
            <a:xfrm>
              <a:off x="2976577" y="35077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stCxn id="44" idx="3"/>
            </p:cNvCxnSpPr>
            <p:nvPr/>
          </p:nvCxnSpPr>
          <p:spPr>
            <a:xfrm flipH="1">
              <a:off x="2971500" y="31157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/>
            <p:cNvSpPr/>
            <p:nvPr/>
          </p:nvSpPr>
          <p:spPr>
            <a:xfrm>
              <a:off x="4156453" y="306896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4156453" y="34791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/>
            <p:cNvCxnSpPr>
              <a:endCxn id="51" idx="2"/>
            </p:cNvCxnSpPr>
            <p:nvPr/>
          </p:nvCxnSpPr>
          <p:spPr>
            <a:xfrm>
              <a:off x="3577721" y="309477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51" idx="4"/>
              <a:endCxn id="52" idx="0"/>
            </p:cNvCxnSpPr>
            <p:nvPr/>
          </p:nvCxnSpPr>
          <p:spPr>
            <a:xfrm>
              <a:off x="4173788" y="31205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45" idx="6"/>
              <a:endCxn id="52" idx="2"/>
            </p:cNvCxnSpPr>
            <p:nvPr/>
          </p:nvCxnSpPr>
          <p:spPr>
            <a:xfrm flipV="1">
              <a:off x="3589979" y="3504978"/>
              <a:ext cx="566474" cy="272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51" idx="3"/>
            </p:cNvCxnSpPr>
            <p:nvPr/>
          </p:nvCxnSpPr>
          <p:spPr>
            <a:xfrm flipH="1">
              <a:off x="3572644" y="31130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/>
            <p:cNvSpPr/>
            <p:nvPr/>
          </p:nvSpPr>
          <p:spPr>
            <a:xfrm>
              <a:off x="4759542" y="306896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4759542" y="34791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0" name="직선 연결선 59"/>
            <p:cNvCxnSpPr>
              <a:endCxn id="58" idx="2"/>
            </p:cNvCxnSpPr>
            <p:nvPr/>
          </p:nvCxnSpPr>
          <p:spPr>
            <a:xfrm>
              <a:off x="4180810" y="309477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58" idx="4"/>
              <a:endCxn id="59" idx="0"/>
            </p:cNvCxnSpPr>
            <p:nvPr/>
          </p:nvCxnSpPr>
          <p:spPr>
            <a:xfrm>
              <a:off x="4776877" y="31205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52" idx="6"/>
              <a:endCxn id="59" idx="2"/>
            </p:cNvCxnSpPr>
            <p:nvPr/>
          </p:nvCxnSpPr>
          <p:spPr>
            <a:xfrm>
              <a:off x="4191123" y="3504978"/>
              <a:ext cx="56841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58" idx="3"/>
            </p:cNvCxnSpPr>
            <p:nvPr/>
          </p:nvCxnSpPr>
          <p:spPr>
            <a:xfrm flipH="1">
              <a:off x="4175733" y="31130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타원 64"/>
            <p:cNvSpPr/>
            <p:nvPr/>
          </p:nvSpPr>
          <p:spPr>
            <a:xfrm>
              <a:off x="5360686" y="306896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5360686" y="34791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>
              <a:endCxn id="65" idx="2"/>
            </p:cNvCxnSpPr>
            <p:nvPr/>
          </p:nvCxnSpPr>
          <p:spPr>
            <a:xfrm>
              <a:off x="4781954" y="309477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65" idx="4"/>
              <a:endCxn id="66" idx="0"/>
            </p:cNvCxnSpPr>
            <p:nvPr/>
          </p:nvCxnSpPr>
          <p:spPr>
            <a:xfrm>
              <a:off x="5378021" y="31205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endCxn id="66" idx="2"/>
            </p:cNvCxnSpPr>
            <p:nvPr/>
          </p:nvCxnSpPr>
          <p:spPr>
            <a:xfrm>
              <a:off x="4781954" y="350497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65" idx="3"/>
            </p:cNvCxnSpPr>
            <p:nvPr/>
          </p:nvCxnSpPr>
          <p:spPr>
            <a:xfrm flipH="1">
              <a:off x="4776877" y="31130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>
              <a:off x="5963775" y="307168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5963775" y="34818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>
              <a:endCxn id="72" idx="2"/>
            </p:cNvCxnSpPr>
            <p:nvPr/>
          </p:nvCxnSpPr>
          <p:spPr>
            <a:xfrm>
              <a:off x="5385043" y="309749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72" idx="4"/>
              <a:endCxn id="73" idx="0"/>
            </p:cNvCxnSpPr>
            <p:nvPr/>
          </p:nvCxnSpPr>
          <p:spPr>
            <a:xfrm>
              <a:off x="5981110" y="31233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endCxn id="73" idx="2"/>
            </p:cNvCxnSpPr>
            <p:nvPr/>
          </p:nvCxnSpPr>
          <p:spPr>
            <a:xfrm>
              <a:off x="5385043" y="35077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72" idx="3"/>
            </p:cNvCxnSpPr>
            <p:nvPr/>
          </p:nvCxnSpPr>
          <p:spPr>
            <a:xfrm flipH="1">
              <a:off x="5379966" y="31157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타원 78"/>
            <p:cNvSpPr/>
            <p:nvPr/>
          </p:nvSpPr>
          <p:spPr>
            <a:xfrm>
              <a:off x="6564919" y="306896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6564919" y="34791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>
              <a:endCxn id="79" idx="2"/>
            </p:cNvCxnSpPr>
            <p:nvPr/>
          </p:nvCxnSpPr>
          <p:spPr>
            <a:xfrm>
              <a:off x="5986187" y="309477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79" idx="4"/>
              <a:endCxn id="80" idx="0"/>
            </p:cNvCxnSpPr>
            <p:nvPr/>
          </p:nvCxnSpPr>
          <p:spPr>
            <a:xfrm>
              <a:off x="6582254" y="31205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>
              <a:endCxn id="80" idx="2"/>
            </p:cNvCxnSpPr>
            <p:nvPr/>
          </p:nvCxnSpPr>
          <p:spPr>
            <a:xfrm>
              <a:off x="5986187" y="350497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stCxn id="79" idx="3"/>
            </p:cNvCxnSpPr>
            <p:nvPr/>
          </p:nvCxnSpPr>
          <p:spPr>
            <a:xfrm flipH="1">
              <a:off x="5981110" y="31130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타원 93"/>
            <p:cNvSpPr/>
            <p:nvPr/>
          </p:nvSpPr>
          <p:spPr>
            <a:xfrm>
              <a:off x="1717796" y="3882395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2331198" y="3882395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97"/>
            <p:cNvCxnSpPr>
              <a:endCxn id="94" idx="0"/>
            </p:cNvCxnSpPr>
            <p:nvPr/>
          </p:nvCxnSpPr>
          <p:spPr>
            <a:xfrm>
              <a:off x="1735131" y="3523808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>
              <a:endCxn id="96" idx="0"/>
            </p:cNvCxnSpPr>
            <p:nvPr/>
          </p:nvCxnSpPr>
          <p:spPr>
            <a:xfrm>
              <a:off x="2348533" y="3523808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94" idx="6"/>
              <a:endCxn id="96" idx="2"/>
            </p:cNvCxnSpPr>
            <p:nvPr/>
          </p:nvCxnSpPr>
          <p:spPr>
            <a:xfrm>
              <a:off x="1752466" y="3908205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>
              <a:endCxn id="94" idx="7"/>
            </p:cNvCxnSpPr>
            <p:nvPr/>
          </p:nvCxnSpPr>
          <p:spPr>
            <a:xfrm flipH="1">
              <a:off x="1747389" y="3516248"/>
              <a:ext cx="588886" cy="3737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타원 103"/>
            <p:cNvSpPr/>
            <p:nvPr/>
          </p:nvSpPr>
          <p:spPr>
            <a:xfrm>
              <a:off x="2949203" y="38823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>
              <a:endCxn id="104" idx="0"/>
            </p:cNvCxnSpPr>
            <p:nvPr/>
          </p:nvCxnSpPr>
          <p:spPr>
            <a:xfrm>
              <a:off x="2966538" y="35238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>
              <a:endCxn id="104" idx="2"/>
            </p:cNvCxnSpPr>
            <p:nvPr/>
          </p:nvCxnSpPr>
          <p:spPr>
            <a:xfrm>
              <a:off x="2370471" y="39082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flipH="1">
              <a:off x="2365394" y="35162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타원 110"/>
            <p:cNvSpPr/>
            <p:nvPr/>
          </p:nvSpPr>
          <p:spPr>
            <a:xfrm>
              <a:off x="3552292" y="3885124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3" name="직선 연결선 112"/>
            <p:cNvCxnSpPr>
              <a:endCxn id="111" idx="0"/>
            </p:cNvCxnSpPr>
            <p:nvPr/>
          </p:nvCxnSpPr>
          <p:spPr>
            <a:xfrm>
              <a:off x="3569627" y="3526536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>
              <a:endCxn id="111" idx="2"/>
            </p:cNvCxnSpPr>
            <p:nvPr/>
          </p:nvCxnSpPr>
          <p:spPr>
            <a:xfrm>
              <a:off x="2973560" y="3910934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H="1">
              <a:off x="2968483" y="3518977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타원 117"/>
            <p:cNvSpPr/>
            <p:nvPr/>
          </p:nvSpPr>
          <p:spPr>
            <a:xfrm>
              <a:off x="4153436" y="38823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>
              <a:endCxn id="118" idx="0"/>
            </p:cNvCxnSpPr>
            <p:nvPr/>
          </p:nvCxnSpPr>
          <p:spPr>
            <a:xfrm>
              <a:off x="4170771" y="35238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>
              <a:endCxn id="118" idx="2"/>
            </p:cNvCxnSpPr>
            <p:nvPr/>
          </p:nvCxnSpPr>
          <p:spPr>
            <a:xfrm>
              <a:off x="3574704" y="39082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 flipH="1">
              <a:off x="3569627" y="35162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타원 124"/>
            <p:cNvSpPr/>
            <p:nvPr/>
          </p:nvSpPr>
          <p:spPr>
            <a:xfrm>
              <a:off x="4756525" y="38823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7" name="직선 연결선 126"/>
            <p:cNvCxnSpPr>
              <a:endCxn id="125" idx="0"/>
            </p:cNvCxnSpPr>
            <p:nvPr/>
          </p:nvCxnSpPr>
          <p:spPr>
            <a:xfrm>
              <a:off x="4773860" y="35238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>
              <a:endCxn id="125" idx="2"/>
            </p:cNvCxnSpPr>
            <p:nvPr/>
          </p:nvCxnSpPr>
          <p:spPr>
            <a:xfrm>
              <a:off x="4177793" y="39082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 flipH="1">
              <a:off x="4172716" y="35162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타원 131"/>
            <p:cNvSpPr/>
            <p:nvPr/>
          </p:nvSpPr>
          <p:spPr>
            <a:xfrm>
              <a:off x="5357669" y="38823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4" name="직선 연결선 133"/>
            <p:cNvCxnSpPr>
              <a:endCxn id="132" idx="0"/>
            </p:cNvCxnSpPr>
            <p:nvPr/>
          </p:nvCxnSpPr>
          <p:spPr>
            <a:xfrm>
              <a:off x="5375004" y="35238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>
              <a:endCxn id="132" idx="2"/>
            </p:cNvCxnSpPr>
            <p:nvPr/>
          </p:nvCxnSpPr>
          <p:spPr>
            <a:xfrm>
              <a:off x="4778937" y="39082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flipH="1">
              <a:off x="4773860" y="35162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타원 138"/>
            <p:cNvSpPr/>
            <p:nvPr/>
          </p:nvSpPr>
          <p:spPr>
            <a:xfrm>
              <a:off x="5960758" y="3885124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1" name="직선 연결선 140"/>
            <p:cNvCxnSpPr>
              <a:endCxn id="139" idx="0"/>
            </p:cNvCxnSpPr>
            <p:nvPr/>
          </p:nvCxnSpPr>
          <p:spPr>
            <a:xfrm>
              <a:off x="5978093" y="3526536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>
              <a:endCxn id="139" idx="2"/>
            </p:cNvCxnSpPr>
            <p:nvPr/>
          </p:nvCxnSpPr>
          <p:spPr>
            <a:xfrm>
              <a:off x="5382026" y="3910934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flipH="1">
              <a:off x="5376949" y="3518977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타원 145"/>
            <p:cNvSpPr/>
            <p:nvPr/>
          </p:nvSpPr>
          <p:spPr>
            <a:xfrm>
              <a:off x="6561902" y="38823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>
              <a:endCxn id="146" idx="0"/>
            </p:cNvCxnSpPr>
            <p:nvPr/>
          </p:nvCxnSpPr>
          <p:spPr>
            <a:xfrm>
              <a:off x="6579237" y="35238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>
              <a:endCxn id="146" idx="2"/>
            </p:cNvCxnSpPr>
            <p:nvPr/>
          </p:nvCxnSpPr>
          <p:spPr>
            <a:xfrm>
              <a:off x="5983170" y="39082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 flipH="1">
              <a:off x="5978093" y="35162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타원 159"/>
            <p:cNvSpPr/>
            <p:nvPr/>
          </p:nvSpPr>
          <p:spPr>
            <a:xfrm>
              <a:off x="1717796" y="4292542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/>
            <p:cNvSpPr/>
            <p:nvPr/>
          </p:nvSpPr>
          <p:spPr>
            <a:xfrm>
              <a:off x="2331198" y="4292542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2" name="직선 연결선 161"/>
            <p:cNvCxnSpPr>
              <a:endCxn id="160" idx="0"/>
            </p:cNvCxnSpPr>
            <p:nvPr/>
          </p:nvCxnSpPr>
          <p:spPr>
            <a:xfrm>
              <a:off x="1735131" y="3933955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>
              <a:endCxn id="161" idx="0"/>
            </p:cNvCxnSpPr>
            <p:nvPr/>
          </p:nvCxnSpPr>
          <p:spPr>
            <a:xfrm>
              <a:off x="2348533" y="3933955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>
              <a:stCxn id="160" idx="6"/>
              <a:endCxn id="161" idx="2"/>
            </p:cNvCxnSpPr>
            <p:nvPr/>
          </p:nvCxnSpPr>
          <p:spPr>
            <a:xfrm>
              <a:off x="1752466" y="4318352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>
              <a:endCxn id="160" idx="7"/>
            </p:cNvCxnSpPr>
            <p:nvPr/>
          </p:nvCxnSpPr>
          <p:spPr>
            <a:xfrm flipH="1">
              <a:off x="1747389" y="3926395"/>
              <a:ext cx="588886" cy="3737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타원 165"/>
            <p:cNvSpPr/>
            <p:nvPr/>
          </p:nvSpPr>
          <p:spPr>
            <a:xfrm>
              <a:off x="2949203" y="429254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7" name="직선 연결선 166"/>
            <p:cNvCxnSpPr>
              <a:endCxn id="166" idx="0"/>
            </p:cNvCxnSpPr>
            <p:nvPr/>
          </p:nvCxnSpPr>
          <p:spPr>
            <a:xfrm>
              <a:off x="2966538" y="393395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>
              <a:endCxn id="166" idx="2"/>
            </p:cNvCxnSpPr>
            <p:nvPr/>
          </p:nvCxnSpPr>
          <p:spPr>
            <a:xfrm>
              <a:off x="2370471" y="431835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 flipH="1">
              <a:off x="2365394" y="392639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타원 169"/>
            <p:cNvSpPr/>
            <p:nvPr/>
          </p:nvSpPr>
          <p:spPr>
            <a:xfrm>
              <a:off x="3552292" y="4295271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1" name="직선 연결선 170"/>
            <p:cNvCxnSpPr>
              <a:endCxn id="170" idx="0"/>
            </p:cNvCxnSpPr>
            <p:nvPr/>
          </p:nvCxnSpPr>
          <p:spPr>
            <a:xfrm>
              <a:off x="3569627" y="3936683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>
              <a:endCxn id="170" idx="2"/>
            </p:cNvCxnSpPr>
            <p:nvPr/>
          </p:nvCxnSpPr>
          <p:spPr>
            <a:xfrm>
              <a:off x="2973560" y="4321081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 flipH="1">
              <a:off x="2968483" y="3929124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타원 173"/>
            <p:cNvSpPr/>
            <p:nvPr/>
          </p:nvSpPr>
          <p:spPr>
            <a:xfrm>
              <a:off x="4153436" y="429254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5" name="직선 연결선 174"/>
            <p:cNvCxnSpPr>
              <a:endCxn id="174" idx="0"/>
            </p:cNvCxnSpPr>
            <p:nvPr/>
          </p:nvCxnSpPr>
          <p:spPr>
            <a:xfrm>
              <a:off x="4170771" y="393395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>
              <a:endCxn id="174" idx="2"/>
            </p:cNvCxnSpPr>
            <p:nvPr/>
          </p:nvCxnSpPr>
          <p:spPr>
            <a:xfrm>
              <a:off x="3574704" y="431835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 flipH="1">
              <a:off x="3569627" y="392639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타원 177"/>
            <p:cNvSpPr/>
            <p:nvPr/>
          </p:nvSpPr>
          <p:spPr>
            <a:xfrm>
              <a:off x="4756525" y="429254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9" name="직선 연결선 178"/>
            <p:cNvCxnSpPr>
              <a:endCxn id="178" idx="0"/>
            </p:cNvCxnSpPr>
            <p:nvPr/>
          </p:nvCxnSpPr>
          <p:spPr>
            <a:xfrm>
              <a:off x="4773860" y="393395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>
              <a:endCxn id="178" idx="2"/>
            </p:cNvCxnSpPr>
            <p:nvPr/>
          </p:nvCxnSpPr>
          <p:spPr>
            <a:xfrm>
              <a:off x="4177793" y="431835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 flipH="1">
              <a:off x="4172716" y="392639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타원 181"/>
            <p:cNvSpPr/>
            <p:nvPr/>
          </p:nvSpPr>
          <p:spPr>
            <a:xfrm>
              <a:off x="5357669" y="429254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3" name="직선 연결선 182"/>
            <p:cNvCxnSpPr>
              <a:endCxn id="182" idx="0"/>
            </p:cNvCxnSpPr>
            <p:nvPr/>
          </p:nvCxnSpPr>
          <p:spPr>
            <a:xfrm>
              <a:off x="5375004" y="393395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>
              <a:endCxn id="182" idx="2"/>
            </p:cNvCxnSpPr>
            <p:nvPr/>
          </p:nvCxnSpPr>
          <p:spPr>
            <a:xfrm>
              <a:off x="4778937" y="431835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 flipH="1">
              <a:off x="4773860" y="392639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타원 185"/>
            <p:cNvSpPr/>
            <p:nvPr/>
          </p:nvSpPr>
          <p:spPr>
            <a:xfrm>
              <a:off x="5960758" y="4295271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7" name="직선 연결선 186"/>
            <p:cNvCxnSpPr>
              <a:endCxn id="186" idx="0"/>
            </p:cNvCxnSpPr>
            <p:nvPr/>
          </p:nvCxnSpPr>
          <p:spPr>
            <a:xfrm>
              <a:off x="5978093" y="3936683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>
              <a:endCxn id="186" idx="2"/>
            </p:cNvCxnSpPr>
            <p:nvPr/>
          </p:nvCxnSpPr>
          <p:spPr>
            <a:xfrm>
              <a:off x="5382026" y="4321081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 flipH="1">
              <a:off x="5376949" y="3929124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타원 189"/>
            <p:cNvSpPr/>
            <p:nvPr/>
          </p:nvSpPr>
          <p:spPr>
            <a:xfrm>
              <a:off x="6561902" y="429254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1" name="직선 연결선 190"/>
            <p:cNvCxnSpPr>
              <a:endCxn id="190" idx="0"/>
            </p:cNvCxnSpPr>
            <p:nvPr/>
          </p:nvCxnSpPr>
          <p:spPr>
            <a:xfrm>
              <a:off x="6579237" y="393395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>
              <a:endCxn id="190" idx="2"/>
            </p:cNvCxnSpPr>
            <p:nvPr/>
          </p:nvCxnSpPr>
          <p:spPr>
            <a:xfrm>
              <a:off x="5983170" y="431835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 flipH="1">
              <a:off x="5978093" y="392639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타원 198"/>
            <p:cNvSpPr/>
            <p:nvPr/>
          </p:nvSpPr>
          <p:spPr>
            <a:xfrm>
              <a:off x="1719891" y="469779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/>
            <p:cNvSpPr/>
            <p:nvPr/>
          </p:nvSpPr>
          <p:spPr>
            <a:xfrm>
              <a:off x="2333293" y="469779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1" name="직선 연결선 200"/>
            <p:cNvCxnSpPr>
              <a:endCxn id="199" idx="0"/>
            </p:cNvCxnSpPr>
            <p:nvPr/>
          </p:nvCxnSpPr>
          <p:spPr>
            <a:xfrm>
              <a:off x="1737226" y="4339211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>
              <a:endCxn id="200" idx="0"/>
            </p:cNvCxnSpPr>
            <p:nvPr/>
          </p:nvCxnSpPr>
          <p:spPr>
            <a:xfrm>
              <a:off x="2350628" y="4339211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>
              <a:stCxn id="199" idx="6"/>
              <a:endCxn id="200" idx="2"/>
            </p:cNvCxnSpPr>
            <p:nvPr/>
          </p:nvCxnSpPr>
          <p:spPr>
            <a:xfrm>
              <a:off x="1754561" y="472360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>
              <a:endCxn id="199" idx="7"/>
            </p:cNvCxnSpPr>
            <p:nvPr/>
          </p:nvCxnSpPr>
          <p:spPr>
            <a:xfrm flipH="1">
              <a:off x="1749484" y="4331651"/>
              <a:ext cx="588886" cy="3737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타원 204"/>
            <p:cNvSpPr/>
            <p:nvPr/>
          </p:nvSpPr>
          <p:spPr>
            <a:xfrm>
              <a:off x="2951298" y="4697799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6" name="직선 연결선 205"/>
            <p:cNvCxnSpPr>
              <a:endCxn id="205" idx="0"/>
            </p:cNvCxnSpPr>
            <p:nvPr/>
          </p:nvCxnSpPr>
          <p:spPr>
            <a:xfrm>
              <a:off x="2968633" y="4339211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>
              <a:endCxn id="205" idx="2"/>
            </p:cNvCxnSpPr>
            <p:nvPr/>
          </p:nvCxnSpPr>
          <p:spPr>
            <a:xfrm>
              <a:off x="2372566" y="4723609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flipH="1">
              <a:off x="2367489" y="4331652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타원 208"/>
            <p:cNvSpPr/>
            <p:nvPr/>
          </p:nvSpPr>
          <p:spPr>
            <a:xfrm>
              <a:off x="3554387" y="4700527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0" name="직선 연결선 209"/>
            <p:cNvCxnSpPr>
              <a:endCxn id="209" idx="0"/>
            </p:cNvCxnSpPr>
            <p:nvPr/>
          </p:nvCxnSpPr>
          <p:spPr>
            <a:xfrm>
              <a:off x="3571722" y="4341939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>
              <a:endCxn id="209" idx="2"/>
            </p:cNvCxnSpPr>
            <p:nvPr/>
          </p:nvCxnSpPr>
          <p:spPr>
            <a:xfrm>
              <a:off x="2975655" y="4726337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 flipH="1">
              <a:off x="2970578" y="4334380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타원 212"/>
            <p:cNvSpPr/>
            <p:nvPr/>
          </p:nvSpPr>
          <p:spPr>
            <a:xfrm>
              <a:off x="4155531" y="4697799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4" name="직선 연결선 213"/>
            <p:cNvCxnSpPr>
              <a:endCxn id="213" idx="0"/>
            </p:cNvCxnSpPr>
            <p:nvPr/>
          </p:nvCxnSpPr>
          <p:spPr>
            <a:xfrm>
              <a:off x="4172866" y="4339211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>
              <a:endCxn id="213" idx="2"/>
            </p:cNvCxnSpPr>
            <p:nvPr/>
          </p:nvCxnSpPr>
          <p:spPr>
            <a:xfrm>
              <a:off x="3576799" y="4723609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 flipH="1">
              <a:off x="3571722" y="4331652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타원 216"/>
            <p:cNvSpPr/>
            <p:nvPr/>
          </p:nvSpPr>
          <p:spPr>
            <a:xfrm>
              <a:off x="4758620" y="4697799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8" name="직선 연결선 217"/>
            <p:cNvCxnSpPr>
              <a:endCxn id="217" idx="0"/>
            </p:cNvCxnSpPr>
            <p:nvPr/>
          </p:nvCxnSpPr>
          <p:spPr>
            <a:xfrm>
              <a:off x="4775955" y="4339211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>
              <a:endCxn id="217" idx="2"/>
            </p:cNvCxnSpPr>
            <p:nvPr/>
          </p:nvCxnSpPr>
          <p:spPr>
            <a:xfrm>
              <a:off x="4179888" y="4723609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 flipH="1">
              <a:off x="4174811" y="4331652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타원 220"/>
            <p:cNvSpPr/>
            <p:nvPr/>
          </p:nvSpPr>
          <p:spPr>
            <a:xfrm>
              <a:off x="5359764" y="4697799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2" name="직선 연결선 221"/>
            <p:cNvCxnSpPr>
              <a:endCxn id="221" idx="0"/>
            </p:cNvCxnSpPr>
            <p:nvPr/>
          </p:nvCxnSpPr>
          <p:spPr>
            <a:xfrm>
              <a:off x="5377099" y="4339211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>
              <a:endCxn id="221" idx="2"/>
            </p:cNvCxnSpPr>
            <p:nvPr/>
          </p:nvCxnSpPr>
          <p:spPr>
            <a:xfrm>
              <a:off x="4781032" y="4723609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 flipH="1">
              <a:off x="4775955" y="4331652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타원 224"/>
            <p:cNvSpPr/>
            <p:nvPr/>
          </p:nvSpPr>
          <p:spPr>
            <a:xfrm>
              <a:off x="5962853" y="4700527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6" name="직선 연결선 225"/>
            <p:cNvCxnSpPr>
              <a:endCxn id="225" idx="0"/>
            </p:cNvCxnSpPr>
            <p:nvPr/>
          </p:nvCxnSpPr>
          <p:spPr>
            <a:xfrm>
              <a:off x="5980188" y="4341939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>
              <a:endCxn id="225" idx="2"/>
            </p:cNvCxnSpPr>
            <p:nvPr/>
          </p:nvCxnSpPr>
          <p:spPr>
            <a:xfrm>
              <a:off x="5384121" y="4726337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/>
            <p:nvPr/>
          </p:nvCxnSpPr>
          <p:spPr>
            <a:xfrm flipH="1">
              <a:off x="5379044" y="4334380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타원 228"/>
            <p:cNvSpPr/>
            <p:nvPr/>
          </p:nvSpPr>
          <p:spPr>
            <a:xfrm>
              <a:off x="6563997" y="4697799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0" name="직선 연결선 229"/>
            <p:cNvCxnSpPr>
              <a:endCxn id="229" idx="0"/>
            </p:cNvCxnSpPr>
            <p:nvPr/>
          </p:nvCxnSpPr>
          <p:spPr>
            <a:xfrm>
              <a:off x="6581332" y="4339211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/>
            <p:cNvCxnSpPr>
              <a:endCxn id="229" idx="2"/>
            </p:cNvCxnSpPr>
            <p:nvPr/>
          </p:nvCxnSpPr>
          <p:spPr>
            <a:xfrm>
              <a:off x="5985265" y="4723609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/>
            <p:cNvCxnSpPr/>
            <p:nvPr/>
          </p:nvCxnSpPr>
          <p:spPr>
            <a:xfrm flipH="1">
              <a:off x="5980188" y="4331652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타원 237"/>
            <p:cNvSpPr/>
            <p:nvPr/>
          </p:nvSpPr>
          <p:spPr>
            <a:xfrm>
              <a:off x="1719891" y="5107945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/>
            <p:cNvSpPr/>
            <p:nvPr/>
          </p:nvSpPr>
          <p:spPr>
            <a:xfrm>
              <a:off x="2333293" y="5107945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0" name="직선 연결선 239"/>
            <p:cNvCxnSpPr>
              <a:endCxn id="238" idx="0"/>
            </p:cNvCxnSpPr>
            <p:nvPr/>
          </p:nvCxnSpPr>
          <p:spPr>
            <a:xfrm>
              <a:off x="1737226" y="4749358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>
              <a:endCxn id="239" idx="0"/>
            </p:cNvCxnSpPr>
            <p:nvPr/>
          </p:nvCxnSpPr>
          <p:spPr>
            <a:xfrm>
              <a:off x="2350628" y="4749358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241"/>
            <p:cNvCxnSpPr>
              <a:stCxn id="238" idx="6"/>
              <a:endCxn id="239" idx="2"/>
            </p:cNvCxnSpPr>
            <p:nvPr/>
          </p:nvCxnSpPr>
          <p:spPr>
            <a:xfrm>
              <a:off x="1754561" y="5133755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/>
            <p:cNvCxnSpPr>
              <a:endCxn id="238" idx="7"/>
            </p:cNvCxnSpPr>
            <p:nvPr/>
          </p:nvCxnSpPr>
          <p:spPr>
            <a:xfrm flipH="1">
              <a:off x="1749484" y="4741798"/>
              <a:ext cx="588886" cy="3737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타원 243"/>
            <p:cNvSpPr/>
            <p:nvPr/>
          </p:nvSpPr>
          <p:spPr>
            <a:xfrm>
              <a:off x="2951298" y="510794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5" name="직선 연결선 244"/>
            <p:cNvCxnSpPr>
              <a:endCxn id="244" idx="0"/>
            </p:cNvCxnSpPr>
            <p:nvPr/>
          </p:nvCxnSpPr>
          <p:spPr>
            <a:xfrm>
              <a:off x="2968633" y="474935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/>
            <p:cNvCxnSpPr>
              <a:endCxn id="244" idx="2"/>
            </p:cNvCxnSpPr>
            <p:nvPr/>
          </p:nvCxnSpPr>
          <p:spPr>
            <a:xfrm>
              <a:off x="2372566" y="513375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/>
            <p:nvPr/>
          </p:nvCxnSpPr>
          <p:spPr>
            <a:xfrm flipH="1">
              <a:off x="2367489" y="474179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타원 247"/>
            <p:cNvSpPr/>
            <p:nvPr/>
          </p:nvSpPr>
          <p:spPr>
            <a:xfrm>
              <a:off x="3554387" y="5110674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9" name="직선 연결선 248"/>
            <p:cNvCxnSpPr>
              <a:endCxn id="248" idx="0"/>
            </p:cNvCxnSpPr>
            <p:nvPr/>
          </p:nvCxnSpPr>
          <p:spPr>
            <a:xfrm>
              <a:off x="3571722" y="4752086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>
              <a:endCxn id="248" idx="2"/>
            </p:cNvCxnSpPr>
            <p:nvPr/>
          </p:nvCxnSpPr>
          <p:spPr>
            <a:xfrm>
              <a:off x="2975655" y="5136484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/>
            <p:nvPr/>
          </p:nvCxnSpPr>
          <p:spPr>
            <a:xfrm flipH="1">
              <a:off x="2970578" y="4744527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타원 251"/>
            <p:cNvSpPr/>
            <p:nvPr/>
          </p:nvSpPr>
          <p:spPr>
            <a:xfrm>
              <a:off x="4155531" y="510794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3" name="직선 연결선 252"/>
            <p:cNvCxnSpPr>
              <a:endCxn id="252" idx="0"/>
            </p:cNvCxnSpPr>
            <p:nvPr/>
          </p:nvCxnSpPr>
          <p:spPr>
            <a:xfrm>
              <a:off x="4172866" y="474935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>
              <a:endCxn id="252" idx="2"/>
            </p:cNvCxnSpPr>
            <p:nvPr/>
          </p:nvCxnSpPr>
          <p:spPr>
            <a:xfrm>
              <a:off x="3576799" y="513375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/>
            <p:nvPr/>
          </p:nvCxnSpPr>
          <p:spPr>
            <a:xfrm flipH="1">
              <a:off x="3571722" y="474179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타원 255"/>
            <p:cNvSpPr/>
            <p:nvPr/>
          </p:nvSpPr>
          <p:spPr>
            <a:xfrm>
              <a:off x="4758620" y="510794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7" name="직선 연결선 256"/>
            <p:cNvCxnSpPr>
              <a:endCxn id="256" idx="0"/>
            </p:cNvCxnSpPr>
            <p:nvPr/>
          </p:nvCxnSpPr>
          <p:spPr>
            <a:xfrm>
              <a:off x="4775955" y="474935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>
              <a:endCxn id="256" idx="2"/>
            </p:cNvCxnSpPr>
            <p:nvPr/>
          </p:nvCxnSpPr>
          <p:spPr>
            <a:xfrm>
              <a:off x="4179888" y="513375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/>
            <p:cNvCxnSpPr/>
            <p:nvPr/>
          </p:nvCxnSpPr>
          <p:spPr>
            <a:xfrm flipH="1">
              <a:off x="4174811" y="474179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타원 259"/>
            <p:cNvSpPr/>
            <p:nvPr/>
          </p:nvSpPr>
          <p:spPr>
            <a:xfrm>
              <a:off x="5359764" y="510794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1" name="직선 연결선 260"/>
            <p:cNvCxnSpPr>
              <a:endCxn id="260" idx="0"/>
            </p:cNvCxnSpPr>
            <p:nvPr/>
          </p:nvCxnSpPr>
          <p:spPr>
            <a:xfrm>
              <a:off x="5377099" y="474935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>
              <a:endCxn id="260" idx="2"/>
            </p:cNvCxnSpPr>
            <p:nvPr/>
          </p:nvCxnSpPr>
          <p:spPr>
            <a:xfrm>
              <a:off x="4781032" y="513375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 flipH="1">
              <a:off x="4775955" y="474179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타원 263"/>
            <p:cNvSpPr/>
            <p:nvPr/>
          </p:nvSpPr>
          <p:spPr>
            <a:xfrm>
              <a:off x="5962853" y="5110674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5" name="직선 연결선 264"/>
            <p:cNvCxnSpPr>
              <a:endCxn id="264" idx="0"/>
            </p:cNvCxnSpPr>
            <p:nvPr/>
          </p:nvCxnSpPr>
          <p:spPr>
            <a:xfrm>
              <a:off x="5980188" y="4752086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265"/>
            <p:cNvCxnSpPr>
              <a:endCxn id="264" idx="2"/>
            </p:cNvCxnSpPr>
            <p:nvPr/>
          </p:nvCxnSpPr>
          <p:spPr>
            <a:xfrm>
              <a:off x="5384121" y="5136484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/>
            <p:cNvCxnSpPr/>
            <p:nvPr/>
          </p:nvCxnSpPr>
          <p:spPr>
            <a:xfrm flipH="1">
              <a:off x="5379044" y="4744527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타원 267"/>
            <p:cNvSpPr/>
            <p:nvPr/>
          </p:nvSpPr>
          <p:spPr>
            <a:xfrm>
              <a:off x="6563997" y="510794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9" name="직선 연결선 268"/>
            <p:cNvCxnSpPr>
              <a:endCxn id="268" idx="0"/>
            </p:cNvCxnSpPr>
            <p:nvPr/>
          </p:nvCxnSpPr>
          <p:spPr>
            <a:xfrm>
              <a:off x="6581332" y="474935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/>
            <p:cNvCxnSpPr>
              <a:endCxn id="268" idx="2"/>
            </p:cNvCxnSpPr>
            <p:nvPr/>
          </p:nvCxnSpPr>
          <p:spPr>
            <a:xfrm>
              <a:off x="5985265" y="513375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 270"/>
            <p:cNvCxnSpPr/>
            <p:nvPr/>
          </p:nvCxnSpPr>
          <p:spPr>
            <a:xfrm flipH="1">
              <a:off x="5980188" y="474179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타원 276"/>
            <p:cNvSpPr/>
            <p:nvPr/>
          </p:nvSpPr>
          <p:spPr>
            <a:xfrm>
              <a:off x="1717968" y="5518692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타원 277"/>
            <p:cNvSpPr/>
            <p:nvPr/>
          </p:nvSpPr>
          <p:spPr>
            <a:xfrm>
              <a:off x="2331370" y="5518692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9" name="직선 연결선 278"/>
            <p:cNvCxnSpPr>
              <a:endCxn id="277" idx="0"/>
            </p:cNvCxnSpPr>
            <p:nvPr/>
          </p:nvCxnSpPr>
          <p:spPr>
            <a:xfrm>
              <a:off x="1735303" y="5160105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/>
            <p:cNvCxnSpPr>
              <a:endCxn id="278" idx="0"/>
            </p:cNvCxnSpPr>
            <p:nvPr/>
          </p:nvCxnSpPr>
          <p:spPr>
            <a:xfrm>
              <a:off x="2348705" y="5160105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>
              <a:stCxn id="277" idx="6"/>
              <a:endCxn id="278" idx="2"/>
            </p:cNvCxnSpPr>
            <p:nvPr/>
          </p:nvCxnSpPr>
          <p:spPr>
            <a:xfrm>
              <a:off x="1752638" y="5544502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endCxn id="277" idx="7"/>
            </p:cNvCxnSpPr>
            <p:nvPr/>
          </p:nvCxnSpPr>
          <p:spPr>
            <a:xfrm flipH="1">
              <a:off x="1747561" y="5152545"/>
              <a:ext cx="588886" cy="3737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타원 282"/>
            <p:cNvSpPr/>
            <p:nvPr/>
          </p:nvSpPr>
          <p:spPr>
            <a:xfrm>
              <a:off x="2949375" y="551869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4" name="직선 연결선 283"/>
            <p:cNvCxnSpPr>
              <a:endCxn id="283" idx="0"/>
            </p:cNvCxnSpPr>
            <p:nvPr/>
          </p:nvCxnSpPr>
          <p:spPr>
            <a:xfrm>
              <a:off x="2966710" y="516010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>
              <a:endCxn id="283" idx="2"/>
            </p:cNvCxnSpPr>
            <p:nvPr/>
          </p:nvCxnSpPr>
          <p:spPr>
            <a:xfrm>
              <a:off x="2370643" y="554450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/>
            <p:cNvCxnSpPr/>
            <p:nvPr/>
          </p:nvCxnSpPr>
          <p:spPr>
            <a:xfrm flipH="1">
              <a:off x="2365566" y="515254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타원 286"/>
            <p:cNvSpPr/>
            <p:nvPr/>
          </p:nvSpPr>
          <p:spPr>
            <a:xfrm>
              <a:off x="3552464" y="5521421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8" name="직선 연결선 287"/>
            <p:cNvCxnSpPr>
              <a:endCxn id="287" idx="0"/>
            </p:cNvCxnSpPr>
            <p:nvPr/>
          </p:nvCxnSpPr>
          <p:spPr>
            <a:xfrm>
              <a:off x="3569799" y="5162833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 288"/>
            <p:cNvCxnSpPr>
              <a:endCxn id="287" idx="2"/>
            </p:cNvCxnSpPr>
            <p:nvPr/>
          </p:nvCxnSpPr>
          <p:spPr>
            <a:xfrm>
              <a:off x="2973732" y="5547231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 289"/>
            <p:cNvCxnSpPr/>
            <p:nvPr/>
          </p:nvCxnSpPr>
          <p:spPr>
            <a:xfrm flipH="1">
              <a:off x="2968655" y="5155274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타원 290"/>
            <p:cNvSpPr/>
            <p:nvPr/>
          </p:nvSpPr>
          <p:spPr>
            <a:xfrm>
              <a:off x="4153608" y="551869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2" name="직선 연결선 291"/>
            <p:cNvCxnSpPr>
              <a:endCxn id="291" idx="0"/>
            </p:cNvCxnSpPr>
            <p:nvPr/>
          </p:nvCxnSpPr>
          <p:spPr>
            <a:xfrm>
              <a:off x="4170943" y="516010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>
              <a:endCxn id="291" idx="2"/>
            </p:cNvCxnSpPr>
            <p:nvPr/>
          </p:nvCxnSpPr>
          <p:spPr>
            <a:xfrm>
              <a:off x="3574876" y="554450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/>
            <p:nvPr/>
          </p:nvCxnSpPr>
          <p:spPr>
            <a:xfrm flipH="1">
              <a:off x="3569799" y="515254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타원 294"/>
            <p:cNvSpPr/>
            <p:nvPr/>
          </p:nvSpPr>
          <p:spPr>
            <a:xfrm>
              <a:off x="4756697" y="551869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6" name="직선 연결선 295"/>
            <p:cNvCxnSpPr>
              <a:endCxn id="295" idx="0"/>
            </p:cNvCxnSpPr>
            <p:nvPr/>
          </p:nvCxnSpPr>
          <p:spPr>
            <a:xfrm>
              <a:off x="4774032" y="516010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>
              <a:endCxn id="295" idx="2"/>
            </p:cNvCxnSpPr>
            <p:nvPr/>
          </p:nvCxnSpPr>
          <p:spPr>
            <a:xfrm>
              <a:off x="4177965" y="554450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/>
            <p:nvPr/>
          </p:nvCxnSpPr>
          <p:spPr>
            <a:xfrm flipH="1">
              <a:off x="4172888" y="515254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타원 298"/>
            <p:cNvSpPr/>
            <p:nvPr/>
          </p:nvSpPr>
          <p:spPr>
            <a:xfrm>
              <a:off x="5357841" y="551869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0" name="직선 연결선 299"/>
            <p:cNvCxnSpPr>
              <a:endCxn id="299" idx="0"/>
            </p:cNvCxnSpPr>
            <p:nvPr/>
          </p:nvCxnSpPr>
          <p:spPr>
            <a:xfrm>
              <a:off x="5375176" y="516010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300"/>
            <p:cNvCxnSpPr>
              <a:endCxn id="299" idx="2"/>
            </p:cNvCxnSpPr>
            <p:nvPr/>
          </p:nvCxnSpPr>
          <p:spPr>
            <a:xfrm>
              <a:off x="4779109" y="554450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연결선 301"/>
            <p:cNvCxnSpPr/>
            <p:nvPr/>
          </p:nvCxnSpPr>
          <p:spPr>
            <a:xfrm flipH="1">
              <a:off x="4774032" y="515254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타원 302"/>
            <p:cNvSpPr/>
            <p:nvPr/>
          </p:nvSpPr>
          <p:spPr>
            <a:xfrm>
              <a:off x="5960930" y="5521421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4" name="직선 연결선 303"/>
            <p:cNvCxnSpPr>
              <a:endCxn id="303" idx="0"/>
            </p:cNvCxnSpPr>
            <p:nvPr/>
          </p:nvCxnSpPr>
          <p:spPr>
            <a:xfrm>
              <a:off x="5978265" y="5162833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/>
            <p:cNvCxnSpPr>
              <a:endCxn id="303" idx="2"/>
            </p:cNvCxnSpPr>
            <p:nvPr/>
          </p:nvCxnSpPr>
          <p:spPr>
            <a:xfrm>
              <a:off x="5382198" y="5547231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/>
            <p:cNvCxnSpPr/>
            <p:nvPr/>
          </p:nvCxnSpPr>
          <p:spPr>
            <a:xfrm flipH="1">
              <a:off x="5377121" y="5155274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타원 306"/>
            <p:cNvSpPr/>
            <p:nvPr/>
          </p:nvSpPr>
          <p:spPr>
            <a:xfrm>
              <a:off x="6562074" y="551869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8" name="직선 연결선 307"/>
            <p:cNvCxnSpPr>
              <a:endCxn id="307" idx="0"/>
            </p:cNvCxnSpPr>
            <p:nvPr/>
          </p:nvCxnSpPr>
          <p:spPr>
            <a:xfrm>
              <a:off x="6579409" y="516010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연결선 308"/>
            <p:cNvCxnSpPr>
              <a:endCxn id="307" idx="2"/>
            </p:cNvCxnSpPr>
            <p:nvPr/>
          </p:nvCxnSpPr>
          <p:spPr>
            <a:xfrm>
              <a:off x="5983342" y="554450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/>
            <p:nvPr/>
          </p:nvCxnSpPr>
          <p:spPr>
            <a:xfrm flipH="1">
              <a:off x="5978265" y="515254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타원 315"/>
            <p:cNvSpPr/>
            <p:nvPr/>
          </p:nvSpPr>
          <p:spPr>
            <a:xfrm>
              <a:off x="1717968" y="5928839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/>
            <p:cNvSpPr/>
            <p:nvPr/>
          </p:nvSpPr>
          <p:spPr>
            <a:xfrm>
              <a:off x="2331370" y="5928839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8" name="직선 연결선 317"/>
            <p:cNvCxnSpPr>
              <a:endCxn id="316" idx="0"/>
            </p:cNvCxnSpPr>
            <p:nvPr/>
          </p:nvCxnSpPr>
          <p:spPr>
            <a:xfrm>
              <a:off x="1735303" y="5570252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 318"/>
            <p:cNvCxnSpPr>
              <a:endCxn id="317" idx="0"/>
            </p:cNvCxnSpPr>
            <p:nvPr/>
          </p:nvCxnSpPr>
          <p:spPr>
            <a:xfrm>
              <a:off x="2348705" y="5570252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/>
            <p:cNvCxnSpPr>
              <a:stCxn id="316" idx="6"/>
              <a:endCxn id="317" idx="2"/>
            </p:cNvCxnSpPr>
            <p:nvPr/>
          </p:nvCxnSpPr>
          <p:spPr>
            <a:xfrm>
              <a:off x="1752638" y="5954649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>
              <a:endCxn id="316" idx="7"/>
            </p:cNvCxnSpPr>
            <p:nvPr/>
          </p:nvCxnSpPr>
          <p:spPr>
            <a:xfrm flipH="1">
              <a:off x="1747561" y="5562692"/>
              <a:ext cx="588886" cy="3737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타원 321"/>
            <p:cNvSpPr/>
            <p:nvPr/>
          </p:nvSpPr>
          <p:spPr>
            <a:xfrm>
              <a:off x="2949375" y="592884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>
              <a:endCxn id="322" idx="0"/>
            </p:cNvCxnSpPr>
            <p:nvPr/>
          </p:nvCxnSpPr>
          <p:spPr>
            <a:xfrm>
              <a:off x="2966710" y="5570252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endCxn id="322" idx="2"/>
            </p:cNvCxnSpPr>
            <p:nvPr/>
          </p:nvCxnSpPr>
          <p:spPr>
            <a:xfrm>
              <a:off x="2370643" y="595465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 flipH="1">
              <a:off x="2365566" y="5562693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타원 325"/>
            <p:cNvSpPr/>
            <p:nvPr/>
          </p:nvSpPr>
          <p:spPr>
            <a:xfrm>
              <a:off x="3552464" y="59315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7" name="직선 연결선 326"/>
            <p:cNvCxnSpPr>
              <a:endCxn id="326" idx="0"/>
            </p:cNvCxnSpPr>
            <p:nvPr/>
          </p:nvCxnSpPr>
          <p:spPr>
            <a:xfrm>
              <a:off x="3569799" y="55729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 327"/>
            <p:cNvCxnSpPr>
              <a:endCxn id="326" idx="2"/>
            </p:cNvCxnSpPr>
            <p:nvPr/>
          </p:nvCxnSpPr>
          <p:spPr>
            <a:xfrm>
              <a:off x="2973732" y="595737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/>
            <p:cNvCxnSpPr/>
            <p:nvPr/>
          </p:nvCxnSpPr>
          <p:spPr>
            <a:xfrm flipH="1">
              <a:off x="2968655" y="55654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타원 329"/>
            <p:cNvSpPr/>
            <p:nvPr/>
          </p:nvSpPr>
          <p:spPr>
            <a:xfrm>
              <a:off x="4153608" y="592884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1" name="직선 연결선 330"/>
            <p:cNvCxnSpPr>
              <a:endCxn id="330" idx="0"/>
            </p:cNvCxnSpPr>
            <p:nvPr/>
          </p:nvCxnSpPr>
          <p:spPr>
            <a:xfrm>
              <a:off x="4170943" y="5570252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>
              <a:endCxn id="330" idx="2"/>
            </p:cNvCxnSpPr>
            <p:nvPr/>
          </p:nvCxnSpPr>
          <p:spPr>
            <a:xfrm>
              <a:off x="3574876" y="595465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 332"/>
            <p:cNvCxnSpPr/>
            <p:nvPr/>
          </p:nvCxnSpPr>
          <p:spPr>
            <a:xfrm flipH="1">
              <a:off x="3569799" y="5562693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타원 333"/>
            <p:cNvSpPr/>
            <p:nvPr/>
          </p:nvSpPr>
          <p:spPr>
            <a:xfrm>
              <a:off x="4756697" y="592884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5" name="직선 연결선 334"/>
            <p:cNvCxnSpPr>
              <a:endCxn id="334" idx="0"/>
            </p:cNvCxnSpPr>
            <p:nvPr/>
          </p:nvCxnSpPr>
          <p:spPr>
            <a:xfrm>
              <a:off x="4774032" y="5570252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직선 연결선 335"/>
            <p:cNvCxnSpPr>
              <a:endCxn id="334" idx="2"/>
            </p:cNvCxnSpPr>
            <p:nvPr/>
          </p:nvCxnSpPr>
          <p:spPr>
            <a:xfrm>
              <a:off x="4177965" y="595465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직선 연결선 336"/>
            <p:cNvCxnSpPr/>
            <p:nvPr/>
          </p:nvCxnSpPr>
          <p:spPr>
            <a:xfrm flipH="1">
              <a:off x="4172888" y="5562693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타원 337"/>
            <p:cNvSpPr/>
            <p:nvPr/>
          </p:nvSpPr>
          <p:spPr>
            <a:xfrm>
              <a:off x="5357841" y="592884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9" name="직선 연결선 338"/>
            <p:cNvCxnSpPr>
              <a:endCxn id="338" idx="0"/>
            </p:cNvCxnSpPr>
            <p:nvPr/>
          </p:nvCxnSpPr>
          <p:spPr>
            <a:xfrm>
              <a:off x="5375176" y="5570252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직선 연결선 339"/>
            <p:cNvCxnSpPr>
              <a:endCxn id="338" idx="2"/>
            </p:cNvCxnSpPr>
            <p:nvPr/>
          </p:nvCxnSpPr>
          <p:spPr>
            <a:xfrm>
              <a:off x="4779109" y="595465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/>
            <p:cNvCxnSpPr/>
            <p:nvPr/>
          </p:nvCxnSpPr>
          <p:spPr>
            <a:xfrm flipH="1">
              <a:off x="4774032" y="5562693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타원 341"/>
            <p:cNvSpPr/>
            <p:nvPr/>
          </p:nvSpPr>
          <p:spPr>
            <a:xfrm>
              <a:off x="5960930" y="59315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3" name="직선 연결선 342"/>
            <p:cNvCxnSpPr>
              <a:endCxn id="342" idx="0"/>
            </p:cNvCxnSpPr>
            <p:nvPr/>
          </p:nvCxnSpPr>
          <p:spPr>
            <a:xfrm>
              <a:off x="5978265" y="55729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연결선 343"/>
            <p:cNvCxnSpPr>
              <a:endCxn id="342" idx="2"/>
            </p:cNvCxnSpPr>
            <p:nvPr/>
          </p:nvCxnSpPr>
          <p:spPr>
            <a:xfrm>
              <a:off x="5382198" y="595737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직선 연결선 344"/>
            <p:cNvCxnSpPr/>
            <p:nvPr/>
          </p:nvCxnSpPr>
          <p:spPr>
            <a:xfrm flipH="1">
              <a:off x="5377121" y="55654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타원 345"/>
            <p:cNvSpPr/>
            <p:nvPr/>
          </p:nvSpPr>
          <p:spPr>
            <a:xfrm>
              <a:off x="6562074" y="592884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7" name="직선 연결선 346"/>
            <p:cNvCxnSpPr>
              <a:endCxn id="346" idx="0"/>
            </p:cNvCxnSpPr>
            <p:nvPr/>
          </p:nvCxnSpPr>
          <p:spPr>
            <a:xfrm>
              <a:off x="6579409" y="5570252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직선 연결선 347"/>
            <p:cNvCxnSpPr>
              <a:endCxn id="346" idx="2"/>
            </p:cNvCxnSpPr>
            <p:nvPr/>
          </p:nvCxnSpPr>
          <p:spPr>
            <a:xfrm>
              <a:off x="5983342" y="595465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직선 연결선 348"/>
            <p:cNvCxnSpPr/>
            <p:nvPr/>
          </p:nvCxnSpPr>
          <p:spPr>
            <a:xfrm flipH="1">
              <a:off x="5978265" y="5562693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타원 354"/>
            <p:cNvSpPr/>
            <p:nvPr/>
          </p:nvSpPr>
          <p:spPr>
            <a:xfrm>
              <a:off x="1717968" y="6334095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타원 355"/>
            <p:cNvSpPr/>
            <p:nvPr/>
          </p:nvSpPr>
          <p:spPr>
            <a:xfrm>
              <a:off x="2331370" y="6334095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7" name="직선 연결선 356"/>
            <p:cNvCxnSpPr>
              <a:endCxn id="355" idx="0"/>
            </p:cNvCxnSpPr>
            <p:nvPr/>
          </p:nvCxnSpPr>
          <p:spPr>
            <a:xfrm>
              <a:off x="1735303" y="5975508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 357"/>
            <p:cNvCxnSpPr>
              <a:endCxn id="356" idx="0"/>
            </p:cNvCxnSpPr>
            <p:nvPr/>
          </p:nvCxnSpPr>
          <p:spPr>
            <a:xfrm>
              <a:off x="2348705" y="5975508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/>
            <p:cNvCxnSpPr>
              <a:stCxn id="355" idx="6"/>
              <a:endCxn id="356" idx="2"/>
            </p:cNvCxnSpPr>
            <p:nvPr/>
          </p:nvCxnSpPr>
          <p:spPr>
            <a:xfrm>
              <a:off x="1752638" y="6359905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 359"/>
            <p:cNvCxnSpPr>
              <a:endCxn id="355" idx="7"/>
            </p:cNvCxnSpPr>
            <p:nvPr/>
          </p:nvCxnSpPr>
          <p:spPr>
            <a:xfrm flipH="1">
              <a:off x="1747561" y="5967948"/>
              <a:ext cx="588886" cy="3737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타원 360"/>
            <p:cNvSpPr/>
            <p:nvPr/>
          </p:nvSpPr>
          <p:spPr>
            <a:xfrm>
              <a:off x="2949375" y="63340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2" name="직선 연결선 361"/>
            <p:cNvCxnSpPr>
              <a:endCxn id="361" idx="0"/>
            </p:cNvCxnSpPr>
            <p:nvPr/>
          </p:nvCxnSpPr>
          <p:spPr>
            <a:xfrm>
              <a:off x="2966710" y="59755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 362"/>
            <p:cNvCxnSpPr>
              <a:endCxn id="361" idx="2"/>
            </p:cNvCxnSpPr>
            <p:nvPr/>
          </p:nvCxnSpPr>
          <p:spPr>
            <a:xfrm>
              <a:off x="2370643" y="63599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 363"/>
            <p:cNvCxnSpPr/>
            <p:nvPr/>
          </p:nvCxnSpPr>
          <p:spPr>
            <a:xfrm flipH="1">
              <a:off x="2365566" y="59679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타원 364"/>
            <p:cNvSpPr/>
            <p:nvPr/>
          </p:nvSpPr>
          <p:spPr>
            <a:xfrm>
              <a:off x="3552464" y="6336824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6" name="직선 연결선 365"/>
            <p:cNvCxnSpPr>
              <a:endCxn id="365" idx="0"/>
            </p:cNvCxnSpPr>
            <p:nvPr/>
          </p:nvCxnSpPr>
          <p:spPr>
            <a:xfrm>
              <a:off x="3569799" y="5978236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직선 연결선 366"/>
            <p:cNvCxnSpPr>
              <a:endCxn id="365" idx="2"/>
            </p:cNvCxnSpPr>
            <p:nvPr/>
          </p:nvCxnSpPr>
          <p:spPr>
            <a:xfrm>
              <a:off x="2973732" y="6362634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 367"/>
            <p:cNvCxnSpPr/>
            <p:nvPr/>
          </p:nvCxnSpPr>
          <p:spPr>
            <a:xfrm flipH="1">
              <a:off x="2968655" y="5970677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타원 368"/>
            <p:cNvSpPr/>
            <p:nvPr/>
          </p:nvSpPr>
          <p:spPr>
            <a:xfrm>
              <a:off x="4153608" y="63340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0" name="직선 연결선 369"/>
            <p:cNvCxnSpPr>
              <a:endCxn id="369" idx="0"/>
            </p:cNvCxnSpPr>
            <p:nvPr/>
          </p:nvCxnSpPr>
          <p:spPr>
            <a:xfrm>
              <a:off x="4170943" y="59755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 370"/>
            <p:cNvCxnSpPr>
              <a:endCxn id="369" idx="2"/>
            </p:cNvCxnSpPr>
            <p:nvPr/>
          </p:nvCxnSpPr>
          <p:spPr>
            <a:xfrm>
              <a:off x="3574876" y="63599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직선 연결선 371"/>
            <p:cNvCxnSpPr/>
            <p:nvPr/>
          </p:nvCxnSpPr>
          <p:spPr>
            <a:xfrm flipH="1">
              <a:off x="3569799" y="59679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타원 372"/>
            <p:cNvSpPr/>
            <p:nvPr/>
          </p:nvSpPr>
          <p:spPr>
            <a:xfrm>
              <a:off x="4756697" y="63340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4" name="직선 연결선 373"/>
            <p:cNvCxnSpPr>
              <a:endCxn id="373" idx="0"/>
            </p:cNvCxnSpPr>
            <p:nvPr/>
          </p:nvCxnSpPr>
          <p:spPr>
            <a:xfrm>
              <a:off x="4774032" y="59755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직선 연결선 374"/>
            <p:cNvCxnSpPr>
              <a:endCxn id="373" idx="2"/>
            </p:cNvCxnSpPr>
            <p:nvPr/>
          </p:nvCxnSpPr>
          <p:spPr>
            <a:xfrm>
              <a:off x="4177965" y="63599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직선 연결선 375"/>
            <p:cNvCxnSpPr/>
            <p:nvPr/>
          </p:nvCxnSpPr>
          <p:spPr>
            <a:xfrm flipH="1">
              <a:off x="4172888" y="59679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7" name="타원 376"/>
            <p:cNvSpPr/>
            <p:nvPr/>
          </p:nvSpPr>
          <p:spPr>
            <a:xfrm>
              <a:off x="5357841" y="63340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8" name="직선 연결선 377"/>
            <p:cNvCxnSpPr>
              <a:endCxn id="377" idx="0"/>
            </p:cNvCxnSpPr>
            <p:nvPr/>
          </p:nvCxnSpPr>
          <p:spPr>
            <a:xfrm>
              <a:off x="5375176" y="59755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직선 연결선 378"/>
            <p:cNvCxnSpPr>
              <a:endCxn id="377" idx="2"/>
            </p:cNvCxnSpPr>
            <p:nvPr/>
          </p:nvCxnSpPr>
          <p:spPr>
            <a:xfrm>
              <a:off x="4779109" y="63599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 379"/>
            <p:cNvCxnSpPr/>
            <p:nvPr/>
          </p:nvCxnSpPr>
          <p:spPr>
            <a:xfrm flipH="1">
              <a:off x="4774032" y="59679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타원 380"/>
            <p:cNvSpPr/>
            <p:nvPr/>
          </p:nvSpPr>
          <p:spPr>
            <a:xfrm>
              <a:off x="5960930" y="6336824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2" name="직선 연결선 381"/>
            <p:cNvCxnSpPr>
              <a:endCxn id="381" idx="0"/>
            </p:cNvCxnSpPr>
            <p:nvPr/>
          </p:nvCxnSpPr>
          <p:spPr>
            <a:xfrm>
              <a:off x="5978265" y="5978236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직선 연결선 382"/>
            <p:cNvCxnSpPr>
              <a:endCxn id="381" idx="2"/>
            </p:cNvCxnSpPr>
            <p:nvPr/>
          </p:nvCxnSpPr>
          <p:spPr>
            <a:xfrm>
              <a:off x="5382198" y="6362634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직선 연결선 383"/>
            <p:cNvCxnSpPr/>
            <p:nvPr/>
          </p:nvCxnSpPr>
          <p:spPr>
            <a:xfrm flipH="1">
              <a:off x="5377121" y="5970677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타원 384"/>
            <p:cNvSpPr/>
            <p:nvPr/>
          </p:nvSpPr>
          <p:spPr>
            <a:xfrm>
              <a:off x="6562074" y="63340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6" name="직선 연결선 385"/>
            <p:cNvCxnSpPr>
              <a:endCxn id="385" idx="0"/>
            </p:cNvCxnSpPr>
            <p:nvPr/>
          </p:nvCxnSpPr>
          <p:spPr>
            <a:xfrm>
              <a:off x="6579409" y="59755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직선 연결선 386"/>
            <p:cNvCxnSpPr>
              <a:endCxn id="385" idx="2"/>
            </p:cNvCxnSpPr>
            <p:nvPr/>
          </p:nvCxnSpPr>
          <p:spPr>
            <a:xfrm>
              <a:off x="5983342" y="63599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직선 연결선 387"/>
            <p:cNvCxnSpPr/>
            <p:nvPr/>
          </p:nvCxnSpPr>
          <p:spPr>
            <a:xfrm flipH="1">
              <a:off x="5978265" y="59679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6464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latinLnBrk="0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3060</TotalTime>
  <Words>1271</Words>
  <Application>Microsoft Office PowerPoint</Application>
  <PresentationFormat>화면 슬라이드 쇼(4:3)</PresentationFormat>
  <Paragraphs>203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전공특강</vt:lpstr>
      <vt:lpstr>지난시간</vt:lpstr>
      <vt:lpstr>개요</vt:lpstr>
      <vt:lpstr>버텍스 쉐이더 응용</vt:lpstr>
      <vt:lpstr>버텍스 쉐이더 응용</vt:lpstr>
      <vt:lpstr>버텍스 쉐이더 응용</vt:lpstr>
      <vt:lpstr>버텍스 쉐이더 응용</vt:lpstr>
      <vt:lpstr>버텍스 쉐이더 응용</vt:lpstr>
      <vt:lpstr>버텍스 쉐이더 응용</vt:lpstr>
      <vt:lpstr>버텍스 쉐이더 응용</vt:lpstr>
      <vt:lpstr>버텍스 쉐이더 응용</vt:lpstr>
      <vt:lpstr>버텍스 쉐이더 사용 애니메이션</vt:lpstr>
      <vt:lpstr>버텍스 쉐이더 사용 애니메이션</vt:lpstr>
      <vt:lpstr>버텍스 쉐이더 사용 애니메이션</vt:lpstr>
      <vt:lpstr>버텍스 쉐이더 사용 애니메이션</vt:lpstr>
      <vt:lpstr>버텍스 쉐이더 사용 애니메이션</vt:lpstr>
      <vt:lpstr>버텍스 쉐이더 응용</vt:lpstr>
      <vt:lpstr>실습 준비</vt:lpstr>
      <vt:lpstr>버텍스 쉐이더 응용(실습 준비)</vt:lpstr>
      <vt:lpstr>버텍스 쉐이더 응용(실습 준비)</vt:lpstr>
      <vt:lpstr>버텍스 쉐이더 응용(실습 준비)</vt:lpstr>
      <vt:lpstr>버텍스 쉐이더 응용(실습 준비)</vt:lpstr>
      <vt:lpstr>버텍스 쉐이더 응용(실습 준비)</vt:lpstr>
      <vt:lpstr>실습</vt:lpstr>
      <vt:lpstr>실습</vt:lpstr>
      <vt:lpstr>실습</vt:lpstr>
      <vt:lpstr>실습</vt:lpstr>
      <vt:lpstr>실습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LeeYongsun</cp:lastModifiedBy>
  <cp:revision>196</cp:revision>
  <dcterms:created xsi:type="dcterms:W3CDTF">2006-10-05T04:04:58Z</dcterms:created>
  <dcterms:modified xsi:type="dcterms:W3CDTF">2018-05-24T09:57:45Z</dcterms:modified>
</cp:coreProperties>
</file>