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0E3"/>
    <a:srgbClr val="C1C9CC"/>
    <a:srgbClr val="FE884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E9EC4-49E6-41D5-A145-882DFF4C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06052-B0D1-47FE-9687-00FEB505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CD83B-ED78-4C82-8ABA-5671A31D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CA0D0-5996-4C79-8F69-B8A59D53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72BEB-C4B8-4493-B0E9-6D26A2AB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9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F915D-E969-4FD4-95FD-7C5C43D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8E9C5-6193-420D-AF75-3CBFC385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6AC6-116D-4F3C-8EA0-78FB6E6E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2455-943B-4C1B-92E1-C8D32A73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E6E92-20B2-485D-AC70-F5972F09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9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E02BDD-3067-4630-BF96-36A086825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B75B1D-3E16-4F9E-89C4-5E0228E51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4C98-5336-45B4-85ED-06237281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F4BF-863D-4523-9E0F-E4341A79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1176-D516-4929-91CF-EF3BDA0E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9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A3D2-8225-45B9-85DE-256A2208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062DA-F66B-4143-81E2-ACDC8B5D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90F7A-52C6-4BE8-A013-C9984F09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79254-6939-431D-8567-F9BCFA8D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D0680-BCDE-4F0C-BAC9-334248C3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D04E-1AFA-4127-9322-E869CA69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48A16-DB4C-4D3B-ABAF-6AF6A0FFF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A62A1-D0B3-421D-A073-B70D1D8F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C019A-055E-480D-8FF5-8E2AA213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59A7B-761F-4596-A233-3A017F4D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0AAD-2251-4B87-94BC-3691CB73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D202A-D909-4BE0-9A7A-E767E731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1CC21-921E-4038-A7D2-8D973A5F2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52077-08E4-4876-A437-6DC9767A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6A25C-6F5E-4359-AB80-DEDB9909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BEE0A-8E42-434F-838C-D3823EDB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7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10A58-43F5-4124-8239-235C8B11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BA803-D2BA-4112-8939-C10A44CC9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E3FF3-4AEF-4014-B39B-407EDF95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CA0EF0-91B2-46A5-9BA2-165D325C4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85121-1E2D-46CD-9777-B21F45624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EBF69E-2EF6-4F69-9219-A37E3A56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B5101-B9A7-4863-8223-BACF4028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801A93-5F8A-43A3-9B65-C98C1343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5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184A9-3EF5-4121-8E0C-E87986D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D56F6-BF98-4A8D-A4EC-6C5A757E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474F8-A7E5-44CC-904A-88E5E86C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F7FE1E-0311-4DAD-AB02-0BC69A2C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5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57F42-9899-47E1-9E47-91F1F120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4F5FF-C9DC-4918-A89D-BC2278D1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4EA1F-53CC-42AF-896B-A2CF0578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8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6D488-6D7C-4A1E-80A3-DFBB1F63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20F0-219C-46F5-9744-15770A7EB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AE3DF-CCB3-4168-A69B-DDBCBF437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0D9799-AE7B-43D6-A39B-FCA838EC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CACF5-9E2A-46DC-8181-7FD94584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CB53D-D0F7-4901-8DD5-F4744178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5901F-2FFC-4A66-87DA-B84CC3AE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F691F9-8CEA-4ED9-83FA-7620A1A3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E3BAA-0D8D-41EC-BCCA-2EA3017C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96797-9F31-4B1F-B008-41526E85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65E6F-F55F-4105-B3D5-A893158B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EF890-632B-4D53-A7E7-3C83A375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BC7EB0-9011-4920-871B-62F5FC46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84ADB-92AC-46BC-B715-E83F3CECA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B74EB-F01A-44C3-A0B3-7FF5BF785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227C3-0305-403B-B30A-EAF70498E47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83952-80F5-4719-AED5-DC17DBCB2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9601B-56DD-45D9-9391-6F77DF196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4300-74A8-4845-AD58-BECB1A1CA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267B3C-F722-4B52-AF1F-8D27F6C91D90}"/>
              </a:ext>
            </a:extLst>
          </p:cNvPr>
          <p:cNvSpPr/>
          <p:nvPr/>
        </p:nvSpPr>
        <p:spPr>
          <a:xfrm>
            <a:off x="0" y="-33341"/>
            <a:ext cx="12192000" cy="6858000"/>
          </a:xfrm>
          <a:prstGeom prst="rect">
            <a:avLst/>
          </a:prstGeom>
          <a:solidFill>
            <a:srgbClr val="FE8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D0D302-6AA0-46A4-9985-E71E38804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D8E0E3"/>
                </a:solidFill>
              </a:rPr>
              <a:t>인터페이스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8688B9-6E42-4ABA-B993-634D97898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rgbClr val="D8E0E3"/>
                </a:solidFill>
              </a:rPr>
              <a:t>2019711005 </a:t>
            </a:r>
            <a:r>
              <a:rPr lang="ko-KR" altLang="en-US" dirty="0">
                <a:solidFill>
                  <a:srgbClr val="D8E0E3"/>
                </a:solidFill>
              </a:rPr>
              <a:t>이용선</a:t>
            </a:r>
            <a:endParaRPr lang="en-US" altLang="ko-KR" dirty="0">
              <a:solidFill>
                <a:srgbClr val="D8E0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DFA59D-CCE8-4CC0-AC2D-D3283BF063A9}"/>
              </a:ext>
            </a:extLst>
          </p:cNvPr>
          <p:cNvSpPr/>
          <p:nvPr/>
        </p:nvSpPr>
        <p:spPr>
          <a:xfrm>
            <a:off x="0" y="-33341"/>
            <a:ext cx="12192000" cy="6858000"/>
          </a:xfrm>
          <a:prstGeom prst="rect">
            <a:avLst/>
          </a:prstGeom>
          <a:solidFill>
            <a:srgbClr val="FE8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C3CF69-5B13-4CD3-94CE-BF68DF41B919}"/>
              </a:ext>
            </a:extLst>
          </p:cNvPr>
          <p:cNvSpPr/>
          <p:nvPr/>
        </p:nvSpPr>
        <p:spPr>
          <a:xfrm>
            <a:off x="729669" y="321685"/>
            <a:ext cx="10732655" cy="482880"/>
          </a:xfrm>
          <a:prstGeom prst="roundRect">
            <a:avLst>
              <a:gd name="adj" fmla="val 28178"/>
            </a:avLst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850CA8-C1A5-424D-A57F-313A7B2AA5AF}"/>
              </a:ext>
            </a:extLst>
          </p:cNvPr>
          <p:cNvSpPr/>
          <p:nvPr/>
        </p:nvSpPr>
        <p:spPr>
          <a:xfrm>
            <a:off x="729670" y="625763"/>
            <a:ext cx="10732655" cy="560647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E90130-DF4D-4ED8-80C7-6C9325FE7C5A}"/>
              </a:ext>
            </a:extLst>
          </p:cNvPr>
          <p:cNvSpPr/>
          <p:nvPr/>
        </p:nvSpPr>
        <p:spPr>
          <a:xfrm>
            <a:off x="5315527" y="1047887"/>
            <a:ext cx="1560945" cy="203200"/>
          </a:xfrm>
          <a:prstGeom prst="roundRect">
            <a:avLst/>
          </a:prstGeom>
          <a:solidFill>
            <a:srgbClr val="C1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A0E725-0BD8-424F-B604-27BF3599D638}"/>
              </a:ext>
            </a:extLst>
          </p:cNvPr>
          <p:cNvSpPr/>
          <p:nvPr/>
        </p:nvSpPr>
        <p:spPr>
          <a:xfrm>
            <a:off x="729670" y="1833128"/>
            <a:ext cx="10732655" cy="3200400"/>
          </a:xfrm>
          <a:prstGeom prst="rect">
            <a:avLst/>
          </a:prstGeom>
          <a:solidFill>
            <a:srgbClr val="D8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995F7E-C5C5-418E-BF95-9F686AC216DA}"/>
              </a:ext>
            </a:extLst>
          </p:cNvPr>
          <p:cNvSpPr/>
          <p:nvPr/>
        </p:nvSpPr>
        <p:spPr>
          <a:xfrm>
            <a:off x="1119042" y="904296"/>
            <a:ext cx="581315" cy="581315"/>
          </a:xfrm>
          <a:prstGeom prst="ellipse">
            <a:avLst/>
          </a:prstGeom>
          <a:solidFill>
            <a:srgbClr val="C1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7B504-2F01-4AD3-9853-14B30AC16633}"/>
              </a:ext>
            </a:extLst>
          </p:cNvPr>
          <p:cNvSpPr/>
          <p:nvPr/>
        </p:nvSpPr>
        <p:spPr>
          <a:xfrm>
            <a:off x="3720522" y="1839477"/>
            <a:ext cx="2381824" cy="3162298"/>
          </a:xfrm>
          <a:prstGeom prst="rect">
            <a:avLst/>
          </a:prstGeom>
          <a:solidFill>
            <a:srgbClr val="C1C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9AA3EC-9595-4A6B-A61C-D29AF39A8276}"/>
              </a:ext>
            </a:extLst>
          </p:cNvPr>
          <p:cNvSpPr/>
          <p:nvPr/>
        </p:nvSpPr>
        <p:spPr>
          <a:xfrm>
            <a:off x="6127746" y="1842653"/>
            <a:ext cx="2381824" cy="3162298"/>
          </a:xfrm>
          <a:prstGeom prst="rect">
            <a:avLst/>
          </a:prstGeom>
          <a:solidFill>
            <a:srgbClr val="D8E0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7E4E41-63C8-4FAB-936C-31D26AE4C586}"/>
              </a:ext>
            </a:extLst>
          </p:cNvPr>
          <p:cNvSpPr/>
          <p:nvPr/>
        </p:nvSpPr>
        <p:spPr>
          <a:xfrm>
            <a:off x="8541320" y="1833127"/>
            <a:ext cx="2381824" cy="3162298"/>
          </a:xfrm>
          <a:prstGeom prst="rect">
            <a:avLst/>
          </a:prstGeom>
          <a:solidFill>
            <a:srgbClr val="C1C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2E458C-1478-4CFD-BF93-0999929DC31F}"/>
              </a:ext>
            </a:extLst>
          </p:cNvPr>
          <p:cNvSpPr/>
          <p:nvPr/>
        </p:nvSpPr>
        <p:spPr>
          <a:xfrm>
            <a:off x="1332348" y="1852177"/>
            <a:ext cx="2381824" cy="3162298"/>
          </a:xfrm>
          <a:prstGeom prst="rect">
            <a:avLst/>
          </a:prstGeom>
          <a:solidFill>
            <a:srgbClr val="D8E0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048A5A-8A2D-4647-AA7F-FF44A96464AB}"/>
              </a:ext>
            </a:extLst>
          </p:cNvPr>
          <p:cNvSpPr/>
          <p:nvPr/>
        </p:nvSpPr>
        <p:spPr>
          <a:xfrm>
            <a:off x="10568986" y="904295"/>
            <a:ext cx="581315" cy="581315"/>
          </a:xfrm>
          <a:prstGeom prst="rect">
            <a:avLst/>
          </a:prstGeom>
          <a:solidFill>
            <a:srgbClr val="C1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9F35BF-CA11-4272-B8FF-07B6CB9C6764}"/>
              </a:ext>
            </a:extLst>
          </p:cNvPr>
          <p:cNvCxnSpPr/>
          <p:nvPr/>
        </p:nvCxnSpPr>
        <p:spPr>
          <a:xfrm>
            <a:off x="729670" y="1619250"/>
            <a:ext cx="10732655" cy="0"/>
          </a:xfrm>
          <a:prstGeom prst="line">
            <a:avLst/>
          </a:prstGeom>
          <a:ln>
            <a:solidFill>
              <a:srgbClr val="D8E0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3064D60-E2B3-4FE5-A22C-D4EF81C4F133}"/>
              </a:ext>
            </a:extLst>
          </p:cNvPr>
          <p:cNvCxnSpPr/>
          <p:nvPr/>
        </p:nvCxnSpPr>
        <p:spPr>
          <a:xfrm>
            <a:off x="748718" y="5276850"/>
            <a:ext cx="10732655" cy="0"/>
          </a:xfrm>
          <a:prstGeom prst="line">
            <a:avLst/>
          </a:prstGeom>
          <a:ln>
            <a:solidFill>
              <a:srgbClr val="D8E0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2FD5588-4706-4FC1-A7BE-C0BBFEF440B0}"/>
              </a:ext>
            </a:extLst>
          </p:cNvPr>
          <p:cNvSpPr/>
          <p:nvPr/>
        </p:nvSpPr>
        <p:spPr>
          <a:xfrm>
            <a:off x="9788513" y="5720335"/>
            <a:ext cx="1560945" cy="203200"/>
          </a:xfrm>
          <a:prstGeom prst="roundRect">
            <a:avLst/>
          </a:prstGeom>
          <a:solidFill>
            <a:srgbClr val="C1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20470A3D-37AE-42B2-9787-CA8EB86560CD}"/>
              </a:ext>
            </a:extLst>
          </p:cNvPr>
          <p:cNvSpPr/>
          <p:nvPr/>
        </p:nvSpPr>
        <p:spPr>
          <a:xfrm rot="16200000">
            <a:off x="5448300" y="5621921"/>
            <a:ext cx="285173" cy="203189"/>
          </a:xfrm>
          <a:prstGeom prst="triangle">
            <a:avLst/>
          </a:prstGeom>
          <a:solidFill>
            <a:srgbClr val="C1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0C700D4-B0AF-43C4-A1B1-CA8B238507B2}"/>
              </a:ext>
            </a:extLst>
          </p:cNvPr>
          <p:cNvSpPr/>
          <p:nvPr/>
        </p:nvSpPr>
        <p:spPr>
          <a:xfrm rot="5400000">
            <a:off x="6458529" y="5621921"/>
            <a:ext cx="285173" cy="203189"/>
          </a:xfrm>
          <a:prstGeom prst="triangle">
            <a:avLst/>
          </a:prstGeom>
          <a:solidFill>
            <a:srgbClr val="C1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317C3979-181B-423C-BD99-BABB670AA3CF}"/>
              </a:ext>
            </a:extLst>
          </p:cNvPr>
          <p:cNvGrpSpPr/>
          <p:nvPr/>
        </p:nvGrpSpPr>
        <p:grpSpPr>
          <a:xfrm>
            <a:off x="1573357" y="4617467"/>
            <a:ext cx="127000" cy="939800"/>
            <a:chOff x="1573357" y="4617467"/>
            <a:chExt cx="127000" cy="939800"/>
          </a:xfrm>
        </p:grpSpPr>
        <p:sp>
          <p:nvSpPr>
            <p:cNvPr id="1025" name="타원 1024">
              <a:extLst>
                <a:ext uri="{FF2B5EF4-FFF2-40B4-BE49-F238E27FC236}">
                  <a16:creationId xmlns:a16="http://schemas.microsoft.com/office/drawing/2014/main" id="{B37A07A2-F922-4E59-8ACA-59CF5E4E5C6F}"/>
                </a:ext>
              </a:extLst>
            </p:cNvPr>
            <p:cNvSpPr/>
            <p:nvPr/>
          </p:nvSpPr>
          <p:spPr>
            <a:xfrm>
              <a:off x="1573357" y="4617467"/>
              <a:ext cx="127000" cy="127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9A0A0317-B36A-456B-B40B-6184319A0862}"/>
                </a:ext>
              </a:extLst>
            </p:cNvPr>
            <p:cNvCxnSpPr>
              <a:cxnSpLocks/>
              <a:stCxn id="1025" idx="4"/>
            </p:cNvCxnSpPr>
            <p:nvPr/>
          </p:nvCxnSpPr>
          <p:spPr>
            <a:xfrm>
              <a:off x="1636857" y="4744467"/>
              <a:ext cx="0" cy="81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847E230-A0E2-4D04-9096-12146B86B7B8}"/>
              </a:ext>
            </a:extLst>
          </p:cNvPr>
          <p:cNvSpPr txBox="1"/>
          <p:nvPr/>
        </p:nvSpPr>
        <p:spPr>
          <a:xfrm>
            <a:off x="1636857" y="5307501"/>
            <a:ext cx="186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Scrolling</a:t>
            </a:r>
            <a:endParaRPr lang="ko-KR" altLang="en-US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899863A-0364-4A87-931E-3B361F00795F}"/>
              </a:ext>
            </a:extLst>
          </p:cNvPr>
          <p:cNvSpPr txBox="1"/>
          <p:nvPr/>
        </p:nvSpPr>
        <p:spPr>
          <a:xfrm>
            <a:off x="1540184" y="5642937"/>
            <a:ext cx="310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대표 이미지 가로 스크롤링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FC92E62-6FDC-4DF9-A05B-01041D1CCA2B}"/>
              </a:ext>
            </a:extLst>
          </p:cNvPr>
          <p:cNvGrpSpPr/>
          <p:nvPr/>
        </p:nvGrpSpPr>
        <p:grpSpPr>
          <a:xfrm rot="16200000">
            <a:off x="1896627" y="709469"/>
            <a:ext cx="127000" cy="939800"/>
            <a:chOff x="1573357" y="4617467"/>
            <a:chExt cx="127000" cy="9398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59988A-A3EB-43CE-9E9E-10D4796A7DDD}"/>
                </a:ext>
              </a:extLst>
            </p:cNvPr>
            <p:cNvSpPr/>
            <p:nvPr/>
          </p:nvSpPr>
          <p:spPr>
            <a:xfrm>
              <a:off x="1573357" y="4617467"/>
              <a:ext cx="127000" cy="127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D3CFC0A-097E-4C6B-8AFE-D668A4501484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>
              <a:off x="1636857" y="4744467"/>
              <a:ext cx="0" cy="81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BA17AE1-92EB-434D-A408-4C8EC3F3BC76}"/>
              </a:ext>
            </a:extLst>
          </p:cNvPr>
          <p:cNvSpPr txBox="1"/>
          <p:nvPr/>
        </p:nvSpPr>
        <p:spPr>
          <a:xfrm>
            <a:off x="1617227" y="825620"/>
            <a:ext cx="88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Profile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BC85BC-4927-4F7D-A296-6FD53E025BBA}"/>
              </a:ext>
            </a:extLst>
          </p:cNvPr>
          <p:cNvGrpSpPr/>
          <p:nvPr/>
        </p:nvGrpSpPr>
        <p:grpSpPr>
          <a:xfrm rot="16200000">
            <a:off x="7007515" y="695463"/>
            <a:ext cx="127000" cy="939800"/>
            <a:chOff x="1573357" y="4617467"/>
            <a:chExt cx="127000" cy="9398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49D41E4-F602-4FBC-8AAE-56146A0D1E51}"/>
                </a:ext>
              </a:extLst>
            </p:cNvPr>
            <p:cNvSpPr/>
            <p:nvPr/>
          </p:nvSpPr>
          <p:spPr>
            <a:xfrm>
              <a:off x="1573357" y="4617467"/>
              <a:ext cx="127000" cy="127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2892E90-2CC0-4B46-A03C-743FAC188B5B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>
              <a:off x="1636857" y="4744467"/>
              <a:ext cx="0" cy="81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3B7AF22-582D-404B-8EA4-3E7C25CDAA32}"/>
              </a:ext>
            </a:extLst>
          </p:cNvPr>
          <p:cNvSpPr txBox="1"/>
          <p:nvPr/>
        </p:nvSpPr>
        <p:spPr>
          <a:xfrm>
            <a:off x="6807200" y="80569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629E524-49A0-4868-B1BC-6237C75832F2}"/>
              </a:ext>
            </a:extLst>
          </p:cNvPr>
          <p:cNvGrpSpPr/>
          <p:nvPr/>
        </p:nvGrpSpPr>
        <p:grpSpPr>
          <a:xfrm rot="5400000">
            <a:off x="10357562" y="743950"/>
            <a:ext cx="127000" cy="939800"/>
            <a:chOff x="1573357" y="4617467"/>
            <a:chExt cx="127000" cy="9398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D24118B-EF22-4C33-94FE-6ECF85BD94BE}"/>
                </a:ext>
              </a:extLst>
            </p:cNvPr>
            <p:cNvSpPr/>
            <p:nvPr/>
          </p:nvSpPr>
          <p:spPr>
            <a:xfrm>
              <a:off x="1573357" y="4617467"/>
              <a:ext cx="127000" cy="127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16DA7E7-A2FE-4783-9A95-C34912A7B753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>
              <a:off x="1636857" y="4744467"/>
              <a:ext cx="0" cy="81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0FBA377-EE1D-46D2-8EBA-F85BC14B5FB0}"/>
              </a:ext>
            </a:extLst>
          </p:cNvPr>
          <p:cNvSpPr txBox="1"/>
          <p:nvPr/>
        </p:nvSpPr>
        <p:spPr>
          <a:xfrm>
            <a:off x="9785847" y="85953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Menu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50AA4-E335-44DB-BD49-2B857D472A75}"/>
              </a:ext>
            </a:extLst>
          </p:cNvPr>
          <p:cNvGrpSpPr/>
          <p:nvPr/>
        </p:nvGrpSpPr>
        <p:grpSpPr>
          <a:xfrm rot="16200000">
            <a:off x="6884902" y="5307089"/>
            <a:ext cx="110063" cy="814466"/>
            <a:chOff x="1573357" y="4617467"/>
            <a:chExt cx="127000" cy="9398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329EE28-40C7-47D8-884C-78A3549420E4}"/>
                </a:ext>
              </a:extLst>
            </p:cNvPr>
            <p:cNvSpPr/>
            <p:nvPr/>
          </p:nvSpPr>
          <p:spPr>
            <a:xfrm>
              <a:off x="1573357" y="4617467"/>
              <a:ext cx="127000" cy="127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6EEA437-DBCA-420E-A71A-548413CB66EE}"/>
                </a:ext>
              </a:extLst>
            </p:cNvPr>
            <p:cNvCxnSpPr>
              <a:cxnSpLocks/>
              <a:stCxn id="60" idx="4"/>
            </p:cNvCxnSpPr>
            <p:nvPr/>
          </p:nvCxnSpPr>
          <p:spPr>
            <a:xfrm>
              <a:off x="1636857" y="4744467"/>
              <a:ext cx="0" cy="81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0F00AAC-EB20-4E40-810C-2AC2E26B49B0}"/>
              </a:ext>
            </a:extLst>
          </p:cNvPr>
          <p:cNvSpPr txBox="1"/>
          <p:nvPr/>
        </p:nvSpPr>
        <p:spPr>
          <a:xfrm>
            <a:off x="6641227" y="5307501"/>
            <a:ext cx="186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Scrolling Button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87AFE8-9183-4F16-82D6-4D5956DD4B72}"/>
              </a:ext>
            </a:extLst>
          </p:cNvPr>
          <p:cNvSpPr txBox="1"/>
          <p:nvPr/>
        </p:nvSpPr>
        <p:spPr>
          <a:xfrm>
            <a:off x="6641227" y="5689350"/>
            <a:ext cx="21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 Project </a:t>
            </a:r>
            <a:r>
              <a:rPr lang="ko-KR" altLang="en-US" dirty="0"/>
              <a:t>단위로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B51DE1-BF2B-4682-8238-05046F88A52D}"/>
              </a:ext>
            </a:extLst>
          </p:cNvPr>
          <p:cNvSpPr txBox="1"/>
          <p:nvPr/>
        </p:nvSpPr>
        <p:spPr>
          <a:xfrm>
            <a:off x="10106805" y="5292346"/>
            <a:ext cx="98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D22C1D9-253E-4B38-88CF-A42F0E0238B5}"/>
              </a:ext>
            </a:extLst>
          </p:cNvPr>
          <p:cNvSpPr/>
          <p:nvPr/>
        </p:nvSpPr>
        <p:spPr>
          <a:xfrm rot="10800000">
            <a:off x="10117582" y="5740599"/>
            <a:ext cx="90320" cy="90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29839A9-0490-45C2-9191-BF418C814AC3}"/>
              </a:ext>
            </a:extLst>
          </p:cNvPr>
          <p:cNvCxnSpPr>
            <a:cxnSpLocks/>
            <a:stCxn id="66" idx="4"/>
          </p:cNvCxnSpPr>
          <p:nvPr/>
        </p:nvCxnSpPr>
        <p:spPr>
          <a:xfrm flipV="1">
            <a:off x="10162742" y="5481066"/>
            <a:ext cx="0" cy="259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7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4758E2-AC4A-494F-858C-2D5AD370DFD8}"/>
              </a:ext>
            </a:extLst>
          </p:cNvPr>
          <p:cNvSpPr/>
          <p:nvPr/>
        </p:nvSpPr>
        <p:spPr>
          <a:xfrm>
            <a:off x="0" y="8975"/>
            <a:ext cx="12192000" cy="6858000"/>
          </a:xfrm>
          <a:prstGeom prst="rect">
            <a:avLst/>
          </a:prstGeom>
          <a:solidFill>
            <a:srgbClr val="FE8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D039A11-C9BD-467C-8193-EA1F57956704}"/>
              </a:ext>
            </a:extLst>
          </p:cNvPr>
          <p:cNvSpPr/>
          <p:nvPr/>
        </p:nvSpPr>
        <p:spPr>
          <a:xfrm>
            <a:off x="4840514" y="3738146"/>
            <a:ext cx="1872344" cy="465141"/>
          </a:xfrm>
          <a:prstGeom prst="roundRect">
            <a:avLst/>
          </a:prstGeom>
          <a:solidFill>
            <a:srgbClr val="C1C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 2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B6F60E-3FC4-4F0D-9D82-7FCBE231F263}"/>
              </a:ext>
            </a:extLst>
          </p:cNvPr>
          <p:cNvSpPr/>
          <p:nvPr/>
        </p:nvSpPr>
        <p:spPr>
          <a:xfrm>
            <a:off x="1015999" y="3446284"/>
            <a:ext cx="1872344" cy="4651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 Page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9BA09D-D4EA-4EDA-8C0D-163D634A2301}"/>
              </a:ext>
            </a:extLst>
          </p:cNvPr>
          <p:cNvSpPr/>
          <p:nvPr/>
        </p:nvSpPr>
        <p:spPr>
          <a:xfrm>
            <a:off x="4626428" y="2552620"/>
            <a:ext cx="1872344" cy="465141"/>
          </a:xfrm>
          <a:prstGeom prst="roundRect">
            <a:avLst/>
          </a:prstGeom>
          <a:solidFill>
            <a:srgbClr val="C1C9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Menu Page </a:t>
            </a:r>
            <a:br>
              <a:rPr lang="en-US" altLang="ko-KR" sz="1400" dirty="0"/>
            </a:br>
            <a:r>
              <a:rPr lang="en-US" altLang="ko-KR" sz="1400" dirty="0"/>
              <a:t>(Site Map)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EFE63D-903A-4C5E-BDBE-9644B192D8D8}"/>
              </a:ext>
            </a:extLst>
          </p:cNvPr>
          <p:cNvSpPr/>
          <p:nvPr/>
        </p:nvSpPr>
        <p:spPr>
          <a:xfrm>
            <a:off x="4626428" y="4788471"/>
            <a:ext cx="1872344" cy="465141"/>
          </a:xfrm>
          <a:prstGeom prst="roundRect">
            <a:avLst/>
          </a:prstGeom>
          <a:solidFill>
            <a:srgbClr val="C1C9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2608B8-7096-41CB-8877-F56B3F3654B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88343" y="2785191"/>
            <a:ext cx="1738085" cy="8936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881AC18-2041-404F-8B52-AB87A2B81421}"/>
              </a:ext>
            </a:extLst>
          </p:cNvPr>
          <p:cNvSpPr/>
          <p:nvPr/>
        </p:nvSpPr>
        <p:spPr>
          <a:xfrm>
            <a:off x="4626428" y="3437975"/>
            <a:ext cx="1872344" cy="465141"/>
          </a:xfrm>
          <a:prstGeom prst="roundRect">
            <a:avLst/>
          </a:prstGeom>
          <a:solidFill>
            <a:srgbClr val="C1C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 1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141E891-0C6C-4E31-AC14-13E16DD30E1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2888343" y="3670546"/>
            <a:ext cx="1738085" cy="83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1FCE93-B9C9-4A8D-942A-1026C7E611F5}"/>
              </a:ext>
            </a:extLst>
          </p:cNvPr>
          <p:cNvSpPr/>
          <p:nvPr/>
        </p:nvSpPr>
        <p:spPr>
          <a:xfrm>
            <a:off x="4626428" y="1640990"/>
            <a:ext cx="1872344" cy="465141"/>
          </a:xfrm>
          <a:prstGeom prst="roundRect">
            <a:avLst/>
          </a:prstGeom>
          <a:solidFill>
            <a:srgbClr val="C1C9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</a:t>
            </a:r>
            <a:endParaRPr lang="ko-KR" altLang="en-US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17B59B9-30C0-4232-B02A-8F0CACED38E7}"/>
              </a:ext>
            </a:extLst>
          </p:cNvPr>
          <p:cNvCxnSpPr>
            <a:stCxn id="6" idx="3"/>
            <a:endCxn id="41" idx="1"/>
          </p:cNvCxnSpPr>
          <p:nvPr/>
        </p:nvCxnSpPr>
        <p:spPr>
          <a:xfrm flipV="1">
            <a:off x="2888343" y="1873561"/>
            <a:ext cx="1738085" cy="18052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BF34D2B-6E7D-4D97-807C-82B3D365C36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88343" y="3678855"/>
            <a:ext cx="1738085" cy="13421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인터페이스 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 디자인</dc:title>
  <dc:creator>용선</dc:creator>
  <cp:lastModifiedBy>용선</cp:lastModifiedBy>
  <cp:revision>12</cp:revision>
  <dcterms:created xsi:type="dcterms:W3CDTF">2020-05-21T07:24:46Z</dcterms:created>
  <dcterms:modified xsi:type="dcterms:W3CDTF">2020-05-21T08:22:39Z</dcterms:modified>
</cp:coreProperties>
</file>