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DA930-345F-42C9-8418-ECDDCDDB5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6046A-7992-4EDE-8F17-5E7C807E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7EEF4-FCD3-44E3-9976-D489E58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5941C-9C54-4638-831D-CB973DDC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ED39C-9DC9-4DAA-8824-6E65E48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0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C057-C697-422A-9D34-AF460905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C9646-9FCC-4A15-B21F-B688763E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C7A1-602C-4A88-AFEC-770607A4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BB1DE-5AEF-432B-A828-103F9750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2BCF-0E25-49F3-A05F-057D535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F3686-59A3-47E4-BF3E-F53A5560C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234F8-246B-4021-8B09-AC9823D3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9AE88-986B-4E6D-BDC5-2483F8B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314-3CB1-42C5-AF74-C0D9A61A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DAEE-F48C-4C2A-A8E7-F202A622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1FE0-092A-46DC-B316-7873978F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01DDB-B67F-47FE-AF91-F0B4BD9C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11FDE-BA02-4CB2-99A2-BD1572B1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B5A53-033A-439C-B3DA-C8450FC5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BD553-DAFF-4D0F-A420-CE8671B0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35DC-10B3-4F16-9184-3D36E93C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3DBC9-EB3E-4E3E-8EC7-466F7CEE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9E8B5-C8AF-480D-AC73-73228537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74071-DB5B-4D5B-9B9B-D519971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46C9E-085A-4204-86E8-90B0F682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696E-915E-4972-AA0F-25A2C139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8BB61-30E3-438A-9C3E-CFCD25AA6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34097-0015-4D9A-9090-7B0617D0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270DF-448C-4924-ADC7-02C46B6F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A827D-700C-42BF-A495-AA12AAC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A7F4B-4FEE-463E-B772-10AE49FD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9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DBB3D-03A7-4379-B03E-CE8B9872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A297C-B1C6-4652-8171-3E999504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5C9F36-7E79-4A8E-9209-09474FEE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D4610-0264-4CC1-BA9C-08ED9526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A8B57-8C99-4FAC-A659-D08B07229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0E4E8-34E9-4BBE-99C1-1DB505AC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B64EAB-CB5F-40F8-87C2-F91C13B5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A95A96-C96C-484A-AD77-8D88CE67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2918-C8FF-4FE7-B741-577F2F40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77566-CB98-49F3-A1E9-4D18B77D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0AEC9-F85F-4512-BAFD-75C1EB8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914AB-D03A-467E-A605-7B23B030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12212-6521-42E5-8CC5-7D395385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3A362A-6242-4D36-9167-83CF3EF0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2A751-7E16-4DC8-A656-FDB3E56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B3290-093E-4D7A-BC92-D6A2DBD0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9E63-5ECC-4138-A4FA-8D309DE1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C7252-7E8D-431F-A105-029E6254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7BEB4-54DE-4ED6-AE75-A8FEED9A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53076-42A7-4D94-8E08-C197836D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9C61E-3A78-4475-987E-4ED16BA3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7EE32-DAD1-4A2F-9E20-8B6F238B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D0CDE-5EEF-4639-9DDE-39FFF6970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1EA66-DD4A-4DD0-B398-EBA62A36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53016-371F-4107-8D32-3CFA8D2E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71FE0-130A-460A-A098-082FA2B9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BB6FA-F47B-48B8-9D15-A3C86804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A554D-4273-45D9-8BF7-3CD93E35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C91CB-D22D-45DD-B197-16CD1973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52C3-EA83-4FEC-86DD-A21BCB3CD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7E4D-5076-46E1-A42E-2D1140AABF5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7FB66-D307-44BF-A98E-5C58AD7D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968D1-D11C-40D2-AC01-307B92DC6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B11A-475D-4137-9A4D-EC95143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sunlee.github.io/WebPro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8A0CB6-5576-4FEE-95E7-122C9E42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576" y="-754109"/>
            <a:ext cx="9144000" cy="2387600"/>
          </a:xfrm>
        </p:spPr>
        <p:txBody>
          <a:bodyPr/>
          <a:lstStyle/>
          <a:p>
            <a:r>
              <a:rPr lang="ko-KR" altLang="en-US" dirty="0"/>
              <a:t>웹페이지 제작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8A71433-EB5A-47EE-A8BC-7B4CFE93D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730" y="3754438"/>
            <a:ext cx="9144000" cy="1655762"/>
          </a:xfrm>
        </p:spPr>
        <p:txBody>
          <a:bodyPr anchor="ctr"/>
          <a:lstStyle/>
          <a:p>
            <a:pPr algn="r"/>
            <a:r>
              <a:rPr lang="en-US" altLang="ko-KR" dirty="0"/>
              <a:t>2019711005</a:t>
            </a:r>
          </a:p>
          <a:p>
            <a:pPr algn="r"/>
            <a:r>
              <a:rPr lang="ko-KR" altLang="en-US" dirty="0"/>
              <a:t>이용선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5209F-C142-408F-A8C5-973B296248AB}"/>
              </a:ext>
            </a:extLst>
          </p:cNvPr>
          <p:cNvSpPr/>
          <p:nvPr/>
        </p:nvSpPr>
        <p:spPr>
          <a:xfrm>
            <a:off x="908112" y="320952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F09890-C5E2-4505-A265-B18BB6A79254}"/>
              </a:ext>
            </a:extLst>
          </p:cNvPr>
          <p:cNvSpPr/>
          <p:nvPr/>
        </p:nvSpPr>
        <p:spPr>
          <a:xfrm rot="5400000">
            <a:off x="1276412" y="839741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845513-E76C-4D72-9BB8-E67A019AC93D}"/>
              </a:ext>
            </a:extLst>
          </p:cNvPr>
          <p:cNvSpPr/>
          <p:nvPr/>
        </p:nvSpPr>
        <p:spPr>
          <a:xfrm rot="16200000">
            <a:off x="10840961" y="4383088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902EDD-1385-4F71-A620-ED5773552766}"/>
              </a:ext>
            </a:extLst>
          </p:cNvPr>
          <p:cNvSpPr/>
          <p:nvPr/>
        </p:nvSpPr>
        <p:spPr>
          <a:xfrm>
            <a:off x="11237836" y="3987477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AE8F883-C967-4B33-8D05-1EF7573E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30" y="2048565"/>
            <a:ext cx="6702048" cy="404311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DAFC8-9E29-420B-9691-0613E7B57706}"/>
              </a:ext>
            </a:extLst>
          </p:cNvPr>
          <p:cNvSpPr/>
          <p:nvPr/>
        </p:nvSpPr>
        <p:spPr>
          <a:xfrm>
            <a:off x="908112" y="320952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DAD35-3050-4589-9A84-BDDE2ED6E8EB}"/>
              </a:ext>
            </a:extLst>
          </p:cNvPr>
          <p:cNvSpPr/>
          <p:nvPr/>
        </p:nvSpPr>
        <p:spPr>
          <a:xfrm rot="5400000">
            <a:off x="1276412" y="839741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7A03AE35-692F-489B-9955-BACD2BD9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576" y="-754109"/>
            <a:ext cx="4670550" cy="2387600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573D4BFD-725A-4095-AA67-4554BB9BC87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60058" y="855622"/>
            <a:ext cx="1855304" cy="119294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00DFB6-6472-4928-8B8B-085294ED810F}"/>
              </a:ext>
            </a:extLst>
          </p:cNvPr>
          <p:cNvSpPr txBox="1"/>
          <p:nvPr/>
        </p:nvSpPr>
        <p:spPr>
          <a:xfrm>
            <a:off x="6015362" y="532456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Navbar </a:t>
            </a:r>
            <a:r>
              <a:rPr lang="ko-KR" altLang="en-US" dirty="0"/>
              <a:t>제작완료</a:t>
            </a:r>
            <a:endParaRPr lang="en-US" altLang="ko-KR" dirty="0"/>
          </a:p>
          <a:p>
            <a:pPr algn="ctr"/>
            <a:r>
              <a:rPr lang="ko-KR" altLang="en-US" dirty="0"/>
              <a:t>반응형 디자인</a:t>
            </a:r>
            <a:endParaRPr lang="en-US" altLang="ko-KR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3ECE188-7136-4EA2-838D-678D0ECE5DBF}"/>
              </a:ext>
            </a:extLst>
          </p:cNvPr>
          <p:cNvCxnSpPr>
            <a:cxnSpLocks/>
            <a:stCxn id="17" idx="2"/>
            <a:endCxn id="16" idx="1"/>
          </p:cNvCxnSpPr>
          <p:nvPr/>
        </p:nvCxnSpPr>
        <p:spPr>
          <a:xfrm rot="16200000" flipH="1">
            <a:off x="5197758" y="5637070"/>
            <a:ext cx="362998" cy="12722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75BEDB-EC67-4191-80CA-2E447ECC2A53}"/>
              </a:ext>
            </a:extLst>
          </p:cNvPr>
          <p:cNvSpPr txBox="1"/>
          <p:nvPr/>
        </p:nvSpPr>
        <p:spPr>
          <a:xfrm>
            <a:off x="6015361" y="6270007"/>
            <a:ext cx="207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Footer </a:t>
            </a:r>
            <a:r>
              <a:rPr lang="ko-KR" altLang="en-US" dirty="0"/>
              <a:t>제작 완료</a:t>
            </a:r>
            <a:endParaRPr lang="en-US" altLang="ko-KR" dirty="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95923BD-943B-4BB4-A1CA-B70EBAC1377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015553" y="5318131"/>
            <a:ext cx="1083524" cy="6453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1AAFC-1DEE-47E5-9410-C2169158BF18}"/>
              </a:ext>
            </a:extLst>
          </p:cNvPr>
          <p:cNvSpPr txBox="1"/>
          <p:nvPr/>
        </p:nvSpPr>
        <p:spPr>
          <a:xfrm>
            <a:off x="9099077" y="4994965"/>
            <a:ext cx="12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소셜 버튼</a:t>
            </a:r>
            <a:endParaRPr lang="en-US" altLang="ko-KR" dirty="0"/>
          </a:p>
          <a:p>
            <a:pPr algn="ctr"/>
            <a:r>
              <a:rPr lang="en-US" altLang="ko-KR" dirty="0"/>
              <a:t>(URL</a:t>
            </a:r>
            <a:r>
              <a:rPr lang="ko-KR" altLang="en-US" dirty="0"/>
              <a:t> 연동</a:t>
            </a:r>
            <a:r>
              <a:rPr lang="en-US" altLang="ko-KR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5D71FC-DD87-4C88-8A69-402C884D8D6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982378" y="2776574"/>
            <a:ext cx="1510748" cy="1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F3E87-9DD2-4F0B-AAF3-0FF9C0E3F0CB}"/>
              </a:ext>
            </a:extLst>
          </p:cNvPr>
          <p:cNvSpPr txBox="1"/>
          <p:nvPr/>
        </p:nvSpPr>
        <p:spPr>
          <a:xfrm>
            <a:off x="8493126" y="2233231"/>
            <a:ext cx="32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캐러셀</a:t>
            </a:r>
            <a:r>
              <a:rPr lang="ko-KR" altLang="en-US" dirty="0"/>
              <a:t> 제작완료</a:t>
            </a:r>
            <a:endParaRPr lang="en-US" altLang="ko-KR" dirty="0"/>
          </a:p>
          <a:p>
            <a:r>
              <a:rPr lang="ko-KR" altLang="en-US" dirty="0"/>
              <a:t>이미지는 아직 </a:t>
            </a:r>
            <a:r>
              <a:rPr lang="ko-KR" altLang="en-US" dirty="0" err="1"/>
              <a:t>미작업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웹페이지 크기에 따른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크기 변경을 구현해야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8111881-EC9F-4A56-B97D-D050E2E1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78" y="303184"/>
            <a:ext cx="3832075" cy="16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DAFC8-9E29-420B-9691-0613E7B57706}"/>
              </a:ext>
            </a:extLst>
          </p:cNvPr>
          <p:cNvSpPr/>
          <p:nvPr/>
        </p:nvSpPr>
        <p:spPr>
          <a:xfrm>
            <a:off x="908112" y="320952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DAD35-3050-4589-9A84-BDDE2ED6E8EB}"/>
              </a:ext>
            </a:extLst>
          </p:cNvPr>
          <p:cNvSpPr/>
          <p:nvPr/>
        </p:nvSpPr>
        <p:spPr>
          <a:xfrm rot="5400000">
            <a:off x="1276412" y="839741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7A03AE35-692F-489B-9955-BACD2BD9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577" y="-754109"/>
            <a:ext cx="5000729" cy="2387600"/>
          </a:xfrm>
        </p:spPr>
        <p:txBody>
          <a:bodyPr/>
          <a:lstStyle/>
          <a:p>
            <a:r>
              <a:rPr lang="en-US" altLang="ko-KR" dirty="0"/>
              <a:t>Picture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0A3AD7-2B91-4D03-913F-C0F0F217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06" y="2246242"/>
            <a:ext cx="6294324" cy="3883925"/>
          </a:xfrm>
          <a:prstGeom prst="rect">
            <a:avLst/>
          </a:prstGeom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AC31E5AF-B86C-44C6-8FC3-D625E87F28A4}"/>
              </a:ext>
            </a:extLst>
          </p:cNvPr>
          <p:cNvCxnSpPr>
            <a:cxnSpLocks/>
          </p:cNvCxnSpPr>
          <p:nvPr/>
        </p:nvCxnSpPr>
        <p:spPr>
          <a:xfrm flipV="1">
            <a:off x="4959927" y="1138376"/>
            <a:ext cx="3216664" cy="2436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894F98-D47F-4B1C-95CC-F6816C768BCF}"/>
              </a:ext>
            </a:extLst>
          </p:cNvPr>
          <p:cNvSpPr txBox="1"/>
          <p:nvPr/>
        </p:nvSpPr>
        <p:spPr>
          <a:xfrm>
            <a:off x="8269357" y="320952"/>
            <a:ext cx="321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갤러리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썸네일 그림자 및 </a:t>
            </a:r>
            <a:r>
              <a:rPr lang="ko-KR" altLang="en-US" dirty="0" err="1"/>
              <a:t>호버</a:t>
            </a:r>
            <a:r>
              <a:rPr lang="ko-KR" altLang="en-US" dirty="0"/>
              <a:t> 이펙트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사진 </a:t>
            </a:r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전체화면 기능을 추가해야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DAFC8-9E29-420B-9691-0613E7B57706}"/>
              </a:ext>
            </a:extLst>
          </p:cNvPr>
          <p:cNvSpPr/>
          <p:nvPr/>
        </p:nvSpPr>
        <p:spPr>
          <a:xfrm>
            <a:off x="908112" y="320952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DAD35-3050-4589-9A84-BDDE2ED6E8EB}"/>
              </a:ext>
            </a:extLst>
          </p:cNvPr>
          <p:cNvSpPr/>
          <p:nvPr/>
        </p:nvSpPr>
        <p:spPr>
          <a:xfrm rot="5400000">
            <a:off x="1276412" y="839741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7A03AE35-692F-489B-9955-BACD2BD9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577" y="-754109"/>
            <a:ext cx="7489649" cy="2387600"/>
          </a:xfrm>
        </p:spPr>
        <p:txBody>
          <a:bodyPr/>
          <a:lstStyle/>
          <a:p>
            <a:r>
              <a:rPr lang="ko-KR" altLang="en-US" err="1"/>
              <a:t>미구현</a:t>
            </a:r>
            <a:r>
              <a:rPr lang="ko-KR" altLang="en-US" dirty="0"/>
              <a:t>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AE2473-83FA-4399-9BF1-FD02E79B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94" y="1955800"/>
            <a:ext cx="7772400" cy="8501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E5D7A1-7845-4072-86E3-5D169D37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10" y="3031551"/>
            <a:ext cx="7772401" cy="840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E924B-5110-4367-9456-FCCA6CDB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794" y="4146398"/>
            <a:ext cx="7772400" cy="859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3C624-9283-4B03-B3C8-260BEF79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794" y="5212754"/>
            <a:ext cx="7772400" cy="848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801DF-C749-41FB-9373-F3B57941C603}"/>
              </a:ext>
            </a:extLst>
          </p:cNvPr>
          <p:cNvSpPr txBox="1"/>
          <p:nvPr/>
        </p:nvSpPr>
        <p:spPr>
          <a:xfrm>
            <a:off x="3950923" y="6306866"/>
            <a:ext cx="42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빠른 시일내로 구현하도록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01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8DAFC8-9E29-420B-9691-0613E7B57706}"/>
              </a:ext>
            </a:extLst>
          </p:cNvPr>
          <p:cNvSpPr/>
          <p:nvPr/>
        </p:nvSpPr>
        <p:spPr>
          <a:xfrm>
            <a:off x="908112" y="320952"/>
            <a:ext cx="69788" cy="16348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8DAD35-3050-4589-9A84-BDDE2ED6E8EB}"/>
              </a:ext>
            </a:extLst>
          </p:cNvPr>
          <p:cNvSpPr/>
          <p:nvPr/>
        </p:nvSpPr>
        <p:spPr>
          <a:xfrm rot="5400000">
            <a:off x="1276412" y="839741"/>
            <a:ext cx="69788" cy="16348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7A03AE35-692F-489B-9955-BACD2BD9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577" y="-754109"/>
            <a:ext cx="7489649" cy="2387600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01DF-C749-41FB-9373-F3B57941C603}"/>
              </a:ext>
            </a:extLst>
          </p:cNvPr>
          <p:cNvSpPr txBox="1"/>
          <p:nvPr/>
        </p:nvSpPr>
        <p:spPr>
          <a:xfrm>
            <a:off x="3950923" y="2798810"/>
            <a:ext cx="42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linkClick r:id="rId2"/>
              </a:rPr>
              <a:t>https://yongsunlee.github.io/WebProg/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BF8DC-A6F3-4359-89C1-87950DBC8B4E}"/>
              </a:ext>
            </a:extLst>
          </p:cNvPr>
          <p:cNvSpPr txBox="1"/>
          <p:nvPr/>
        </p:nvSpPr>
        <p:spPr>
          <a:xfrm>
            <a:off x="2716696" y="4333461"/>
            <a:ext cx="706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Pages </a:t>
            </a:r>
            <a:r>
              <a:rPr lang="ko-KR" altLang="en-US" dirty="0"/>
              <a:t>연동을 완료해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3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웹페이지 제작</vt:lpstr>
      <vt:lpstr>Home</vt:lpstr>
      <vt:lpstr>Picture</vt:lpstr>
      <vt:lpstr>미구현 페이지</vt:lpstr>
      <vt:lpstr>Git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웹페이지 제작</dc:title>
  <dc:creator>용선</dc:creator>
  <cp:lastModifiedBy>용선</cp:lastModifiedBy>
  <cp:revision>22</cp:revision>
  <dcterms:created xsi:type="dcterms:W3CDTF">2020-06-15T16:29:00Z</dcterms:created>
  <dcterms:modified xsi:type="dcterms:W3CDTF">2020-06-15T16:45:15Z</dcterms:modified>
</cp:coreProperties>
</file>