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6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4FEFA-05D2-4C06-B3A7-2BE6C5C47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91E308-6A0A-4A20-82E8-082C44A7B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0A9E5-2484-4103-B20C-492428A5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4079-37A8-4595-8874-87D80C9A4A4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6B518-639A-4F05-8BDC-CCE844F7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9E8E4-CD31-454F-9D4F-0122985E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7183-73EF-4881-B89D-11B65D5D8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33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0A402-E9CD-4D0C-AF10-871A99A0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4B01A7-EDF0-4785-A77B-0A2C3D7AC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F235F-49C5-420A-A8CB-C4C90C45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4079-37A8-4595-8874-87D80C9A4A4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70E5D-6FCD-4E7E-A97E-B1987DE0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77135-D600-4524-90FD-AB52A81D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7183-73EF-4881-B89D-11B65D5D8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8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3C938A-B433-4074-9FBC-2810676A9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CFFE9E-8827-4DE5-BD7B-0203364B1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3CF4C-20A1-4FF4-B8C5-35C3050C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4079-37A8-4595-8874-87D80C9A4A4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05DE7-73CB-47E6-80AB-F7E95AC7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2A48E-67FB-4133-975D-12BCF784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7183-73EF-4881-B89D-11B65D5D8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92DDA-D2ED-4F54-ACD9-77941358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22AA1-356A-42DC-9F48-B71C54DD6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A360A-BEC0-4407-81C7-E7B58048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4079-37A8-4595-8874-87D80C9A4A4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404BA-66D0-42A7-868B-865D145C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D46A0-DE8D-42E7-9FBC-5A0FA697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7183-73EF-4881-B89D-11B65D5D8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6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A7A12-17AD-4F73-86B7-7142A820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377E7-3D2D-4229-97A1-FFAF1D84C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472CE-CE65-493F-BB5C-31933784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4079-37A8-4595-8874-87D80C9A4A4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EF32F-3630-4B58-A561-5B619DF1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5F844-707F-478D-80FA-ECFEAB1E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7183-73EF-4881-B89D-11B65D5D8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81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02BC1-ABEF-4542-A0E8-5A00D4EB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334AC-756B-48D5-8A71-55EE0C7FA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CC0ED-EB6A-4584-A5F5-A036A0D1F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0AD231-47AF-4E12-B1CE-E03CF7B4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4079-37A8-4595-8874-87D80C9A4A4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C9EE36-C65B-46A2-AFF5-49CEA8FC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61105-271F-413B-85D0-41EC039A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7183-73EF-4881-B89D-11B65D5D8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90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E9E81-F26B-4E49-8505-E722775E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4B208-D02C-4A66-9AA7-93380D3C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42D2B-C155-411C-82F3-E480D9F7A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036D1D-9FD0-4DEA-BA45-09DF85BAB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1782A4-A68B-4B09-B8AF-A9C5073BF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28105B-4071-4546-AB54-70A879E3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4079-37A8-4595-8874-87D80C9A4A4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778398-4E9E-435C-BF88-E489C5F5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67F840-A45C-49C3-86E0-368253ED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7183-73EF-4881-B89D-11B65D5D8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1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87F01-EEA6-4C64-81E5-85B7F769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79D72E-2444-40BB-9674-0E68566C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4079-37A8-4595-8874-87D80C9A4A4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02E31E-92C6-422B-A087-9A455C07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3C1843-D643-4B79-A3BE-0A49B329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7183-73EF-4881-B89D-11B65D5D8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66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E6BBD3-2962-47B5-A9CB-C6C059EE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4079-37A8-4595-8874-87D80C9A4A4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3EBD42-EA21-4271-A17A-313DB876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3DD61-BE3B-4818-B7CF-43A9A6B0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7183-73EF-4881-B89D-11B65D5D8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7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673D2-854D-4C89-A9C4-5E347CBA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F617E-203B-4221-823A-57F445C7B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055B8-C9F3-4607-85A2-BCF404200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ADB36A-A5D4-4B75-970D-44EF1E7B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4079-37A8-4595-8874-87D80C9A4A4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C04063-B760-46D2-BC19-345B90A8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8AFBA-E67D-429A-9064-861EE6C7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7183-73EF-4881-B89D-11B65D5D8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0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80632-AAC5-4AC6-9195-CD23DFDE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C9A265-70D5-4C6E-BE48-8EF831E43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56934A-8EDA-4599-959C-85B463592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FC5F72-F0FA-466F-AEC1-D689DA0B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4079-37A8-4595-8874-87D80C9A4A4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3D2545-9950-4647-850A-D9C3EB4F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B659F6-CA77-4248-A17D-F812F5C1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7183-73EF-4881-B89D-11B65D5D8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5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368D3F-0EB2-4505-A10B-5973DF32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75B75-9949-4D24-802C-67C3BA280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140D1-E435-4BCA-A38D-3D37A4FA9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34079-37A8-4595-8874-87D80C9A4A44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3AF79-96C3-4583-AF60-E55CFAFB3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8608A-AA44-44F7-966B-7F6F61488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F7183-73EF-4881-B89D-11B65D5D8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01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A875446-75FF-46BB-9F96-9A6F7472A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91" r="7312"/>
          <a:stretch/>
        </p:blipFill>
        <p:spPr>
          <a:xfrm>
            <a:off x="5621826" y="0"/>
            <a:ext cx="5289415" cy="6858000"/>
          </a:xfrm>
          <a:prstGeom prst="rect">
            <a:avLst/>
          </a:prstGeom>
        </p:spPr>
      </p:pic>
      <p:pic>
        <p:nvPicPr>
          <p:cNvPr id="14" name="그림 13" descr="사람, 쥐고있는, 남자, 앉아있는이(가) 표시된 사진&#10;&#10;자동 생성된 설명">
            <a:extLst>
              <a:ext uri="{FF2B5EF4-FFF2-40B4-BE49-F238E27FC236}">
                <a16:creationId xmlns:a16="http://schemas.microsoft.com/office/drawing/2014/main" id="{5BAAE339-22C8-4867-B5BC-34B2FF3FB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4912" y="6858000"/>
            <a:ext cx="6906738" cy="6858000"/>
          </a:xfrm>
          <a:prstGeom prst="rect">
            <a:avLst/>
          </a:prstGeom>
        </p:spPr>
      </p:pic>
      <p:pic>
        <p:nvPicPr>
          <p:cNvPr id="16" name="그림 15" descr="여자, 물, 사람들, 앉아있는이(가) 표시된 사진&#10;&#10;자동 생성된 설명">
            <a:extLst>
              <a:ext uri="{FF2B5EF4-FFF2-40B4-BE49-F238E27FC236}">
                <a16:creationId xmlns:a16="http://schemas.microsoft.com/office/drawing/2014/main" id="{E025B6A4-6F03-41F3-94A7-B411C7991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826" y="6858000"/>
            <a:ext cx="6795147" cy="6858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B802961-F484-4F36-AD2B-263A502EFF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26" r="5801"/>
          <a:stretch/>
        </p:blipFill>
        <p:spPr>
          <a:xfrm>
            <a:off x="332411" y="0"/>
            <a:ext cx="5289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2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식물, 여자, 쥐고있는, 앉아있는이(가) 표시된 사진&#10;&#10;자동 생성된 설명">
            <a:extLst>
              <a:ext uri="{FF2B5EF4-FFF2-40B4-BE49-F238E27FC236}">
                <a16:creationId xmlns:a16="http://schemas.microsoft.com/office/drawing/2014/main" id="{92743170-B12F-4B1D-8ACB-F1A6DFC8D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574" y="-22123"/>
            <a:ext cx="9227976" cy="6858000"/>
          </a:xfrm>
          <a:prstGeom prst="rect">
            <a:avLst/>
          </a:prstGeom>
        </p:spPr>
      </p:pic>
      <p:pic>
        <p:nvPicPr>
          <p:cNvPr id="7" name="그림 6" descr="앉아있는, 사람들, 물, 그룹이(가) 표시된 사진&#10;&#10;자동 생성된 설명">
            <a:extLst>
              <a:ext uri="{FF2B5EF4-FFF2-40B4-BE49-F238E27FC236}">
                <a16:creationId xmlns:a16="http://schemas.microsoft.com/office/drawing/2014/main" id="{B017E446-11ED-49E5-A96F-83AEF74EE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02" y="0"/>
            <a:ext cx="6759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9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앉아있는, 여자, 쥐고있는, 사람들이(가) 표시된 사진&#10;&#10;자동 생성된 설명">
            <a:extLst>
              <a:ext uri="{FF2B5EF4-FFF2-40B4-BE49-F238E27FC236}">
                <a16:creationId xmlns:a16="http://schemas.microsoft.com/office/drawing/2014/main" id="{25D35E83-5F7E-48A6-B656-C99E7DF57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" b="3049"/>
          <a:stretch/>
        </p:blipFill>
        <p:spPr>
          <a:xfrm>
            <a:off x="-1315702" y="209100"/>
            <a:ext cx="7411702" cy="6439799"/>
          </a:xfrm>
          <a:prstGeom prst="rect">
            <a:avLst/>
          </a:prstGeom>
        </p:spPr>
      </p:pic>
      <p:pic>
        <p:nvPicPr>
          <p:cNvPr id="7" name="그림 6" descr="케이크, 방이(가) 표시된 사진&#10;&#10;자동 생성된 설명">
            <a:extLst>
              <a:ext uri="{FF2B5EF4-FFF2-40B4-BE49-F238E27FC236}">
                <a16:creationId xmlns:a16="http://schemas.microsoft.com/office/drawing/2014/main" id="{EC5422B5-D240-4CB4-8D3F-117671FB1D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r="5925"/>
          <a:stretch/>
        </p:blipFill>
        <p:spPr>
          <a:xfrm>
            <a:off x="6096000" y="209100"/>
            <a:ext cx="7411702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5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여자, 쥐고있는, 조류, 사람들이(가) 표시된 사진&#10;&#10;자동 생성된 설명">
            <a:extLst>
              <a:ext uri="{FF2B5EF4-FFF2-40B4-BE49-F238E27FC236}">
                <a16:creationId xmlns:a16="http://schemas.microsoft.com/office/drawing/2014/main" id="{B81DEA94-2D01-4779-8A49-CD7B742BE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41" b="14408"/>
          <a:stretch/>
        </p:blipFill>
        <p:spPr>
          <a:xfrm>
            <a:off x="-4075568" y="494071"/>
            <a:ext cx="6781105" cy="5869858"/>
          </a:xfrm>
          <a:prstGeom prst="rect">
            <a:avLst/>
          </a:prstGeom>
        </p:spPr>
      </p:pic>
      <p:pic>
        <p:nvPicPr>
          <p:cNvPr id="7" name="그림 6" descr="테이블, 음식, 소화전이(가) 표시된 사진&#10;&#10;자동 생성된 설명">
            <a:extLst>
              <a:ext uri="{FF2B5EF4-FFF2-40B4-BE49-F238E27FC236}">
                <a16:creationId xmlns:a16="http://schemas.microsoft.com/office/drawing/2014/main" id="{7F9D14F9-9D0C-441F-B590-2421882CF8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7" r="11191" b="14408"/>
          <a:stretch/>
        </p:blipFill>
        <p:spPr>
          <a:xfrm>
            <a:off x="2705447" y="494071"/>
            <a:ext cx="6781106" cy="5869858"/>
          </a:xfrm>
          <a:prstGeom prst="rect">
            <a:avLst/>
          </a:prstGeom>
        </p:spPr>
      </p:pic>
      <p:pic>
        <p:nvPicPr>
          <p:cNvPr id="9" name="그림 8" descr="테이블, 쥐고있는, 음식, 하얀색이(가) 표시된 사진&#10;&#10;자동 생성된 설명">
            <a:extLst>
              <a:ext uri="{FF2B5EF4-FFF2-40B4-BE49-F238E27FC236}">
                <a16:creationId xmlns:a16="http://schemas.microsoft.com/office/drawing/2014/main" id="{BFF2A19D-730D-4878-95FD-F93A5A7C3E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7" r="7330" b="14408"/>
          <a:stretch/>
        </p:blipFill>
        <p:spPr>
          <a:xfrm>
            <a:off x="9486552" y="494071"/>
            <a:ext cx="6781106" cy="58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2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여자, 쥐고있는, 남자이(가) 표시된 사진&#10;&#10;자동 생성된 설명">
            <a:extLst>
              <a:ext uri="{FF2B5EF4-FFF2-40B4-BE49-F238E27FC236}">
                <a16:creationId xmlns:a16="http://schemas.microsoft.com/office/drawing/2014/main" id="{C8CD4900-D0BE-4662-9A3D-0A76719ADE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5" t="13720" r="20198" b="12077"/>
          <a:stretch/>
        </p:blipFill>
        <p:spPr>
          <a:xfrm>
            <a:off x="3730487" y="884582"/>
            <a:ext cx="4731026" cy="50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5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용선</dc:creator>
  <cp:lastModifiedBy>용선</cp:lastModifiedBy>
  <cp:revision>8</cp:revision>
  <dcterms:created xsi:type="dcterms:W3CDTF">2020-06-16T16:49:41Z</dcterms:created>
  <dcterms:modified xsi:type="dcterms:W3CDTF">2020-06-18T08:18:39Z</dcterms:modified>
</cp:coreProperties>
</file>