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6472A-C613-40EC-8FC8-48711C220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9F35FB-FF87-4A6B-A3A3-6874E0BAB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4228E-7D5A-4B5B-BE65-6483D5BA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64E14-8E88-4076-8809-13D8A38B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9E32E-3536-4F48-8D71-EA90E46C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9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DDCAA-B614-4855-B7E8-88A9C6B1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12BEDF-A1E7-477C-BDDF-87225AEA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B8661-F2F3-4FD1-96B0-14995E6C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C831-CB19-46B6-A3EF-059AC4C1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CA144-AC76-4A97-804B-4C5A8F0E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D97548-C916-4938-9469-040C88F14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D375D-9A57-4C01-B04E-A9654957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3637B-1F3B-40DB-851E-11FF9D97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98BC5-D074-401C-8B07-1807B086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EFDEA-16F1-46D7-B58F-966F5EB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2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194CB-EA07-4955-B465-1D5D4A53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8D475-5FE5-4C14-ACE5-11253556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34439-A125-41DB-80E7-FDDFC99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604A7-ABC8-47D4-889E-E1C2C9DE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DBF87-18EC-46EA-BA79-F8E0CE1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456F9-FB52-4174-8B16-890C2099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BEF288-4329-46B1-8D01-57BC8413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CD826-C733-4D5D-8545-ABAA6251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74AAF-DC8D-4E18-B34C-01723F94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E08EA-5056-4D0E-BA35-FCD5C956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6400-69C1-42A4-8E09-7F86D1E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73F1-8048-496B-ABD9-B6626DEBB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B9E05-A24F-4065-89E4-22492AC1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A456A-EA3A-4942-8B43-0382A387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832FD-FEEA-4F57-BBE8-063198C4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87387-3854-47B4-B07F-748251D4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3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77F20-C09B-4681-990F-2D0C832C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EC362-5541-4E3E-A9AE-44FD6C62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7DA99-AFD8-4155-A027-7E1DE74FA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02B6D-3C23-4B4A-A0E4-28934460B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674FB5-3493-43E2-8E0A-F74367668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E2B9F0-14FA-4BF9-874A-24220675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CBAF8C-AAFA-4F1C-9C7B-37B1941F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DA6522-339B-46F9-8270-021BB389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7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F08FF-FBB3-4F02-938B-2CF26C4E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1276F3-8628-4115-97FD-8AA7612C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C05970-5A44-4DE8-A78A-415EDC51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E5499-55C7-470E-B469-0DDE24EC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4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DB5BAC-4BE1-4C40-8DCF-3DD4DC3C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439D62-52DA-4DE2-91FA-CF8B7ACC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D32D9-3463-4B6A-B0F5-F19A80ED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2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8E4C-DF5C-437A-946B-1B3F0817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3892E-4FEB-4436-8C8B-FB375E7E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4EC09-AD5E-402A-8EC0-53BAAA5EE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9986A-7531-43CA-90CF-DF829708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3CA5D-10E1-4DC9-A766-A718B56B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B8209-153B-434B-9551-278CD91C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3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03AC1-76CC-42F8-AC61-223B6A3F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D1C70A-A7CC-4936-A22C-51741476F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BC521C-1B69-4C57-B0A9-0C4B8E7F4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5F562C-E577-4ACA-87C0-A0F72DB7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A939CC-0AA5-4354-88F5-4D222F0B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43BE7-A9F1-4C27-930B-732EBA18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5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5A6135-AFBE-4C29-A6E3-10965E51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83558-5E35-4551-A615-91D5D36F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ACA12-F768-4B31-B385-67887A208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67A1-EE6C-4069-A81F-5A2C2C38C47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8BAAF-055E-48FA-8351-7CB9D3447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518A5-5207-4961-995D-807AF6939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0F116-346D-44C9-BF5F-28D52281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0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DE9FF-EDCA-4F0D-8127-AFB468C8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ko-KR" altLang="en-US" dirty="0"/>
              <a:t>측면에 카메라가 존재하는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288E3C-0D40-4BBF-85D2-D26BE09A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90699"/>
            <a:ext cx="6096001" cy="3236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808695-F7FD-4F64-883C-E2D9968BD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90700"/>
            <a:ext cx="6096002" cy="32366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297E4AE-7A6A-40E7-A732-8B2E9DFDE27C}"/>
              </a:ext>
            </a:extLst>
          </p:cNvPr>
          <p:cNvSpPr txBox="1">
            <a:spLocks/>
          </p:cNvSpPr>
          <p:nvPr/>
        </p:nvSpPr>
        <p:spPr>
          <a:xfrm>
            <a:off x="2311399" y="5027298"/>
            <a:ext cx="147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0CE4259-9EFE-4575-98A3-833A1F11104C}"/>
              </a:ext>
            </a:extLst>
          </p:cNvPr>
          <p:cNvSpPr txBox="1">
            <a:spLocks/>
          </p:cNvSpPr>
          <p:nvPr/>
        </p:nvSpPr>
        <p:spPr>
          <a:xfrm>
            <a:off x="8407402" y="5027297"/>
            <a:ext cx="147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Rear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51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DE9FF-EDCA-4F0D-8127-AFB468C8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뒷면에 카메라가 존재하는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CF574F-DB8D-4DFA-9962-930A22A0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25575"/>
            <a:ext cx="9544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DE9FF-EDCA-4F0D-8127-AFB468C8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앞면 카메라 </a:t>
            </a:r>
            <a:r>
              <a:rPr lang="en-US" altLang="ko-KR" dirty="0"/>
              <a:t>Offset </a:t>
            </a:r>
            <a:r>
              <a:rPr lang="ko-KR" altLang="en-US" dirty="0"/>
              <a:t>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853F9E-615F-4A9F-828B-66D6EAB8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25575"/>
            <a:ext cx="9544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3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853F9E-615F-4A9F-828B-66D6EAB82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" t="4784" r="1078" b="3283"/>
          <a:stretch/>
        </p:blipFill>
        <p:spPr>
          <a:xfrm>
            <a:off x="24971148" y="1024238"/>
            <a:ext cx="9361716" cy="4658633"/>
          </a:xfrm>
          <a:prstGeom prst="rect">
            <a:avLst/>
          </a:prstGeom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288A2A-2A1B-417F-B5F6-87B2653A4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" t="5827" r="574" b="2238"/>
          <a:stretch/>
        </p:blipFill>
        <p:spPr>
          <a:xfrm>
            <a:off x="-222479" y="1190624"/>
            <a:ext cx="9361715" cy="4658633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5030C8-B2AB-4D7E-AB9D-7E692333F9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" t="5891" r="1148" b="2173"/>
          <a:stretch/>
        </p:blipFill>
        <p:spPr>
          <a:xfrm>
            <a:off x="12487271" y="1190624"/>
            <a:ext cx="9361716" cy="4658633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763015-600C-4B08-8F7C-AE91DB3633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7" t="5827" r="1184" b="2238"/>
          <a:stretch/>
        </p:blipFill>
        <p:spPr>
          <a:xfrm>
            <a:off x="-12932229" y="1190624"/>
            <a:ext cx="9361715" cy="4658633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64DFFB-17CF-4273-9EEE-134F6740ECAE}"/>
              </a:ext>
            </a:extLst>
          </p:cNvPr>
          <p:cNvSpPr txBox="1"/>
          <p:nvPr/>
        </p:nvSpPr>
        <p:spPr>
          <a:xfrm>
            <a:off x="-10058400" y="611354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Offset Off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90D95-09AA-4CAF-B5F2-A6A35010F862}"/>
              </a:ext>
            </a:extLst>
          </p:cNvPr>
          <p:cNvSpPr txBox="1"/>
          <p:nvPr/>
        </p:nvSpPr>
        <p:spPr>
          <a:xfrm>
            <a:off x="2538413" y="611354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Offset 1</a:t>
            </a:r>
            <a:endParaRPr lang="ko-KR" alt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7D914-4024-483B-A4D6-AEBD93C218DE}"/>
              </a:ext>
            </a:extLst>
          </p:cNvPr>
          <p:cNvSpPr txBox="1"/>
          <p:nvPr/>
        </p:nvSpPr>
        <p:spPr>
          <a:xfrm>
            <a:off x="15135226" y="611354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Offset 2</a:t>
            </a:r>
            <a:endParaRPr lang="ko-KR" alt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99FB6-1506-42F0-AFD4-B19CCA18D4B2}"/>
              </a:ext>
            </a:extLst>
          </p:cNvPr>
          <p:cNvSpPr txBox="1"/>
          <p:nvPr/>
        </p:nvSpPr>
        <p:spPr>
          <a:xfrm>
            <a:off x="27732037" y="611354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Offset 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025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9BA0DB-D71C-4DC1-A7B3-CD00A9C94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" t="5001" r="1152" b="2058"/>
          <a:stretch/>
        </p:blipFill>
        <p:spPr>
          <a:xfrm>
            <a:off x="133350" y="0"/>
            <a:ext cx="11925300" cy="60198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8093FE-596C-4F39-8051-C1380F6CFBE5}"/>
              </a:ext>
            </a:extLst>
          </p:cNvPr>
          <p:cNvSpPr/>
          <p:nvPr/>
        </p:nvSpPr>
        <p:spPr>
          <a:xfrm>
            <a:off x="2463448" y="1624399"/>
            <a:ext cx="2565752" cy="296665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9751DBA-0460-41C8-8CE5-E42D0A94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ko-KR" altLang="en-US" dirty="0"/>
              <a:t>고정형 카메라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FCE5007-CE77-46DD-AC60-DBB0FFB83A16}"/>
              </a:ext>
            </a:extLst>
          </p:cNvPr>
          <p:cNvSpPr txBox="1">
            <a:spLocks/>
          </p:cNvSpPr>
          <p:nvPr/>
        </p:nvSpPr>
        <p:spPr>
          <a:xfrm>
            <a:off x="1812661" y="5791197"/>
            <a:ext cx="38673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/>
              <a:t>Render Scene</a:t>
            </a:r>
            <a:endParaRPr lang="ko-KR" altLang="en-US" sz="32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69E19428-D1F4-4BD7-B96F-5BC0FBD84DDE}"/>
              </a:ext>
            </a:extLst>
          </p:cNvPr>
          <p:cNvSpPr txBox="1">
            <a:spLocks/>
          </p:cNvSpPr>
          <p:nvPr/>
        </p:nvSpPr>
        <p:spPr>
          <a:xfrm>
            <a:off x="6512015" y="5791196"/>
            <a:ext cx="5399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/>
              <a:t>Collision Detection Texture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338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591069-9AA5-464E-A9CF-6941B8E9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9068" y="0"/>
            <a:ext cx="9544050" cy="506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41E48F-F75E-4E3C-A5E4-B78C3C87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99" y="3793408"/>
            <a:ext cx="9544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6131AB-28EC-4D50-AA6E-8D6CF12AC6C1}"/>
              </a:ext>
            </a:extLst>
          </p:cNvPr>
          <p:cNvSpPr/>
          <p:nvPr/>
        </p:nvSpPr>
        <p:spPr>
          <a:xfrm>
            <a:off x="6329779" y="4416348"/>
            <a:ext cx="3835153" cy="35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CE3BE6E-F11D-47F9-9B66-6565BC9F3F45}"/>
              </a:ext>
            </a:extLst>
          </p:cNvPr>
          <p:cNvGrpSpPr/>
          <p:nvPr/>
        </p:nvGrpSpPr>
        <p:grpSpPr>
          <a:xfrm>
            <a:off x="1870063" y="1616029"/>
            <a:ext cx="8451874" cy="4412202"/>
            <a:chOff x="1127132" y="177553"/>
            <a:chExt cx="8451874" cy="441220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C7E12A2-5734-4BA6-801A-87E0461D6856}"/>
                </a:ext>
              </a:extLst>
            </p:cNvPr>
            <p:cNvGrpSpPr/>
            <p:nvPr/>
          </p:nvGrpSpPr>
          <p:grpSpPr>
            <a:xfrm>
              <a:off x="1127132" y="559293"/>
              <a:ext cx="8451874" cy="3635407"/>
              <a:chOff x="1127132" y="559293"/>
              <a:chExt cx="8451874" cy="3635407"/>
            </a:xfrm>
          </p:grpSpPr>
          <p:pic>
            <p:nvPicPr>
              <p:cNvPr id="18" name="그래픽 17" descr="비디오 카메라">
                <a:extLst>
                  <a:ext uri="{FF2B5EF4-FFF2-40B4-BE49-F238E27FC236}">
                    <a16:creationId xmlns:a16="http://schemas.microsoft.com/office/drawing/2014/main" id="{151CF4C6-49D6-4545-9CF0-485010EAB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7132" y="178056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BD7E786-D26B-42B0-B60F-1C9D8208F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965" y="2379216"/>
                <a:ext cx="7617041" cy="18154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7D088E31-D116-486E-8396-51F513D47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965" y="2379216"/>
                <a:ext cx="76170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69D13B1-EC8A-4BCF-ABB5-1BCCEDDD3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965" y="559293"/>
                <a:ext cx="7617041" cy="18199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645AB3E-5E43-45D8-8E05-8CE047F78BE1}"/>
                </a:ext>
              </a:extLst>
            </p:cNvPr>
            <p:cNvCxnSpPr/>
            <p:nvPr/>
          </p:nvCxnSpPr>
          <p:spPr>
            <a:xfrm>
              <a:off x="5433135" y="1065907"/>
              <a:ext cx="0" cy="28408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50D028C-6CA2-4243-BE8B-F073CDB53EA6}"/>
                </a:ext>
              </a:extLst>
            </p:cNvPr>
            <p:cNvCxnSpPr>
              <a:cxnSpLocks/>
            </p:cNvCxnSpPr>
            <p:nvPr/>
          </p:nvCxnSpPr>
          <p:spPr>
            <a:xfrm>
              <a:off x="9579006" y="177553"/>
              <a:ext cx="0" cy="4412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E7B25CD-E9EE-4620-B810-42B2C39E9A2B}"/>
              </a:ext>
            </a:extLst>
          </p:cNvPr>
          <p:cNvGrpSpPr/>
          <p:nvPr/>
        </p:nvGrpSpPr>
        <p:grpSpPr>
          <a:xfrm>
            <a:off x="585593" y="1616029"/>
            <a:ext cx="8451874" cy="4412202"/>
            <a:chOff x="1127132" y="177553"/>
            <a:chExt cx="8451874" cy="441220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B891826-C5DD-40B7-90CF-D333E4EB19AF}"/>
                </a:ext>
              </a:extLst>
            </p:cNvPr>
            <p:cNvGrpSpPr/>
            <p:nvPr/>
          </p:nvGrpSpPr>
          <p:grpSpPr>
            <a:xfrm>
              <a:off x="1127132" y="559293"/>
              <a:ext cx="8451874" cy="3635407"/>
              <a:chOff x="1127132" y="559293"/>
              <a:chExt cx="8451874" cy="3635407"/>
            </a:xfrm>
          </p:grpSpPr>
          <p:pic>
            <p:nvPicPr>
              <p:cNvPr id="60" name="그래픽 59" descr="비디오 카메라">
                <a:extLst>
                  <a:ext uri="{FF2B5EF4-FFF2-40B4-BE49-F238E27FC236}">
                    <a16:creationId xmlns:a16="http://schemas.microsoft.com/office/drawing/2014/main" id="{E30F4724-0800-4FB9-9B63-6C9F67594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7132" y="178056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FE5AE12-25A8-4836-8832-4EB1296AA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965" y="2379216"/>
                <a:ext cx="7617041" cy="18154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C84F0328-F798-449A-ABF8-D2DAC1D0B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965" y="2379216"/>
                <a:ext cx="761704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E56F7FE4-99DB-454E-8E9B-5D73AFC79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965" y="559293"/>
                <a:ext cx="7617041" cy="1819923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4B58200-7EBD-439C-9F2E-BD081DC6CA29}"/>
                </a:ext>
              </a:extLst>
            </p:cNvPr>
            <p:cNvCxnSpPr/>
            <p:nvPr/>
          </p:nvCxnSpPr>
          <p:spPr>
            <a:xfrm>
              <a:off x="5433135" y="1065907"/>
              <a:ext cx="0" cy="284085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B2A728E-72AA-4019-B06D-CC98428374CD}"/>
                </a:ext>
              </a:extLst>
            </p:cNvPr>
            <p:cNvCxnSpPr>
              <a:cxnSpLocks/>
            </p:cNvCxnSpPr>
            <p:nvPr/>
          </p:nvCxnSpPr>
          <p:spPr>
            <a:xfrm>
              <a:off x="9579006" y="177553"/>
              <a:ext cx="0" cy="441220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B322FE3-9D75-4F6B-9848-C666EF97020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27263" y="1686757"/>
            <a:ext cx="0" cy="15322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3D6106C-8ED1-422F-86B7-BD671031A7A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042793" y="1686757"/>
            <a:ext cx="0" cy="15322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84B5121-0730-465A-80C8-853871402362}"/>
              </a:ext>
            </a:extLst>
          </p:cNvPr>
          <p:cNvSpPr txBox="1"/>
          <p:nvPr/>
        </p:nvSpPr>
        <p:spPr>
          <a:xfrm>
            <a:off x="1232849" y="1597219"/>
            <a:ext cx="85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Offset</a:t>
            </a:r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74AACC8-2E61-47FF-A9C8-3018964FE768}"/>
              </a:ext>
            </a:extLst>
          </p:cNvPr>
          <p:cNvCxnSpPr>
            <a:cxnSpLocks/>
          </p:cNvCxnSpPr>
          <p:nvPr/>
        </p:nvCxnSpPr>
        <p:spPr>
          <a:xfrm>
            <a:off x="1042793" y="1997769"/>
            <a:ext cx="128447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9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30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측면에 카메라가 존재하는 경우</vt:lpstr>
      <vt:lpstr>뒷면에 카메라가 존재하는 경우</vt:lpstr>
      <vt:lpstr>앞면 카메라 Offset 적용</vt:lpstr>
      <vt:lpstr>PowerPoint 프레젠테이션</vt:lpstr>
      <vt:lpstr>고정형 카메라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용선</dc:creator>
  <cp:lastModifiedBy>용선</cp:lastModifiedBy>
  <cp:revision>24</cp:revision>
  <dcterms:created xsi:type="dcterms:W3CDTF">2020-07-13T07:53:43Z</dcterms:created>
  <dcterms:modified xsi:type="dcterms:W3CDTF">2020-08-04T11:10:59Z</dcterms:modified>
</cp:coreProperties>
</file>