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0" r:id="rId6"/>
    <p:sldId id="263" r:id="rId7"/>
    <p:sldId id="265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A7C0-7BF6-4405-BE41-BF5D65295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91DAE-19F5-4BE7-8929-A4B8F234F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C28E2-2DAE-46F0-AAFA-17F69CD8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9C8F-9C9B-469C-B9F6-CCE493B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68935-5CD6-4D03-8F83-770B165D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1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43624-9F73-4215-B22E-E927CF48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93A42-7C08-45E1-9E71-52743C17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52A49-679C-4BED-9348-9A214D63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2B48-2699-46AE-872C-52879F61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41C1E-11C3-4CF4-B3F3-12CDA6D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5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C5B5A3-C575-4AA6-A4F8-F11BE22F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0DCFC-65BC-4FE4-B0A5-27D590B0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77E39-E538-44CB-83F9-9C32D947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22CAE-710E-4282-9E57-F9A6C5B2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4B87D-B824-4EFB-A5FB-4ED744CF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1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EE68F-FE7E-4F2D-A12F-5BC8CB4D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C7C3F-F834-4A71-A695-1F71F757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BD84C-13C7-4898-A030-29C03D1A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DB128-C506-4CE4-AB68-407EAFBB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20E6D-F223-4E0F-81F1-E5C1615F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2C9C1-53E1-44F1-AE79-AA58250C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A2114-8097-4BC8-BB03-EA057C17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94B41-7F05-40BA-8826-848B5C29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D59C7-771C-4F30-8F65-B9EBA294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1E229-A6DF-4F5B-B675-AC56B7A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1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69EA3-267B-416E-8F49-23F97BDD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1E6AC-1755-4BEF-BCC5-F6C06A76D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03949-9105-43BD-9C48-CE4A8E3F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C98EC-DD69-41A0-BAFE-B9B69AF8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8CD6B-C6BC-4FAB-A0C9-F04A0763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D7B84-20B9-4300-9FBA-87B793A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9E6B-3B83-40A2-B4C8-D7740050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79CCD-6BCA-4618-B82C-77B32C3D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C5F8D-4F70-43BB-87E0-EE375C12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42FB5B-FDA2-4C05-8B17-162ECC961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A36561-A7BC-4350-9481-782987585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5CBD60-B7BE-4AD7-8586-8C76702B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E0B37-370A-4B6F-BB9C-D5FF9B8E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45E5E8-8C28-44E6-B973-F0102122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C8FB8-04C5-4AE2-9F34-365742C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13234E-3214-423F-AE96-D642D7E2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52494-A876-42DE-96B3-C18C0ED2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F9F04-8349-4A69-98D8-36B7750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06AC4-5D16-40CE-9902-D8E7A620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BED20F-AC4C-44D0-B2DB-27A5B142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FDD70-114C-4DA9-B9C7-66D995C6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0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9F3C-37FB-49C2-9CEE-A0A47B05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27B70-71AE-4C98-990B-D6A8B87F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7A658-5D88-4D0C-AFCC-0E35604F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A3CCC-6970-459E-8235-DF29199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93644-9340-44C1-880D-CD79B3BF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8E677-F664-44CE-946E-42FC102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FA428-E3A1-4F0F-AA59-EE4194E2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88A6E2-6721-467A-895E-518860BAC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72DE0-553A-4D76-8A0B-C6CF4C40E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558B9-4E93-4C8B-BBAC-328AEDED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36268-D4A8-49AA-A570-A03B6676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31907-B7CF-4551-897D-25C213C9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DC55F-5FF1-45AE-B006-8301DADE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08145-331F-42EE-9BC8-AE500900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163AF-8504-463C-A5F7-FBB59108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6167-2D60-4C60-AAE6-1FADFB698B8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BC9C5-57AD-4C1D-8B81-E2ED29C3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C0D2-3C34-464B-9BAC-50C72882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9D2B-948F-4B25-9493-F8584EC0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0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16776F-D4BD-415B-95F7-959E3B6B2084}"/>
              </a:ext>
            </a:extLst>
          </p:cNvPr>
          <p:cNvCxnSpPr>
            <a:cxnSpLocks/>
          </p:cNvCxnSpPr>
          <p:nvPr/>
        </p:nvCxnSpPr>
        <p:spPr>
          <a:xfrm flipV="1">
            <a:off x="1115266" y="1177398"/>
            <a:ext cx="5717059" cy="1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B5A69C2-D3E7-41D8-AE69-4AA2A317ECB7}"/>
              </a:ext>
            </a:extLst>
          </p:cNvPr>
          <p:cNvCxnSpPr>
            <a:cxnSpLocks/>
          </p:cNvCxnSpPr>
          <p:nvPr/>
        </p:nvCxnSpPr>
        <p:spPr>
          <a:xfrm flipV="1">
            <a:off x="1115266" y="2766794"/>
            <a:ext cx="5717059" cy="3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B38302-8D06-4A3C-82A0-BC714D7E0BD5}"/>
              </a:ext>
            </a:extLst>
          </p:cNvPr>
          <p:cNvSpPr txBox="1"/>
          <p:nvPr/>
        </p:nvSpPr>
        <p:spPr>
          <a:xfrm>
            <a:off x="420562" y="1046593"/>
            <a:ext cx="765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1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E442D-FD0B-445E-92F8-924A465F51B0}"/>
              </a:ext>
            </a:extLst>
          </p:cNvPr>
          <p:cNvSpPr txBox="1"/>
          <p:nvPr/>
        </p:nvSpPr>
        <p:spPr>
          <a:xfrm>
            <a:off x="421525" y="2635989"/>
            <a:ext cx="77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2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A74385-CD5C-4253-9579-01776D21C063}"/>
              </a:ext>
            </a:extLst>
          </p:cNvPr>
          <p:cNvSpPr/>
          <p:nvPr/>
        </p:nvSpPr>
        <p:spPr>
          <a:xfrm>
            <a:off x="1199867" y="883993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3E57E-DB5A-4D69-BE92-A3B62ABE3982}"/>
              </a:ext>
            </a:extLst>
          </p:cNvPr>
          <p:cNvSpPr/>
          <p:nvPr/>
        </p:nvSpPr>
        <p:spPr>
          <a:xfrm>
            <a:off x="1395491" y="2819264"/>
            <a:ext cx="1488949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Insert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6D5CC8-754A-453B-8DDA-FB69F61439B2}"/>
              </a:ext>
            </a:extLst>
          </p:cNvPr>
          <p:cNvSpPr/>
          <p:nvPr/>
        </p:nvSpPr>
        <p:spPr>
          <a:xfrm>
            <a:off x="2677932" y="882265"/>
            <a:ext cx="2387721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84C28C-FC29-4D66-81B9-3105D6AB56DC}"/>
              </a:ext>
            </a:extLst>
          </p:cNvPr>
          <p:cNvSpPr/>
          <p:nvPr/>
        </p:nvSpPr>
        <p:spPr>
          <a:xfrm>
            <a:off x="3546427" y="2823117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B91E2-7F09-457E-8DFB-54F3C44F0C35}"/>
              </a:ext>
            </a:extLst>
          </p:cNvPr>
          <p:cNvSpPr/>
          <p:nvPr/>
        </p:nvSpPr>
        <p:spPr>
          <a:xfrm>
            <a:off x="5336149" y="872635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E4577-3E14-4C89-BB9A-00F68B742130}"/>
              </a:ext>
            </a:extLst>
          </p:cNvPr>
          <p:cNvSpPr txBox="1"/>
          <p:nvPr/>
        </p:nvSpPr>
        <p:spPr>
          <a:xfrm>
            <a:off x="447204" y="1816698"/>
            <a:ext cx="71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Node A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490F8-CAF2-4B48-9CA2-2C49B0C409A2}"/>
              </a:ext>
            </a:extLst>
          </p:cNvPr>
          <p:cNvCxnSpPr>
            <a:cxnSpLocks/>
          </p:cNvCxnSpPr>
          <p:nvPr/>
        </p:nvCxnSpPr>
        <p:spPr>
          <a:xfrm>
            <a:off x="1115266" y="1946808"/>
            <a:ext cx="2659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62A8DC-F608-4BEF-8641-B63A6546B76B}"/>
              </a:ext>
            </a:extLst>
          </p:cNvPr>
          <p:cNvSpPr/>
          <p:nvPr/>
        </p:nvSpPr>
        <p:spPr>
          <a:xfrm>
            <a:off x="3775027" y="1815308"/>
            <a:ext cx="1301610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Grace period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3ED8F-1CED-47B6-B5CA-D40F4F43511E}"/>
              </a:ext>
            </a:extLst>
          </p:cNvPr>
          <p:cNvSpPr txBox="1"/>
          <p:nvPr/>
        </p:nvSpPr>
        <p:spPr>
          <a:xfrm>
            <a:off x="3377808" y="1247688"/>
            <a:ext cx="9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Remove from data structure</a:t>
            </a:r>
            <a:endParaRPr lang="ko-KR" altLang="en-US" sz="900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67DABEB-F631-4C3A-B2B2-5DC6A518FE2B}"/>
              </a:ext>
            </a:extLst>
          </p:cNvPr>
          <p:cNvSpPr/>
          <p:nvPr/>
        </p:nvSpPr>
        <p:spPr>
          <a:xfrm>
            <a:off x="3673921" y="1575048"/>
            <a:ext cx="185736" cy="2136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FAD51-1B2E-46DF-813A-AC936DDA43AE}"/>
              </a:ext>
            </a:extLst>
          </p:cNvPr>
          <p:cNvSpPr txBox="1"/>
          <p:nvPr/>
        </p:nvSpPr>
        <p:spPr>
          <a:xfrm>
            <a:off x="4086026" y="2154067"/>
            <a:ext cx="98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Delete Node A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FAD32-6CC2-41C0-B303-5D5E4B2D85FC}"/>
              </a:ext>
            </a:extLst>
          </p:cNvPr>
          <p:cNvSpPr txBox="1"/>
          <p:nvPr/>
        </p:nvSpPr>
        <p:spPr>
          <a:xfrm>
            <a:off x="5269044" y="1707586"/>
            <a:ext cx="156327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Cannot access to Node A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1D7A0A-B9AE-409A-9E60-9DAE8343DD18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5809161" y="1135635"/>
            <a:ext cx="241522" cy="571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45F204-42E7-4EBC-9FE5-51F81460DDFE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flipH="1">
            <a:off x="5138373" y="1938418"/>
            <a:ext cx="912310" cy="879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80AE62-90DF-47FA-B5FA-1B3F42B3F1D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72879" y="1146993"/>
            <a:ext cx="483536" cy="79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0DDB3D-AE6D-42CD-B908-F418187852E8}"/>
              </a:ext>
            </a:extLst>
          </p:cNvPr>
          <p:cNvSpPr txBox="1"/>
          <p:nvPr/>
        </p:nvSpPr>
        <p:spPr>
          <a:xfrm>
            <a:off x="1450770" y="1429968"/>
            <a:ext cx="547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9A93219-AEAA-4D84-A6C6-235DCEB165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39966" y="1946808"/>
            <a:ext cx="409386" cy="87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0860C-AFB8-4BBD-97E5-B14F9D87D8DE}"/>
              </a:ext>
            </a:extLst>
          </p:cNvPr>
          <p:cNvSpPr txBox="1"/>
          <p:nvPr/>
        </p:nvSpPr>
        <p:spPr>
          <a:xfrm>
            <a:off x="1867283" y="2233870"/>
            <a:ext cx="557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E98CCD-3600-4038-B2FB-AA30E05F2E68}"/>
              </a:ext>
            </a:extLst>
          </p:cNvPr>
          <p:cNvCxnSpPr>
            <a:cxnSpLocks/>
          </p:cNvCxnSpPr>
          <p:nvPr/>
        </p:nvCxnSpPr>
        <p:spPr>
          <a:xfrm flipV="1">
            <a:off x="3603578" y="1948147"/>
            <a:ext cx="78581" cy="87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D8B744-19B2-4203-982D-215565AE40B8}"/>
              </a:ext>
            </a:extLst>
          </p:cNvPr>
          <p:cNvSpPr txBox="1"/>
          <p:nvPr/>
        </p:nvSpPr>
        <p:spPr>
          <a:xfrm>
            <a:off x="3153337" y="2269483"/>
            <a:ext cx="564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4840E2-55B4-4C48-94EB-4C7019FF7277}"/>
              </a:ext>
            </a:extLst>
          </p:cNvPr>
          <p:cNvCxnSpPr>
            <a:cxnSpLocks/>
          </p:cNvCxnSpPr>
          <p:nvPr/>
        </p:nvCxnSpPr>
        <p:spPr>
          <a:xfrm>
            <a:off x="2467125" y="1135635"/>
            <a:ext cx="370880" cy="81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75447E-E027-4558-9F26-4825379E0896}"/>
              </a:ext>
            </a:extLst>
          </p:cNvPr>
          <p:cNvSpPr txBox="1"/>
          <p:nvPr/>
        </p:nvSpPr>
        <p:spPr>
          <a:xfrm>
            <a:off x="2629812" y="1398635"/>
            <a:ext cx="5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Access</a:t>
            </a:r>
            <a:endParaRPr lang="ko-KR" altLang="en-US" sz="9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797462-E55A-4CAB-95FE-83EBE40D0C19}"/>
              </a:ext>
            </a:extLst>
          </p:cNvPr>
          <p:cNvCxnSpPr>
            <a:cxnSpLocks/>
          </p:cNvCxnSpPr>
          <p:nvPr/>
        </p:nvCxnSpPr>
        <p:spPr>
          <a:xfrm>
            <a:off x="5076177" y="735734"/>
            <a:ext cx="0" cy="25241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F034BB-B7D6-4453-983E-EF48C3996416}"/>
              </a:ext>
            </a:extLst>
          </p:cNvPr>
          <p:cNvSpPr txBox="1"/>
          <p:nvPr/>
        </p:nvSpPr>
        <p:spPr>
          <a:xfrm>
            <a:off x="3925410" y="484990"/>
            <a:ext cx="19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The time point of disappearing referenced threads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9D36517-6DAE-41C8-BA72-2347C231669A}"/>
              </a:ext>
            </a:extLst>
          </p:cNvPr>
          <p:cNvSpPr/>
          <p:nvPr/>
        </p:nvSpPr>
        <p:spPr>
          <a:xfrm rot="10800000">
            <a:off x="1468224" y="3921116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7AF05CC-2829-44D0-8DD4-71A63E357E40}"/>
              </a:ext>
            </a:extLst>
          </p:cNvPr>
          <p:cNvCxnSpPr>
            <a:cxnSpLocks/>
          </p:cNvCxnSpPr>
          <p:nvPr/>
        </p:nvCxnSpPr>
        <p:spPr>
          <a:xfrm rot="10800000">
            <a:off x="2184915" y="3912879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5ECF152-93A9-427E-AD17-62FD6CACA1C4}"/>
              </a:ext>
            </a:extLst>
          </p:cNvPr>
          <p:cNvSpPr/>
          <p:nvPr/>
        </p:nvSpPr>
        <p:spPr>
          <a:xfrm>
            <a:off x="2147434" y="451424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6A9554-8270-4E8C-AD0A-ABD880CDC3B1}"/>
              </a:ext>
            </a:extLst>
          </p:cNvPr>
          <p:cNvSpPr txBox="1"/>
          <p:nvPr/>
        </p:nvSpPr>
        <p:spPr>
          <a:xfrm>
            <a:off x="4462388" y="4071876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(41, 67)</a:t>
            </a:r>
            <a:endParaRPr lang="ko-KR" altLang="en-US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B1E52-ABC4-47E7-92AD-0D58903A3A21}"/>
              </a:ext>
            </a:extLst>
          </p:cNvPr>
          <p:cNvSpPr txBox="1"/>
          <p:nvPr/>
        </p:nvSpPr>
        <p:spPr>
          <a:xfrm>
            <a:off x="2154422" y="4416706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</a:t>
            </a:r>
            <a:endParaRPr lang="ko-KR" altLang="en-US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D5B0C5-D86D-4EE5-8D17-CC3B00226BE2}"/>
              </a:ext>
            </a:extLst>
          </p:cNvPr>
          <p:cNvSpPr/>
          <p:nvPr/>
        </p:nvSpPr>
        <p:spPr>
          <a:xfrm>
            <a:off x="4525813" y="4259491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595BF6C-1E93-4DCA-A42B-109714A4573B}"/>
              </a:ext>
            </a:extLst>
          </p:cNvPr>
          <p:cNvCxnSpPr>
            <a:cxnSpLocks/>
          </p:cNvCxnSpPr>
          <p:nvPr/>
        </p:nvCxnSpPr>
        <p:spPr>
          <a:xfrm flipV="1">
            <a:off x="1468223" y="4449168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E3E645A-5AD8-4199-947F-4856D9209CAF}"/>
              </a:ext>
            </a:extLst>
          </p:cNvPr>
          <p:cNvSpPr txBox="1"/>
          <p:nvPr/>
        </p:nvSpPr>
        <p:spPr>
          <a:xfrm>
            <a:off x="3811520" y="4340413"/>
            <a:ext cx="585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 (0, 69)</a:t>
            </a:r>
            <a:endParaRPr lang="ko-KR" altLang="en-US" sz="9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9DAB1DA-E125-46F0-9C34-B28C9E825114}"/>
              </a:ext>
            </a:extLst>
          </p:cNvPr>
          <p:cNvSpPr/>
          <p:nvPr/>
        </p:nvSpPr>
        <p:spPr>
          <a:xfrm>
            <a:off x="1434099" y="441529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C0437D-0DEC-4826-819E-8D0072150E58}"/>
              </a:ext>
            </a:extLst>
          </p:cNvPr>
          <p:cNvSpPr txBox="1"/>
          <p:nvPr/>
        </p:nvSpPr>
        <p:spPr>
          <a:xfrm>
            <a:off x="1401457" y="4432693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0A44D9-27CE-4E89-8A90-CB67D7B67159}"/>
              </a:ext>
            </a:extLst>
          </p:cNvPr>
          <p:cNvSpPr txBox="1"/>
          <p:nvPr/>
        </p:nvSpPr>
        <p:spPr>
          <a:xfrm>
            <a:off x="4765994" y="4346782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 (78, 58)</a:t>
            </a:r>
            <a:endParaRPr lang="ko-KR" altLang="en-US" sz="9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FCDAFA1-1AA6-4785-8DDF-671A01756F32}"/>
              </a:ext>
            </a:extLst>
          </p:cNvPr>
          <p:cNvCxnSpPr>
            <a:cxnSpLocks/>
          </p:cNvCxnSpPr>
          <p:nvPr/>
        </p:nvCxnSpPr>
        <p:spPr>
          <a:xfrm>
            <a:off x="2184005" y="4752082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7CE74DE-7EE7-4B3E-8308-C10195D7CB95}"/>
              </a:ext>
            </a:extLst>
          </p:cNvPr>
          <p:cNvSpPr/>
          <p:nvPr/>
        </p:nvSpPr>
        <p:spPr>
          <a:xfrm>
            <a:off x="2827273" y="472754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3D4B10-EA31-4B67-BCDC-967F0C53B2E0}"/>
              </a:ext>
            </a:extLst>
          </p:cNvPr>
          <p:cNvSpPr txBox="1"/>
          <p:nvPr/>
        </p:nvSpPr>
        <p:spPr>
          <a:xfrm>
            <a:off x="2735604" y="4765614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A8CD43-FC2F-4799-AA18-EE091E6729EE}"/>
              </a:ext>
            </a:extLst>
          </p:cNvPr>
          <p:cNvSpPr txBox="1"/>
          <p:nvPr/>
        </p:nvSpPr>
        <p:spPr>
          <a:xfrm>
            <a:off x="4472358" y="4859311"/>
            <a:ext cx="618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 (64, 5)</a:t>
            </a:r>
            <a:endParaRPr lang="ko-KR" altLang="en-US" sz="9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991794D-315F-4DCA-8F17-259A7B7108C3}"/>
              </a:ext>
            </a:extLst>
          </p:cNvPr>
          <p:cNvCxnSpPr>
            <a:cxnSpLocks/>
          </p:cNvCxnSpPr>
          <p:nvPr/>
        </p:nvCxnSpPr>
        <p:spPr>
          <a:xfrm>
            <a:off x="2514429" y="4743845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4B63A0A-5D64-4B61-9B9F-B97AEC628793}"/>
              </a:ext>
            </a:extLst>
          </p:cNvPr>
          <p:cNvSpPr/>
          <p:nvPr/>
        </p:nvSpPr>
        <p:spPr>
          <a:xfrm>
            <a:off x="2477067" y="5507073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BF5CE6-B91C-495F-A87B-0AC38C79DD51}"/>
              </a:ext>
            </a:extLst>
          </p:cNvPr>
          <p:cNvSpPr txBox="1"/>
          <p:nvPr/>
        </p:nvSpPr>
        <p:spPr>
          <a:xfrm>
            <a:off x="2492353" y="5427941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</a:t>
            </a:r>
            <a:endParaRPr lang="ko-KR" altLang="en-US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8ADF29-E309-43AD-A0DD-F9E387452EFA}"/>
              </a:ext>
            </a:extLst>
          </p:cNvPr>
          <p:cNvSpPr txBox="1"/>
          <p:nvPr/>
        </p:nvSpPr>
        <p:spPr>
          <a:xfrm>
            <a:off x="4600291" y="5262819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 (81, 27)</a:t>
            </a:r>
            <a:endParaRPr lang="ko-KR" altLang="en-US" sz="9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5D687A0-62AE-4F89-9BF2-E89F438C19B0}"/>
              </a:ext>
            </a:extLst>
          </p:cNvPr>
          <p:cNvCxnSpPr>
            <a:cxnSpLocks/>
          </p:cNvCxnSpPr>
          <p:nvPr/>
        </p:nvCxnSpPr>
        <p:spPr>
          <a:xfrm>
            <a:off x="2513638" y="5269224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41104A83-DAA3-4F9D-A2B7-30E9B0137514}"/>
              </a:ext>
            </a:extLst>
          </p:cNvPr>
          <p:cNvSpPr/>
          <p:nvPr/>
        </p:nvSpPr>
        <p:spPr>
          <a:xfrm>
            <a:off x="3022920" y="523535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8221C4-DE65-411E-A4A0-A3F458BBD085}"/>
              </a:ext>
            </a:extLst>
          </p:cNvPr>
          <p:cNvSpPr txBox="1"/>
          <p:nvPr/>
        </p:nvSpPr>
        <p:spPr>
          <a:xfrm>
            <a:off x="2938942" y="5278629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235D61-FD1C-47B6-9D84-40C42B8C2884}"/>
              </a:ext>
            </a:extLst>
          </p:cNvPr>
          <p:cNvSpPr txBox="1"/>
          <p:nvPr/>
        </p:nvSpPr>
        <p:spPr>
          <a:xfrm>
            <a:off x="5019319" y="4895315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 (91, 95)</a:t>
            </a:r>
            <a:endParaRPr lang="ko-KR" altLang="en-US" sz="9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368C672-2CEA-4813-8CB3-E1728631C2F6}"/>
              </a:ext>
            </a:extLst>
          </p:cNvPr>
          <p:cNvSpPr/>
          <p:nvPr/>
        </p:nvSpPr>
        <p:spPr>
          <a:xfrm>
            <a:off x="3136504" y="400848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67A4AE-791E-4E14-B070-D9CEFDACCC40}"/>
              </a:ext>
            </a:extLst>
          </p:cNvPr>
          <p:cNvSpPr txBox="1"/>
          <p:nvPr/>
        </p:nvSpPr>
        <p:spPr>
          <a:xfrm>
            <a:off x="2948643" y="3921115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</a:t>
            </a:r>
            <a:endParaRPr lang="ko-KR" altLang="en-US" sz="9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DB7C511-FA55-49E5-932C-BE4131BB9730}"/>
              </a:ext>
            </a:extLst>
          </p:cNvPr>
          <p:cNvCxnSpPr>
            <a:cxnSpLocks/>
          </p:cNvCxnSpPr>
          <p:nvPr/>
        </p:nvCxnSpPr>
        <p:spPr>
          <a:xfrm>
            <a:off x="3171710" y="3912879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ABC4D05-DFCB-42B4-88CE-501CBE0D9D4D}"/>
              </a:ext>
            </a:extLst>
          </p:cNvPr>
          <p:cNvSpPr txBox="1"/>
          <p:nvPr/>
        </p:nvSpPr>
        <p:spPr>
          <a:xfrm>
            <a:off x="3862858" y="4907886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 (27, 36)</a:t>
            </a:r>
            <a:endParaRPr lang="ko-KR" altLang="en-US" sz="9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18E4992-D5AF-4D04-B2CB-3845B48ABE81}"/>
              </a:ext>
            </a:extLst>
          </p:cNvPr>
          <p:cNvCxnSpPr>
            <a:cxnSpLocks/>
          </p:cNvCxnSpPr>
          <p:nvPr/>
        </p:nvCxnSpPr>
        <p:spPr>
          <a:xfrm>
            <a:off x="1826114" y="4449167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2077C7BC-7FFA-46DA-9AE0-CC5BFE42449F}"/>
              </a:ext>
            </a:extLst>
          </p:cNvPr>
          <p:cNvSpPr/>
          <p:nvPr/>
        </p:nvSpPr>
        <p:spPr>
          <a:xfrm>
            <a:off x="1780350" y="514139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357D3A-BAA7-4127-90BA-6E67C7887F35}"/>
              </a:ext>
            </a:extLst>
          </p:cNvPr>
          <p:cNvSpPr txBox="1"/>
          <p:nvPr/>
        </p:nvSpPr>
        <p:spPr>
          <a:xfrm>
            <a:off x="1785085" y="5059844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FC9ED4-3A4F-4DC3-8EFB-8C76BD8DF438}"/>
              </a:ext>
            </a:extLst>
          </p:cNvPr>
          <p:cNvSpPr txBox="1"/>
          <p:nvPr/>
        </p:nvSpPr>
        <p:spPr>
          <a:xfrm>
            <a:off x="3642322" y="5254843"/>
            <a:ext cx="720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 (4, 2)</a:t>
            </a:r>
            <a:endParaRPr lang="ko-KR" altLang="en-US" sz="9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A430D4-68D3-4D46-AEA6-5FA1CB89B778}"/>
              </a:ext>
            </a:extLst>
          </p:cNvPr>
          <p:cNvCxnSpPr>
            <a:cxnSpLocks/>
          </p:cNvCxnSpPr>
          <p:nvPr/>
        </p:nvCxnSpPr>
        <p:spPr>
          <a:xfrm flipH="1">
            <a:off x="1467315" y="5591288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4CFEAD-56EB-4127-AC8B-49841DBD6E3F}"/>
              </a:ext>
            </a:extLst>
          </p:cNvPr>
          <p:cNvSpPr txBox="1"/>
          <p:nvPr/>
        </p:nvSpPr>
        <p:spPr>
          <a:xfrm>
            <a:off x="1409695" y="5370102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</a:t>
            </a:r>
            <a:endParaRPr lang="ko-KR" altLang="en-US" sz="9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B7A31E8-4972-4EE1-830B-63B7995D3DB3}"/>
              </a:ext>
            </a:extLst>
          </p:cNvPr>
          <p:cNvSpPr/>
          <p:nvPr/>
        </p:nvSpPr>
        <p:spPr>
          <a:xfrm>
            <a:off x="1476032" y="554816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622D0E0-49AA-4E89-BA91-589E4FFF91F5}"/>
              </a:ext>
            </a:extLst>
          </p:cNvPr>
          <p:cNvSpPr/>
          <p:nvPr/>
        </p:nvSpPr>
        <p:spPr>
          <a:xfrm>
            <a:off x="4213773" y="4541605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893C7DD-3D01-4027-9BA6-4D954E249904}"/>
              </a:ext>
            </a:extLst>
          </p:cNvPr>
          <p:cNvSpPr/>
          <p:nvPr/>
        </p:nvSpPr>
        <p:spPr>
          <a:xfrm>
            <a:off x="4834365" y="4545592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5F1164-9DF1-4A09-B9FD-784A592ED211}"/>
              </a:ext>
            </a:extLst>
          </p:cNvPr>
          <p:cNvSpPr/>
          <p:nvPr/>
        </p:nvSpPr>
        <p:spPr>
          <a:xfrm>
            <a:off x="3941405" y="4869091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ECFBC0E-4382-44FE-8C76-97E90717C7E8}"/>
              </a:ext>
            </a:extLst>
          </p:cNvPr>
          <p:cNvSpPr/>
          <p:nvPr/>
        </p:nvSpPr>
        <p:spPr>
          <a:xfrm>
            <a:off x="3735316" y="523462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6AD95B7-BE63-46B0-B6FB-4B3EAF8D0F62}"/>
              </a:ext>
            </a:extLst>
          </p:cNvPr>
          <p:cNvSpPr/>
          <p:nvPr/>
        </p:nvSpPr>
        <p:spPr>
          <a:xfrm>
            <a:off x="4453360" y="487339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FB17E32-BFB1-4299-A869-78AECA009AFB}"/>
              </a:ext>
            </a:extLst>
          </p:cNvPr>
          <p:cNvSpPr/>
          <p:nvPr/>
        </p:nvSpPr>
        <p:spPr>
          <a:xfrm>
            <a:off x="5091020" y="4875822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135E441-AADB-45D3-8B67-7A8DC81907A7}"/>
              </a:ext>
            </a:extLst>
          </p:cNvPr>
          <p:cNvSpPr/>
          <p:nvPr/>
        </p:nvSpPr>
        <p:spPr>
          <a:xfrm>
            <a:off x="4682717" y="5238936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A5CE3E9-4738-436E-8202-480ABC2C58FF}"/>
              </a:ext>
            </a:extLst>
          </p:cNvPr>
          <p:cNvCxnSpPr>
            <a:cxnSpLocks/>
          </p:cNvCxnSpPr>
          <p:nvPr/>
        </p:nvCxnSpPr>
        <p:spPr>
          <a:xfrm>
            <a:off x="4564283" y="4295919"/>
            <a:ext cx="305594" cy="2841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49D6F4D-B85F-4167-A86A-CD96152B4BAA}"/>
              </a:ext>
            </a:extLst>
          </p:cNvPr>
          <p:cNvCxnSpPr>
            <a:cxnSpLocks/>
          </p:cNvCxnSpPr>
          <p:nvPr/>
        </p:nvCxnSpPr>
        <p:spPr>
          <a:xfrm flipH="1">
            <a:off x="4247577" y="4294331"/>
            <a:ext cx="317500" cy="2857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2317E7B-A8D3-4EEE-837C-E341CC7C7555}"/>
              </a:ext>
            </a:extLst>
          </p:cNvPr>
          <p:cNvCxnSpPr>
            <a:cxnSpLocks/>
          </p:cNvCxnSpPr>
          <p:nvPr/>
        </p:nvCxnSpPr>
        <p:spPr>
          <a:xfrm flipH="1">
            <a:off x="3980877" y="4576093"/>
            <a:ext cx="266702" cy="3278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9976191-23AF-4B86-96D2-DACA90AB78B3}"/>
              </a:ext>
            </a:extLst>
          </p:cNvPr>
          <p:cNvCxnSpPr>
            <a:cxnSpLocks/>
          </p:cNvCxnSpPr>
          <p:nvPr/>
        </p:nvCxnSpPr>
        <p:spPr>
          <a:xfrm flipH="1">
            <a:off x="3771327" y="4903931"/>
            <a:ext cx="209550" cy="368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70F7463-F00D-4B64-893B-991593AE0233}"/>
              </a:ext>
            </a:extLst>
          </p:cNvPr>
          <p:cNvCxnSpPr>
            <a:cxnSpLocks/>
          </p:cNvCxnSpPr>
          <p:nvPr/>
        </p:nvCxnSpPr>
        <p:spPr>
          <a:xfrm>
            <a:off x="4869877" y="4581934"/>
            <a:ext cx="260350" cy="3346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69C405-D850-4159-8BFC-E326AE2E87D8}"/>
              </a:ext>
            </a:extLst>
          </p:cNvPr>
          <p:cNvCxnSpPr>
            <a:cxnSpLocks/>
          </p:cNvCxnSpPr>
          <p:nvPr/>
        </p:nvCxnSpPr>
        <p:spPr>
          <a:xfrm flipV="1">
            <a:off x="4482527" y="4580081"/>
            <a:ext cx="393700" cy="3238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CDD830D-7EC0-4F56-8837-433E971846F2}"/>
              </a:ext>
            </a:extLst>
          </p:cNvPr>
          <p:cNvCxnSpPr>
            <a:cxnSpLocks/>
          </p:cNvCxnSpPr>
          <p:nvPr/>
        </p:nvCxnSpPr>
        <p:spPr>
          <a:xfrm flipH="1" flipV="1">
            <a:off x="4481871" y="4907887"/>
            <a:ext cx="242664" cy="355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C3221F0-89E4-41F8-BA81-204870F61833}"/>
              </a:ext>
            </a:extLst>
          </p:cNvPr>
          <p:cNvCxnSpPr>
            <a:cxnSpLocks/>
          </p:cNvCxnSpPr>
          <p:nvPr/>
        </p:nvCxnSpPr>
        <p:spPr>
          <a:xfrm>
            <a:off x="3642322" y="4293979"/>
            <a:ext cx="1791399" cy="3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7A7E181-982E-4EEB-924A-AC358E6916B7}"/>
              </a:ext>
            </a:extLst>
          </p:cNvPr>
          <p:cNvCxnSpPr>
            <a:cxnSpLocks/>
          </p:cNvCxnSpPr>
          <p:nvPr/>
        </p:nvCxnSpPr>
        <p:spPr>
          <a:xfrm>
            <a:off x="3642322" y="4573562"/>
            <a:ext cx="17913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4C20C2-01FD-4854-8ACF-032FD7B2FED0}"/>
              </a:ext>
            </a:extLst>
          </p:cNvPr>
          <p:cNvCxnSpPr>
            <a:cxnSpLocks/>
          </p:cNvCxnSpPr>
          <p:nvPr/>
        </p:nvCxnSpPr>
        <p:spPr>
          <a:xfrm>
            <a:off x="3642322" y="4896856"/>
            <a:ext cx="18093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9965FB9-8761-4C85-877C-D6D7F65FCA05}"/>
              </a:ext>
            </a:extLst>
          </p:cNvPr>
          <p:cNvCxnSpPr>
            <a:cxnSpLocks/>
          </p:cNvCxnSpPr>
          <p:nvPr/>
        </p:nvCxnSpPr>
        <p:spPr>
          <a:xfrm>
            <a:off x="3642322" y="5272231"/>
            <a:ext cx="1811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C3C1206-E6FB-481E-AAAD-176A5968F379}"/>
              </a:ext>
            </a:extLst>
          </p:cNvPr>
          <p:cNvSpPr txBox="1"/>
          <p:nvPr/>
        </p:nvSpPr>
        <p:spPr>
          <a:xfrm>
            <a:off x="3456429" y="4154923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A3579A-FE3F-49CB-8F8B-2FA2705ABE08}"/>
              </a:ext>
            </a:extLst>
          </p:cNvPr>
          <p:cNvSpPr txBox="1"/>
          <p:nvPr/>
        </p:nvSpPr>
        <p:spPr>
          <a:xfrm>
            <a:off x="3456429" y="4752711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B7BF2E-7CCF-4900-B083-CED8ED947611}"/>
              </a:ext>
            </a:extLst>
          </p:cNvPr>
          <p:cNvSpPr txBox="1"/>
          <p:nvPr/>
        </p:nvSpPr>
        <p:spPr>
          <a:xfrm>
            <a:off x="3450995" y="4440415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00DAAB6-1567-4CD8-85F9-121776F8B86F}"/>
              </a:ext>
            </a:extLst>
          </p:cNvPr>
          <p:cNvSpPr txBox="1"/>
          <p:nvPr/>
        </p:nvSpPr>
        <p:spPr>
          <a:xfrm>
            <a:off x="3452624" y="5121626"/>
            <a:ext cx="247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0B9DA-63A2-4E7E-932F-1C19F5083DED}"/>
              </a:ext>
            </a:extLst>
          </p:cNvPr>
          <p:cNvSpPr/>
          <p:nvPr/>
        </p:nvSpPr>
        <p:spPr>
          <a:xfrm>
            <a:off x="4665361" y="2818022"/>
            <a:ext cx="946024" cy="2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72DFCE5-1262-4989-BB3C-174A06811ADF}"/>
              </a:ext>
            </a:extLst>
          </p:cNvPr>
          <p:cNvSpPr/>
          <p:nvPr/>
        </p:nvSpPr>
        <p:spPr>
          <a:xfrm rot="10800000">
            <a:off x="4975165" y="2095615"/>
            <a:ext cx="185736" cy="2136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524F01B-C8DE-483B-9C7F-1DFF0E3C3F93}"/>
              </a:ext>
            </a:extLst>
          </p:cNvPr>
          <p:cNvSpPr/>
          <p:nvPr/>
        </p:nvSpPr>
        <p:spPr>
          <a:xfrm>
            <a:off x="10182834" y="4416777"/>
            <a:ext cx="315506" cy="87776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7739AE-3F84-489C-8084-2A33E38E76B1}"/>
              </a:ext>
            </a:extLst>
          </p:cNvPr>
          <p:cNvSpPr/>
          <p:nvPr/>
        </p:nvSpPr>
        <p:spPr>
          <a:xfrm>
            <a:off x="8394424" y="4410810"/>
            <a:ext cx="770097" cy="51714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2D78876-4EA7-4CF3-803D-D67F61BAFEFD}"/>
              </a:ext>
            </a:extLst>
          </p:cNvPr>
          <p:cNvSpPr/>
          <p:nvPr/>
        </p:nvSpPr>
        <p:spPr>
          <a:xfrm>
            <a:off x="10967737" y="1723403"/>
            <a:ext cx="311744" cy="8300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D4BF852-FCDD-4255-ACBF-CFE8373E3D6E}"/>
              </a:ext>
            </a:extLst>
          </p:cNvPr>
          <p:cNvSpPr/>
          <p:nvPr/>
        </p:nvSpPr>
        <p:spPr>
          <a:xfrm>
            <a:off x="8061129" y="1708254"/>
            <a:ext cx="783915" cy="8300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7B1980-5CAB-47A1-9C00-B87A95A0B44D}"/>
              </a:ext>
            </a:extLst>
          </p:cNvPr>
          <p:cNvSpPr/>
          <p:nvPr/>
        </p:nvSpPr>
        <p:spPr>
          <a:xfrm rot="10800000">
            <a:off x="7343961" y="1715166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2746A3F-7BF2-4922-9B1A-B98B442F307F}"/>
              </a:ext>
            </a:extLst>
          </p:cNvPr>
          <p:cNvCxnSpPr>
            <a:cxnSpLocks/>
          </p:cNvCxnSpPr>
          <p:nvPr/>
        </p:nvCxnSpPr>
        <p:spPr>
          <a:xfrm rot="10800000">
            <a:off x="8060652" y="1706929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639EA500-67B5-4F65-B30F-D29363FAAD72}"/>
              </a:ext>
            </a:extLst>
          </p:cNvPr>
          <p:cNvSpPr/>
          <p:nvPr/>
        </p:nvSpPr>
        <p:spPr>
          <a:xfrm>
            <a:off x="8125190" y="176078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D56D08-2435-42D5-A237-C487B99A5AEA}"/>
              </a:ext>
            </a:extLst>
          </p:cNvPr>
          <p:cNvSpPr txBox="1"/>
          <p:nvPr/>
        </p:nvSpPr>
        <p:spPr>
          <a:xfrm>
            <a:off x="8485080" y="2217894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BA5C90F-CF54-4D0B-82F3-B03DF9579C09}"/>
              </a:ext>
            </a:extLst>
          </p:cNvPr>
          <p:cNvCxnSpPr>
            <a:cxnSpLocks/>
          </p:cNvCxnSpPr>
          <p:nvPr/>
        </p:nvCxnSpPr>
        <p:spPr>
          <a:xfrm flipV="1">
            <a:off x="7343960" y="2243218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2FBA326C-203D-4489-A7CE-BA722F5F6E2C}"/>
              </a:ext>
            </a:extLst>
          </p:cNvPr>
          <p:cNvSpPr/>
          <p:nvPr/>
        </p:nvSpPr>
        <p:spPr>
          <a:xfrm>
            <a:off x="7593975" y="200107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AF4860D-F47E-4F89-BB1D-5708762CC4FB}"/>
              </a:ext>
            </a:extLst>
          </p:cNvPr>
          <p:cNvCxnSpPr>
            <a:cxnSpLocks/>
          </p:cNvCxnSpPr>
          <p:nvPr/>
        </p:nvCxnSpPr>
        <p:spPr>
          <a:xfrm>
            <a:off x="8059742" y="2546132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A9DD3B4C-8412-47F7-A8EC-361563FDD8A2}"/>
              </a:ext>
            </a:extLst>
          </p:cNvPr>
          <p:cNvSpPr/>
          <p:nvPr/>
        </p:nvSpPr>
        <p:spPr>
          <a:xfrm>
            <a:off x="8746488" y="2815176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13C069-D24C-4D12-957B-D9A58FCD6789}"/>
              </a:ext>
            </a:extLst>
          </p:cNvPr>
          <p:cNvCxnSpPr>
            <a:cxnSpLocks/>
          </p:cNvCxnSpPr>
          <p:nvPr/>
        </p:nvCxnSpPr>
        <p:spPr>
          <a:xfrm>
            <a:off x="8390166" y="2537895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FE31845D-BDC4-45D8-B9B9-75F5DF13B415}"/>
              </a:ext>
            </a:extLst>
          </p:cNvPr>
          <p:cNvSpPr/>
          <p:nvPr/>
        </p:nvSpPr>
        <p:spPr>
          <a:xfrm>
            <a:off x="8262942" y="261449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9A63E3A-5F7D-4E82-91F6-0B35F3FFA43C}"/>
              </a:ext>
            </a:extLst>
          </p:cNvPr>
          <p:cNvCxnSpPr>
            <a:cxnSpLocks/>
          </p:cNvCxnSpPr>
          <p:nvPr/>
        </p:nvCxnSpPr>
        <p:spPr>
          <a:xfrm>
            <a:off x="8389375" y="3063274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0CC3CBEF-B5FC-474E-BC5A-A0B099F7817A}"/>
              </a:ext>
            </a:extLst>
          </p:cNvPr>
          <p:cNvSpPr/>
          <p:nvPr/>
        </p:nvSpPr>
        <p:spPr>
          <a:xfrm>
            <a:off x="8867889" y="320424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583C69B-66EC-4689-9185-00298D5C4580}"/>
              </a:ext>
            </a:extLst>
          </p:cNvPr>
          <p:cNvSpPr/>
          <p:nvPr/>
        </p:nvSpPr>
        <p:spPr>
          <a:xfrm>
            <a:off x="8999155" y="199512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8ACA7C-BA5E-49AF-A929-84D4E79B878E}"/>
              </a:ext>
            </a:extLst>
          </p:cNvPr>
          <p:cNvSpPr txBox="1"/>
          <p:nvPr/>
        </p:nvSpPr>
        <p:spPr>
          <a:xfrm>
            <a:off x="8304092" y="1927241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AA57F-864F-4078-B245-4772D2C633E4}"/>
              </a:ext>
            </a:extLst>
          </p:cNvPr>
          <p:cNvCxnSpPr>
            <a:cxnSpLocks/>
          </p:cNvCxnSpPr>
          <p:nvPr/>
        </p:nvCxnSpPr>
        <p:spPr>
          <a:xfrm>
            <a:off x="8850691" y="1728580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0DF521A-A55E-424C-A02B-9724AEC7D13D}"/>
              </a:ext>
            </a:extLst>
          </p:cNvPr>
          <p:cNvCxnSpPr>
            <a:cxnSpLocks/>
          </p:cNvCxnSpPr>
          <p:nvPr/>
        </p:nvCxnSpPr>
        <p:spPr>
          <a:xfrm>
            <a:off x="7701851" y="2243217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ADA3615B-8D5E-45F9-85EB-7247B1F9446F}"/>
              </a:ext>
            </a:extLst>
          </p:cNvPr>
          <p:cNvSpPr/>
          <p:nvPr/>
        </p:nvSpPr>
        <p:spPr>
          <a:xfrm>
            <a:off x="7775548" y="2413526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2F58BC5-E637-43ED-97C2-BB01863F7BC2}"/>
              </a:ext>
            </a:extLst>
          </p:cNvPr>
          <p:cNvCxnSpPr>
            <a:cxnSpLocks/>
          </p:cNvCxnSpPr>
          <p:nvPr/>
        </p:nvCxnSpPr>
        <p:spPr>
          <a:xfrm flipH="1">
            <a:off x="7343052" y="2947857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53C09-A49A-479C-BC08-308141F8684C}"/>
              </a:ext>
            </a:extLst>
          </p:cNvPr>
          <p:cNvSpPr txBox="1"/>
          <p:nvPr/>
        </p:nvSpPr>
        <p:spPr>
          <a:xfrm>
            <a:off x="7067695" y="3204244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endParaRPr lang="ko-KR" altLang="en-US" sz="10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DF9E934-4E24-4A47-B913-8ECBB87B1708}"/>
              </a:ext>
            </a:extLst>
          </p:cNvPr>
          <p:cNvSpPr/>
          <p:nvPr/>
        </p:nvSpPr>
        <p:spPr>
          <a:xfrm>
            <a:off x="7441412" y="2503406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E66233D-1D5F-4A3E-8AF0-22DF0092288A}"/>
              </a:ext>
            </a:extLst>
          </p:cNvPr>
          <p:cNvSpPr/>
          <p:nvPr/>
        </p:nvSpPr>
        <p:spPr>
          <a:xfrm>
            <a:off x="7525649" y="3093051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1E6F679-34D1-4B7C-81A8-EA2F5BE85E13}"/>
              </a:ext>
            </a:extLst>
          </p:cNvPr>
          <p:cNvCxnSpPr>
            <a:cxnSpLocks/>
          </p:cNvCxnSpPr>
          <p:nvPr/>
        </p:nvCxnSpPr>
        <p:spPr>
          <a:xfrm>
            <a:off x="7905978" y="2249231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A23364A5-3EC1-4165-9572-E69AE66C7E3F}"/>
              </a:ext>
            </a:extLst>
          </p:cNvPr>
          <p:cNvSpPr/>
          <p:nvPr/>
        </p:nvSpPr>
        <p:spPr>
          <a:xfrm>
            <a:off x="7953919" y="270353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5D14DF7-82F4-4B5B-AED4-C8E3786A2B41}"/>
              </a:ext>
            </a:extLst>
          </p:cNvPr>
          <p:cNvSpPr/>
          <p:nvPr/>
        </p:nvSpPr>
        <p:spPr>
          <a:xfrm>
            <a:off x="8575561" y="2421567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143761F-3E39-43B3-A02E-FF7804F8D9EC}"/>
              </a:ext>
            </a:extLst>
          </p:cNvPr>
          <p:cNvSpPr/>
          <p:nvPr/>
        </p:nvSpPr>
        <p:spPr>
          <a:xfrm rot="10800000">
            <a:off x="9461917" y="1723404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F94B269-C807-4963-BB6A-3FA9B50BE2FB}"/>
              </a:ext>
            </a:extLst>
          </p:cNvPr>
          <p:cNvCxnSpPr>
            <a:cxnSpLocks/>
          </p:cNvCxnSpPr>
          <p:nvPr/>
        </p:nvCxnSpPr>
        <p:spPr>
          <a:xfrm rot="10800000">
            <a:off x="10178608" y="1715167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BE7E1786-D6D7-476C-B5F5-614B2A34C7CB}"/>
              </a:ext>
            </a:extLst>
          </p:cNvPr>
          <p:cNvSpPr/>
          <p:nvPr/>
        </p:nvSpPr>
        <p:spPr>
          <a:xfrm>
            <a:off x="10243146" y="176901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01DEED-885B-4D3E-9116-B20A21CE9096}"/>
              </a:ext>
            </a:extLst>
          </p:cNvPr>
          <p:cNvSpPr txBox="1"/>
          <p:nvPr/>
        </p:nvSpPr>
        <p:spPr>
          <a:xfrm>
            <a:off x="10603036" y="2226132"/>
            <a:ext cx="232768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4881069-EB0C-445F-9038-169CD4A19B8B}"/>
              </a:ext>
            </a:extLst>
          </p:cNvPr>
          <p:cNvCxnSpPr>
            <a:cxnSpLocks/>
          </p:cNvCxnSpPr>
          <p:nvPr/>
        </p:nvCxnSpPr>
        <p:spPr>
          <a:xfrm flipV="1">
            <a:off x="9461916" y="2251456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564B8C3D-2C03-4F0A-9801-D9FC8BD8CA40}"/>
              </a:ext>
            </a:extLst>
          </p:cNvPr>
          <p:cNvSpPr/>
          <p:nvPr/>
        </p:nvSpPr>
        <p:spPr>
          <a:xfrm>
            <a:off x="9711931" y="2009317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B4B60AE-924B-45B3-8DA5-701FEFF08C4C}"/>
              </a:ext>
            </a:extLst>
          </p:cNvPr>
          <p:cNvCxnSpPr>
            <a:cxnSpLocks/>
          </p:cNvCxnSpPr>
          <p:nvPr/>
        </p:nvCxnSpPr>
        <p:spPr>
          <a:xfrm>
            <a:off x="10177698" y="2554370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20802548-16A1-4887-8E94-8AF8D00F0DA1}"/>
              </a:ext>
            </a:extLst>
          </p:cNvPr>
          <p:cNvSpPr/>
          <p:nvPr/>
        </p:nvSpPr>
        <p:spPr>
          <a:xfrm>
            <a:off x="10864444" y="282341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84207F4-A176-4CA9-9ECC-A613E4D0A78B}"/>
              </a:ext>
            </a:extLst>
          </p:cNvPr>
          <p:cNvCxnSpPr>
            <a:cxnSpLocks/>
          </p:cNvCxnSpPr>
          <p:nvPr/>
        </p:nvCxnSpPr>
        <p:spPr>
          <a:xfrm>
            <a:off x="10508122" y="2546133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5BB59E76-D6EF-46FA-9F5F-4A4D06DF8F92}"/>
              </a:ext>
            </a:extLst>
          </p:cNvPr>
          <p:cNvSpPr/>
          <p:nvPr/>
        </p:nvSpPr>
        <p:spPr>
          <a:xfrm>
            <a:off x="10380898" y="262272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664483E-1417-4471-A5E5-EBD26AE2EA10}"/>
              </a:ext>
            </a:extLst>
          </p:cNvPr>
          <p:cNvCxnSpPr>
            <a:cxnSpLocks/>
          </p:cNvCxnSpPr>
          <p:nvPr/>
        </p:nvCxnSpPr>
        <p:spPr>
          <a:xfrm>
            <a:off x="10507331" y="3071512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5C5DF0CF-6EBD-4AD9-8621-E4B951EB7B3E}"/>
              </a:ext>
            </a:extLst>
          </p:cNvPr>
          <p:cNvSpPr/>
          <p:nvPr/>
        </p:nvSpPr>
        <p:spPr>
          <a:xfrm>
            <a:off x="10985845" y="321248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780776E-8DAB-467E-90CD-D98B57F39FDB}"/>
              </a:ext>
            </a:extLst>
          </p:cNvPr>
          <p:cNvSpPr/>
          <p:nvPr/>
        </p:nvSpPr>
        <p:spPr>
          <a:xfrm>
            <a:off x="11117111" y="200335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92B926-E8DC-40ED-9579-9F0D77B356C2}"/>
              </a:ext>
            </a:extLst>
          </p:cNvPr>
          <p:cNvCxnSpPr>
            <a:cxnSpLocks/>
          </p:cNvCxnSpPr>
          <p:nvPr/>
        </p:nvCxnSpPr>
        <p:spPr>
          <a:xfrm>
            <a:off x="10968647" y="1736818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C88E27D8-54DB-4972-81DE-6C8B660223F8}"/>
              </a:ext>
            </a:extLst>
          </p:cNvPr>
          <p:cNvCxnSpPr>
            <a:cxnSpLocks/>
          </p:cNvCxnSpPr>
          <p:nvPr/>
        </p:nvCxnSpPr>
        <p:spPr>
          <a:xfrm>
            <a:off x="9819807" y="2251455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6B6F19B3-66AC-46E3-BBAD-5A8131DA562D}"/>
              </a:ext>
            </a:extLst>
          </p:cNvPr>
          <p:cNvSpPr/>
          <p:nvPr/>
        </p:nvSpPr>
        <p:spPr>
          <a:xfrm>
            <a:off x="9893504" y="242176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2A501E1-01E6-4477-B360-CB74CFDB7378}"/>
              </a:ext>
            </a:extLst>
          </p:cNvPr>
          <p:cNvCxnSpPr>
            <a:cxnSpLocks/>
          </p:cNvCxnSpPr>
          <p:nvPr/>
        </p:nvCxnSpPr>
        <p:spPr>
          <a:xfrm flipH="1">
            <a:off x="9461008" y="2956095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C04F618-5B52-4907-BDD9-D38DE1FF594B}"/>
              </a:ext>
            </a:extLst>
          </p:cNvPr>
          <p:cNvSpPr txBox="1"/>
          <p:nvPr/>
        </p:nvSpPr>
        <p:spPr>
          <a:xfrm>
            <a:off x="9185651" y="3212482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</a:t>
            </a:r>
            <a:endParaRPr lang="ko-KR" altLang="en-US" sz="1000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A6F64F3-B4E1-4E58-9A4E-A78D6F1F8314}"/>
              </a:ext>
            </a:extLst>
          </p:cNvPr>
          <p:cNvSpPr/>
          <p:nvPr/>
        </p:nvSpPr>
        <p:spPr>
          <a:xfrm>
            <a:off x="9559368" y="2511644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24753CB-C8D4-41D0-8AE6-DBE9D46F289B}"/>
              </a:ext>
            </a:extLst>
          </p:cNvPr>
          <p:cNvSpPr/>
          <p:nvPr/>
        </p:nvSpPr>
        <p:spPr>
          <a:xfrm>
            <a:off x="9643605" y="310128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4FB5A69-99D7-400A-A015-8F4736A36F50}"/>
              </a:ext>
            </a:extLst>
          </p:cNvPr>
          <p:cNvCxnSpPr>
            <a:cxnSpLocks/>
          </p:cNvCxnSpPr>
          <p:nvPr/>
        </p:nvCxnSpPr>
        <p:spPr>
          <a:xfrm>
            <a:off x="10023934" y="2257469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8C899EC0-8500-4E82-AB8E-4F0666320889}"/>
              </a:ext>
            </a:extLst>
          </p:cNvPr>
          <p:cNvSpPr/>
          <p:nvPr/>
        </p:nvSpPr>
        <p:spPr>
          <a:xfrm>
            <a:off x="10071875" y="271177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C52B5C8-DD4B-4BC4-BCB9-AF28541BFFE1}"/>
              </a:ext>
            </a:extLst>
          </p:cNvPr>
          <p:cNvSpPr/>
          <p:nvPr/>
        </p:nvSpPr>
        <p:spPr>
          <a:xfrm>
            <a:off x="10693517" y="242980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2C8D234-F6BF-48A5-8AB3-EC898F238CAD}"/>
              </a:ext>
            </a:extLst>
          </p:cNvPr>
          <p:cNvSpPr/>
          <p:nvPr/>
        </p:nvSpPr>
        <p:spPr>
          <a:xfrm rot="10800000">
            <a:off x="7343961" y="3579844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0CC9FF0-FE4E-4277-AB93-7625D0DC9364}"/>
              </a:ext>
            </a:extLst>
          </p:cNvPr>
          <p:cNvCxnSpPr>
            <a:cxnSpLocks/>
          </p:cNvCxnSpPr>
          <p:nvPr/>
        </p:nvCxnSpPr>
        <p:spPr>
          <a:xfrm rot="10800000">
            <a:off x="8060652" y="3571607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8499482A-65D3-4A65-B97E-117630C2FADE}"/>
              </a:ext>
            </a:extLst>
          </p:cNvPr>
          <p:cNvSpPr/>
          <p:nvPr/>
        </p:nvSpPr>
        <p:spPr>
          <a:xfrm>
            <a:off x="8125190" y="362545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BF7B33A-BC13-4650-949D-01E5C6521D23}"/>
              </a:ext>
            </a:extLst>
          </p:cNvPr>
          <p:cNvSpPr txBox="1"/>
          <p:nvPr/>
        </p:nvSpPr>
        <p:spPr>
          <a:xfrm>
            <a:off x="8485080" y="4082572"/>
            <a:ext cx="232768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568FB93-5630-403C-9C35-09593CA87F84}"/>
              </a:ext>
            </a:extLst>
          </p:cNvPr>
          <p:cNvCxnSpPr>
            <a:cxnSpLocks/>
          </p:cNvCxnSpPr>
          <p:nvPr/>
        </p:nvCxnSpPr>
        <p:spPr>
          <a:xfrm flipV="1">
            <a:off x="7343960" y="4107896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C17AF8E6-F63C-47A0-8EEE-8BAC1AE2DC51}"/>
              </a:ext>
            </a:extLst>
          </p:cNvPr>
          <p:cNvSpPr/>
          <p:nvPr/>
        </p:nvSpPr>
        <p:spPr>
          <a:xfrm>
            <a:off x="7593975" y="3865757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77CBEBA-6CD3-4CD8-9E17-7ED8A69E3723}"/>
              </a:ext>
            </a:extLst>
          </p:cNvPr>
          <p:cNvCxnSpPr>
            <a:cxnSpLocks/>
          </p:cNvCxnSpPr>
          <p:nvPr/>
        </p:nvCxnSpPr>
        <p:spPr>
          <a:xfrm>
            <a:off x="8059742" y="4410810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타원 175">
            <a:extLst>
              <a:ext uri="{FF2B5EF4-FFF2-40B4-BE49-F238E27FC236}">
                <a16:creationId xmlns:a16="http://schemas.microsoft.com/office/drawing/2014/main" id="{D41F9388-0A17-42A2-BD38-517207111785}"/>
              </a:ext>
            </a:extLst>
          </p:cNvPr>
          <p:cNvSpPr/>
          <p:nvPr/>
        </p:nvSpPr>
        <p:spPr>
          <a:xfrm>
            <a:off x="8757937" y="469651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BE31EE9-2EEC-48A4-A6BC-310E905EA1CC}"/>
              </a:ext>
            </a:extLst>
          </p:cNvPr>
          <p:cNvCxnSpPr>
            <a:cxnSpLocks/>
          </p:cNvCxnSpPr>
          <p:nvPr/>
        </p:nvCxnSpPr>
        <p:spPr>
          <a:xfrm>
            <a:off x="8390166" y="4402573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D12B2858-9BCA-4A57-9717-E8BCE7868B82}"/>
              </a:ext>
            </a:extLst>
          </p:cNvPr>
          <p:cNvSpPr/>
          <p:nvPr/>
        </p:nvSpPr>
        <p:spPr>
          <a:xfrm>
            <a:off x="8262942" y="447916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0171C96-9506-47BE-9EC1-2DC5F588EBBF}"/>
              </a:ext>
            </a:extLst>
          </p:cNvPr>
          <p:cNvCxnSpPr>
            <a:cxnSpLocks/>
          </p:cNvCxnSpPr>
          <p:nvPr/>
        </p:nvCxnSpPr>
        <p:spPr>
          <a:xfrm>
            <a:off x="8389375" y="4927952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B36BCD98-B48A-41D6-8D0B-81CC388FC6AF}"/>
              </a:ext>
            </a:extLst>
          </p:cNvPr>
          <p:cNvSpPr/>
          <p:nvPr/>
        </p:nvSpPr>
        <p:spPr>
          <a:xfrm>
            <a:off x="8867889" y="506892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214249E-3F7F-4709-B4C9-A43F38344425}"/>
              </a:ext>
            </a:extLst>
          </p:cNvPr>
          <p:cNvSpPr/>
          <p:nvPr/>
        </p:nvSpPr>
        <p:spPr>
          <a:xfrm>
            <a:off x="8999155" y="385979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7FF82627-4742-4BF5-8124-4A94CF4B1503}"/>
              </a:ext>
            </a:extLst>
          </p:cNvPr>
          <p:cNvCxnSpPr>
            <a:cxnSpLocks/>
          </p:cNvCxnSpPr>
          <p:nvPr/>
        </p:nvCxnSpPr>
        <p:spPr>
          <a:xfrm>
            <a:off x="8850691" y="3593258"/>
            <a:ext cx="0" cy="8175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B4B6F1D-5366-4BC9-9CA4-DC35DFEAD039}"/>
              </a:ext>
            </a:extLst>
          </p:cNvPr>
          <p:cNvCxnSpPr>
            <a:cxnSpLocks/>
          </p:cNvCxnSpPr>
          <p:nvPr/>
        </p:nvCxnSpPr>
        <p:spPr>
          <a:xfrm>
            <a:off x="7701851" y="4107895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6A4F9EF7-AF21-49FB-9977-24E2B6EB6FFF}"/>
              </a:ext>
            </a:extLst>
          </p:cNvPr>
          <p:cNvSpPr/>
          <p:nvPr/>
        </p:nvSpPr>
        <p:spPr>
          <a:xfrm>
            <a:off x="7775548" y="4278204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CB80CE9-A344-4FCE-97F7-CD5CD58E1618}"/>
              </a:ext>
            </a:extLst>
          </p:cNvPr>
          <p:cNvCxnSpPr>
            <a:cxnSpLocks/>
          </p:cNvCxnSpPr>
          <p:nvPr/>
        </p:nvCxnSpPr>
        <p:spPr>
          <a:xfrm flipH="1">
            <a:off x="7343052" y="4812535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29B473F-B9B1-41C3-9C1E-56787B3F9548}"/>
              </a:ext>
            </a:extLst>
          </p:cNvPr>
          <p:cNvSpPr txBox="1"/>
          <p:nvPr/>
        </p:nvSpPr>
        <p:spPr>
          <a:xfrm>
            <a:off x="7067695" y="5068922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</a:t>
            </a:r>
            <a:endParaRPr lang="ko-KR" altLang="en-US" sz="1000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9751BF41-80F7-4817-B937-AA6665F71BEC}"/>
              </a:ext>
            </a:extLst>
          </p:cNvPr>
          <p:cNvSpPr/>
          <p:nvPr/>
        </p:nvSpPr>
        <p:spPr>
          <a:xfrm>
            <a:off x="7441412" y="4368084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F3A851A-C1FA-46FC-935A-F8105E3D8ACB}"/>
              </a:ext>
            </a:extLst>
          </p:cNvPr>
          <p:cNvSpPr/>
          <p:nvPr/>
        </p:nvSpPr>
        <p:spPr>
          <a:xfrm>
            <a:off x="7525649" y="4957729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40A216E-B41E-45AF-88B4-B2561525C91A}"/>
              </a:ext>
            </a:extLst>
          </p:cNvPr>
          <p:cNvCxnSpPr>
            <a:cxnSpLocks/>
          </p:cNvCxnSpPr>
          <p:nvPr/>
        </p:nvCxnSpPr>
        <p:spPr>
          <a:xfrm>
            <a:off x="7905978" y="4113909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35981F38-F025-403D-AC5B-E8C3DCBFE3F9}"/>
              </a:ext>
            </a:extLst>
          </p:cNvPr>
          <p:cNvSpPr/>
          <p:nvPr/>
        </p:nvSpPr>
        <p:spPr>
          <a:xfrm>
            <a:off x="7953919" y="456821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0B58358-E34B-4A83-BD1B-709B25076380}"/>
              </a:ext>
            </a:extLst>
          </p:cNvPr>
          <p:cNvSpPr/>
          <p:nvPr/>
        </p:nvSpPr>
        <p:spPr>
          <a:xfrm>
            <a:off x="8575561" y="428624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87BC50A-CAF5-402E-916A-575CFFD85B66}"/>
              </a:ext>
            </a:extLst>
          </p:cNvPr>
          <p:cNvSpPr/>
          <p:nvPr/>
        </p:nvSpPr>
        <p:spPr>
          <a:xfrm rot="10800000">
            <a:off x="9458918" y="3583680"/>
            <a:ext cx="1820562" cy="17134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98148554-C949-4219-B365-BE1C97BE0B87}"/>
              </a:ext>
            </a:extLst>
          </p:cNvPr>
          <p:cNvCxnSpPr>
            <a:cxnSpLocks/>
          </p:cNvCxnSpPr>
          <p:nvPr/>
        </p:nvCxnSpPr>
        <p:spPr>
          <a:xfrm rot="10800000">
            <a:off x="10175609" y="3575443"/>
            <a:ext cx="0" cy="1721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타원 193">
            <a:extLst>
              <a:ext uri="{FF2B5EF4-FFF2-40B4-BE49-F238E27FC236}">
                <a16:creationId xmlns:a16="http://schemas.microsoft.com/office/drawing/2014/main" id="{757DF36D-0DAA-48B7-AA9A-6BF3A8F73973}"/>
              </a:ext>
            </a:extLst>
          </p:cNvPr>
          <p:cNvSpPr/>
          <p:nvPr/>
        </p:nvSpPr>
        <p:spPr>
          <a:xfrm>
            <a:off x="10240147" y="362929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270B595-FABE-48BE-B177-1657E5DCBD46}"/>
              </a:ext>
            </a:extLst>
          </p:cNvPr>
          <p:cNvSpPr txBox="1"/>
          <p:nvPr/>
        </p:nvSpPr>
        <p:spPr>
          <a:xfrm>
            <a:off x="10600037" y="4086408"/>
            <a:ext cx="232768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endParaRPr lang="ko-KR" altLang="en-US" sz="1000" dirty="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49934C1-0F8D-46A0-8FFC-769B92656978}"/>
              </a:ext>
            </a:extLst>
          </p:cNvPr>
          <p:cNvCxnSpPr>
            <a:cxnSpLocks/>
          </p:cNvCxnSpPr>
          <p:nvPr/>
        </p:nvCxnSpPr>
        <p:spPr>
          <a:xfrm flipV="1">
            <a:off x="9458917" y="4111732"/>
            <a:ext cx="71578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타원 196">
            <a:extLst>
              <a:ext uri="{FF2B5EF4-FFF2-40B4-BE49-F238E27FC236}">
                <a16:creationId xmlns:a16="http://schemas.microsoft.com/office/drawing/2014/main" id="{32AB3FBA-FE70-47FC-988D-E3E132C2BAA3}"/>
              </a:ext>
            </a:extLst>
          </p:cNvPr>
          <p:cNvSpPr/>
          <p:nvPr/>
        </p:nvSpPr>
        <p:spPr>
          <a:xfrm>
            <a:off x="9708932" y="3869593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E2E07B79-49E8-4F9C-A083-5040ED9D1515}"/>
              </a:ext>
            </a:extLst>
          </p:cNvPr>
          <p:cNvCxnSpPr>
            <a:cxnSpLocks/>
          </p:cNvCxnSpPr>
          <p:nvPr/>
        </p:nvCxnSpPr>
        <p:spPr>
          <a:xfrm>
            <a:off x="10174699" y="4414646"/>
            <a:ext cx="11047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타원 198">
            <a:extLst>
              <a:ext uri="{FF2B5EF4-FFF2-40B4-BE49-F238E27FC236}">
                <a16:creationId xmlns:a16="http://schemas.microsoft.com/office/drawing/2014/main" id="{834DA105-7F88-4A70-8CED-1244E25B14DB}"/>
              </a:ext>
            </a:extLst>
          </p:cNvPr>
          <p:cNvSpPr/>
          <p:nvPr/>
        </p:nvSpPr>
        <p:spPr>
          <a:xfrm>
            <a:off x="10861445" y="468369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BABA0E7-91C7-480F-B98E-661FFD13AE0E}"/>
              </a:ext>
            </a:extLst>
          </p:cNvPr>
          <p:cNvCxnSpPr>
            <a:cxnSpLocks/>
          </p:cNvCxnSpPr>
          <p:nvPr/>
        </p:nvCxnSpPr>
        <p:spPr>
          <a:xfrm>
            <a:off x="10505123" y="4406409"/>
            <a:ext cx="0" cy="890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F8103A9E-130D-4A05-A57E-BFE94D1A4220}"/>
              </a:ext>
            </a:extLst>
          </p:cNvPr>
          <p:cNvSpPr/>
          <p:nvPr/>
        </p:nvSpPr>
        <p:spPr>
          <a:xfrm>
            <a:off x="10377899" y="448300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4F1D0697-D977-434B-97B5-C2F501D2E34E}"/>
              </a:ext>
            </a:extLst>
          </p:cNvPr>
          <p:cNvCxnSpPr>
            <a:cxnSpLocks/>
          </p:cNvCxnSpPr>
          <p:nvPr/>
        </p:nvCxnSpPr>
        <p:spPr>
          <a:xfrm>
            <a:off x="10504332" y="4931788"/>
            <a:ext cx="7751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타원 202">
            <a:extLst>
              <a:ext uri="{FF2B5EF4-FFF2-40B4-BE49-F238E27FC236}">
                <a16:creationId xmlns:a16="http://schemas.microsoft.com/office/drawing/2014/main" id="{040D7CCB-72B4-4409-84CC-C5C2116DCDC4}"/>
              </a:ext>
            </a:extLst>
          </p:cNvPr>
          <p:cNvSpPr/>
          <p:nvPr/>
        </p:nvSpPr>
        <p:spPr>
          <a:xfrm>
            <a:off x="10982846" y="507275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97B56087-4761-481C-9D89-D2AEF95BC4F1}"/>
              </a:ext>
            </a:extLst>
          </p:cNvPr>
          <p:cNvSpPr/>
          <p:nvPr/>
        </p:nvSpPr>
        <p:spPr>
          <a:xfrm>
            <a:off x="11114112" y="3863635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1D0B0A9-1C73-4835-93A5-08C781C60F25}"/>
              </a:ext>
            </a:extLst>
          </p:cNvPr>
          <p:cNvCxnSpPr>
            <a:cxnSpLocks/>
          </p:cNvCxnSpPr>
          <p:nvPr/>
        </p:nvCxnSpPr>
        <p:spPr>
          <a:xfrm>
            <a:off x="10965648" y="3597094"/>
            <a:ext cx="0" cy="8392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781C1D3C-46D1-4D5B-8C3E-D81FDA986716}"/>
              </a:ext>
            </a:extLst>
          </p:cNvPr>
          <p:cNvCxnSpPr>
            <a:cxnSpLocks/>
          </p:cNvCxnSpPr>
          <p:nvPr/>
        </p:nvCxnSpPr>
        <p:spPr>
          <a:xfrm>
            <a:off x="9816808" y="4111731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9941E9E9-FF1F-46E0-BC9E-B7D35854415C}"/>
              </a:ext>
            </a:extLst>
          </p:cNvPr>
          <p:cNvSpPr/>
          <p:nvPr/>
        </p:nvSpPr>
        <p:spPr>
          <a:xfrm>
            <a:off x="9890505" y="4282040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7070CE32-5D32-47B2-9C48-1EA3C561B47C}"/>
              </a:ext>
            </a:extLst>
          </p:cNvPr>
          <p:cNvCxnSpPr>
            <a:cxnSpLocks/>
          </p:cNvCxnSpPr>
          <p:nvPr/>
        </p:nvCxnSpPr>
        <p:spPr>
          <a:xfrm flipH="1">
            <a:off x="9458009" y="4816371"/>
            <a:ext cx="358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596789-AE7C-4F48-969D-B91EF3AFB295}"/>
              </a:ext>
            </a:extLst>
          </p:cNvPr>
          <p:cNvSpPr txBox="1"/>
          <p:nvPr/>
        </p:nvSpPr>
        <p:spPr>
          <a:xfrm>
            <a:off x="9182652" y="5072758"/>
            <a:ext cx="27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4.</a:t>
            </a:r>
            <a:endParaRPr lang="ko-KR" altLang="en-US" sz="100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AC3579D4-3F7A-441F-932C-43D1388F995D}"/>
              </a:ext>
            </a:extLst>
          </p:cNvPr>
          <p:cNvSpPr/>
          <p:nvPr/>
        </p:nvSpPr>
        <p:spPr>
          <a:xfrm>
            <a:off x="9556369" y="4371920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0219CA5-785D-452F-AEB8-88DEC0D7FF0F}"/>
              </a:ext>
            </a:extLst>
          </p:cNvPr>
          <p:cNvSpPr/>
          <p:nvPr/>
        </p:nvSpPr>
        <p:spPr>
          <a:xfrm>
            <a:off x="9640606" y="4961565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437BAC3-5999-4B7A-9C38-04847EE87B66}"/>
              </a:ext>
            </a:extLst>
          </p:cNvPr>
          <p:cNvCxnSpPr>
            <a:cxnSpLocks/>
          </p:cNvCxnSpPr>
          <p:nvPr/>
        </p:nvCxnSpPr>
        <p:spPr>
          <a:xfrm>
            <a:off x="10020935" y="4117745"/>
            <a:ext cx="0" cy="1185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0EA8E362-C3EF-4D02-AB90-3A2DE239296A}"/>
              </a:ext>
            </a:extLst>
          </p:cNvPr>
          <p:cNvSpPr/>
          <p:nvPr/>
        </p:nvSpPr>
        <p:spPr>
          <a:xfrm>
            <a:off x="10068876" y="4572046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85C2D69E-07DC-4F2C-8136-3822CFB5F0AF}"/>
              </a:ext>
            </a:extLst>
          </p:cNvPr>
          <p:cNvSpPr/>
          <p:nvPr/>
        </p:nvSpPr>
        <p:spPr>
          <a:xfrm>
            <a:off x="10690518" y="4290081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6D70C6BD-D6D2-4B8B-9654-43E955ADD836}"/>
              </a:ext>
            </a:extLst>
          </p:cNvPr>
          <p:cNvCxnSpPr>
            <a:cxnSpLocks/>
          </p:cNvCxnSpPr>
          <p:nvPr/>
        </p:nvCxnSpPr>
        <p:spPr>
          <a:xfrm flipH="1" flipV="1">
            <a:off x="8169597" y="1794406"/>
            <a:ext cx="457201" cy="672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BCD50990-A8E1-44F7-B11B-B8A126C148A8}"/>
              </a:ext>
            </a:extLst>
          </p:cNvPr>
          <p:cNvCxnSpPr>
            <a:cxnSpLocks/>
          </p:cNvCxnSpPr>
          <p:nvPr/>
        </p:nvCxnSpPr>
        <p:spPr>
          <a:xfrm flipH="1">
            <a:off x="10740269" y="2035946"/>
            <a:ext cx="414068" cy="439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E8D2F7F5-D7D3-45CC-9F75-0B8DE1F85536}"/>
              </a:ext>
            </a:extLst>
          </p:cNvPr>
          <p:cNvCxnSpPr>
            <a:cxnSpLocks/>
          </p:cNvCxnSpPr>
          <p:nvPr/>
        </p:nvCxnSpPr>
        <p:spPr>
          <a:xfrm flipH="1" flipV="1">
            <a:off x="8618171" y="4321946"/>
            <a:ext cx="172528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1034C58-09D0-4693-8C8B-2D151A131955}"/>
              </a:ext>
            </a:extLst>
          </p:cNvPr>
          <p:cNvCxnSpPr>
            <a:cxnSpLocks/>
          </p:cNvCxnSpPr>
          <p:nvPr/>
        </p:nvCxnSpPr>
        <p:spPr>
          <a:xfrm flipV="1">
            <a:off x="10412465" y="4321946"/>
            <a:ext cx="319177" cy="198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7D655AB-B952-4E05-B6C7-878E91B80ABB}"/>
              </a:ext>
            </a:extLst>
          </p:cNvPr>
          <p:cNvSpPr txBox="1"/>
          <p:nvPr/>
        </p:nvSpPr>
        <p:spPr>
          <a:xfrm>
            <a:off x="10959015" y="2128344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88C388-9B34-4E8D-839F-E9B0F42ADF31}"/>
              </a:ext>
            </a:extLst>
          </p:cNvPr>
          <p:cNvSpPr txBox="1"/>
          <p:nvPr/>
        </p:nvSpPr>
        <p:spPr>
          <a:xfrm>
            <a:off x="10430007" y="4221506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187B641-D739-4C6B-91CC-A20AE448AABB}"/>
              </a:ext>
            </a:extLst>
          </p:cNvPr>
          <p:cNvSpPr txBox="1"/>
          <p:nvPr/>
        </p:nvSpPr>
        <p:spPr>
          <a:xfrm>
            <a:off x="8684561" y="4378674"/>
            <a:ext cx="23276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r</a:t>
            </a:r>
            <a:endParaRPr lang="ko-KR" altLang="en-US" sz="100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8C88027D-56DE-48DA-88C4-08553EB51A86}"/>
              </a:ext>
            </a:extLst>
          </p:cNvPr>
          <p:cNvSpPr/>
          <p:nvPr/>
        </p:nvSpPr>
        <p:spPr>
          <a:xfrm>
            <a:off x="7827499" y="1661987"/>
            <a:ext cx="1569645" cy="156964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173ADA2-67F0-4BFF-A8F1-DFD9CEDCC7B7}"/>
              </a:ext>
            </a:extLst>
          </p:cNvPr>
          <p:cNvSpPr/>
          <p:nvPr/>
        </p:nvSpPr>
        <p:spPr>
          <a:xfrm>
            <a:off x="10111489" y="1863785"/>
            <a:ext cx="1244917" cy="1244917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632BC312-480B-4A02-841E-05D90BEF7E6E}"/>
              </a:ext>
            </a:extLst>
          </p:cNvPr>
          <p:cNvSpPr/>
          <p:nvPr/>
        </p:nvSpPr>
        <p:spPr>
          <a:xfrm>
            <a:off x="8155174" y="3847717"/>
            <a:ext cx="923473" cy="923473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0A3F681-6F40-49DD-96B6-CB429A8D556D}"/>
              </a:ext>
            </a:extLst>
          </p:cNvPr>
          <p:cNvSpPr/>
          <p:nvPr/>
        </p:nvSpPr>
        <p:spPr>
          <a:xfrm>
            <a:off x="10337468" y="3929861"/>
            <a:ext cx="759186" cy="75918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6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87DF0D-68AC-4294-B34F-0CF6E733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3" y="1001973"/>
            <a:ext cx="11533051" cy="48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CDBC96-DD90-4B9B-B517-2BEE2038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1" t="44744" r="69376" b="51760"/>
          <a:stretch/>
        </p:blipFill>
        <p:spPr>
          <a:xfrm>
            <a:off x="4556193" y="5285091"/>
            <a:ext cx="3893734" cy="2163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B8F103-D076-4646-AA97-3DC1BA66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" t="3246" r="69508" b="56749"/>
          <a:stretch/>
        </p:blipFill>
        <p:spPr>
          <a:xfrm>
            <a:off x="2059439" y="1411467"/>
            <a:ext cx="2637089" cy="1941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61BC80-429C-4D2E-B20F-BC0A0277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2" t="3439" r="36487" b="56554"/>
          <a:stretch/>
        </p:blipFill>
        <p:spPr>
          <a:xfrm>
            <a:off x="5191164" y="1418444"/>
            <a:ext cx="2635507" cy="1941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E7C288-74A0-49B5-BB6C-69E1756DD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68" t="2856" r="3301" b="57138"/>
          <a:stretch/>
        </p:blipFill>
        <p:spPr>
          <a:xfrm>
            <a:off x="8366106" y="1416811"/>
            <a:ext cx="2644710" cy="1941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4B25D0-6FFD-42B9-9DC9-FFE5AD0BC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1" t="51990" r="69768" b="8003"/>
          <a:stretch/>
        </p:blipFill>
        <p:spPr>
          <a:xfrm>
            <a:off x="2051820" y="3353389"/>
            <a:ext cx="2640106" cy="1941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8CB159-4ED7-4133-B531-3DB0C2B3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9" t="52379" r="36650" b="7615"/>
          <a:stretch/>
        </p:blipFill>
        <p:spPr>
          <a:xfrm>
            <a:off x="5186562" y="3360367"/>
            <a:ext cx="2640108" cy="19419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B41077-E72F-4172-9138-8ED2E14C1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29" t="52573" r="3219" b="7421"/>
          <a:stretch/>
        </p:blipFill>
        <p:spPr>
          <a:xfrm>
            <a:off x="8375308" y="3358733"/>
            <a:ext cx="2635507" cy="194192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8D520FF-3B44-4113-A0CC-983ADE71D247}"/>
              </a:ext>
            </a:extLst>
          </p:cNvPr>
          <p:cNvSpPr/>
          <p:nvPr/>
        </p:nvSpPr>
        <p:spPr>
          <a:xfrm>
            <a:off x="6119820" y="5323766"/>
            <a:ext cx="93202" cy="9732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8E7949-5839-4BD1-93BB-EDD1E1C1E90E}"/>
              </a:ext>
            </a:extLst>
          </p:cNvPr>
          <p:cNvSpPr/>
          <p:nvPr/>
        </p:nvSpPr>
        <p:spPr>
          <a:xfrm>
            <a:off x="2114774" y="2804803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3E6218-6C77-4E9C-93D9-224836DC4AE7}"/>
              </a:ext>
            </a:extLst>
          </p:cNvPr>
          <p:cNvSpPr/>
          <p:nvPr/>
        </p:nvSpPr>
        <p:spPr>
          <a:xfrm>
            <a:off x="2112780" y="297387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505704-22BA-481A-8630-6EF4D18D7F26}"/>
              </a:ext>
            </a:extLst>
          </p:cNvPr>
          <p:cNvSpPr/>
          <p:nvPr/>
        </p:nvSpPr>
        <p:spPr>
          <a:xfrm>
            <a:off x="2722380" y="289005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461291-1F99-42B7-8A35-36D8A3109B3F}"/>
              </a:ext>
            </a:extLst>
          </p:cNvPr>
          <p:cNvSpPr/>
          <p:nvPr/>
        </p:nvSpPr>
        <p:spPr>
          <a:xfrm>
            <a:off x="3347220" y="28367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B62AF3-2BD1-4EFF-871A-6CC29275D9BB}"/>
              </a:ext>
            </a:extLst>
          </p:cNvPr>
          <p:cNvSpPr/>
          <p:nvPr/>
        </p:nvSpPr>
        <p:spPr>
          <a:xfrm>
            <a:off x="3949200" y="273003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89D0C4-FC45-4785-86B1-A546DA6345CC}"/>
              </a:ext>
            </a:extLst>
          </p:cNvPr>
          <p:cNvSpPr/>
          <p:nvPr/>
        </p:nvSpPr>
        <p:spPr>
          <a:xfrm>
            <a:off x="4558800" y="27224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E90604-E2AA-4755-A085-61FB7107E4C3}"/>
              </a:ext>
            </a:extLst>
          </p:cNvPr>
          <p:cNvSpPr/>
          <p:nvPr/>
        </p:nvSpPr>
        <p:spPr>
          <a:xfrm>
            <a:off x="5248186" y="29884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CE4854-A7F4-44F9-BF43-07CEDC75D682}"/>
              </a:ext>
            </a:extLst>
          </p:cNvPr>
          <p:cNvSpPr/>
          <p:nvPr/>
        </p:nvSpPr>
        <p:spPr>
          <a:xfrm>
            <a:off x="5850166" y="291988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2211B6-D6D3-4C8F-8C88-ED8EC7485A3E}"/>
              </a:ext>
            </a:extLst>
          </p:cNvPr>
          <p:cNvSpPr/>
          <p:nvPr/>
        </p:nvSpPr>
        <p:spPr>
          <a:xfrm>
            <a:off x="6490246" y="282844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49DDCB-2E63-499D-8300-6F7599D2EE15}"/>
              </a:ext>
            </a:extLst>
          </p:cNvPr>
          <p:cNvSpPr/>
          <p:nvPr/>
        </p:nvSpPr>
        <p:spPr>
          <a:xfrm>
            <a:off x="7076986" y="27217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0004F1-4B67-49E8-8BF8-7620E763A570}"/>
              </a:ext>
            </a:extLst>
          </p:cNvPr>
          <p:cNvSpPr/>
          <p:nvPr/>
        </p:nvSpPr>
        <p:spPr>
          <a:xfrm>
            <a:off x="7686586" y="27217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65C64D-B5BA-4ECC-A9EA-7974980E92E6}"/>
              </a:ext>
            </a:extLst>
          </p:cNvPr>
          <p:cNvSpPr/>
          <p:nvPr/>
        </p:nvSpPr>
        <p:spPr>
          <a:xfrm>
            <a:off x="7124817" y="5330115"/>
            <a:ext cx="92411" cy="991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56B233-7A05-438A-86F0-1806E168D83C}"/>
              </a:ext>
            </a:extLst>
          </p:cNvPr>
          <p:cNvSpPr/>
          <p:nvPr/>
        </p:nvSpPr>
        <p:spPr>
          <a:xfrm>
            <a:off x="8422354" y="30401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2669A0-49FC-4050-BDE1-6A2853897676}"/>
              </a:ext>
            </a:extLst>
          </p:cNvPr>
          <p:cNvSpPr/>
          <p:nvPr/>
        </p:nvSpPr>
        <p:spPr>
          <a:xfrm>
            <a:off x="9024334" y="295635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017C22-F545-4749-BBF6-5470BEF8392D}"/>
              </a:ext>
            </a:extLst>
          </p:cNvPr>
          <p:cNvSpPr/>
          <p:nvPr/>
        </p:nvSpPr>
        <p:spPr>
          <a:xfrm>
            <a:off x="9641554" y="294873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BF6DF9-6AC0-47CE-991F-F0E3C1054145}"/>
              </a:ext>
            </a:extLst>
          </p:cNvPr>
          <p:cNvSpPr/>
          <p:nvPr/>
        </p:nvSpPr>
        <p:spPr>
          <a:xfrm>
            <a:off x="10251154" y="275823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530B91-4264-43D5-B130-36ABC8DDC7EE}"/>
              </a:ext>
            </a:extLst>
          </p:cNvPr>
          <p:cNvSpPr/>
          <p:nvPr/>
        </p:nvSpPr>
        <p:spPr>
          <a:xfrm>
            <a:off x="10868374" y="272775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0511C4-C79D-4A66-84AF-B0CA5880168C}"/>
              </a:ext>
            </a:extLst>
          </p:cNvPr>
          <p:cNvSpPr/>
          <p:nvPr/>
        </p:nvSpPr>
        <p:spPr>
          <a:xfrm>
            <a:off x="10860754" y="473181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A9ED10-FE69-4B88-9ED9-9276FF1280CD}"/>
              </a:ext>
            </a:extLst>
          </p:cNvPr>
          <p:cNvSpPr/>
          <p:nvPr/>
        </p:nvSpPr>
        <p:spPr>
          <a:xfrm>
            <a:off x="10258774" y="47546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CDCACA-C1F0-4740-936F-7209A81EAB01}"/>
              </a:ext>
            </a:extLst>
          </p:cNvPr>
          <p:cNvSpPr/>
          <p:nvPr/>
        </p:nvSpPr>
        <p:spPr>
          <a:xfrm>
            <a:off x="9626314" y="476991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D2AEBDA-A66B-4FA1-9727-5F1485D3790A}"/>
              </a:ext>
            </a:extLst>
          </p:cNvPr>
          <p:cNvSpPr/>
          <p:nvPr/>
        </p:nvSpPr>
        <p:spPr>
          <a:xfrm>
            <a:off x="9054814" y="47927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73B913-1B19-43B7-8B68-6FD03A35D65D}"/>
              </a:ext>
            </a:extLst>
          </p:cNvPr>
          <p:cNvSpPr/>
          <p:nvPr/>
        </p:nvSpPr>
        <p:spPr>
          <a:xfrm>
            <a:off x="8414734" y="4907074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4C556C-1D9A-4444-A6AF-882599D250B1}"/>
              </a:ext>
            </a:extLst>
          </p:cNvPr>
          <p:cNvSpPr/>
          <p:nvPr/>
        </p:nvSpPr>
        <p:spPr>
          <a:xfrm>
            <a:off x="7694206" y="432958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C9CD7-804E-4DEE-9D8F-0F162CF02FB0}"/>
              </a:ext>
            </a:extLst>
          </p:cNvPr>
          <p:cNvSpPr/>
          <p:nvPr/>
        </p:nvSpPr>
        <p:spPr>
          <a:xfrm>
            <a:off x="7084606" y="445912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E87296-031F-4000-A6F7-95650C162096}"/>
              </a:ext>
            </a:extLst>
          </p:cNvPr>
          <p:cNvSpPr/>
          <p:nvPr/>
        </p:nvSpPr>
        <p:spPr>
          <a:xfrm>
            <a:off x="6459766" y="462676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1C87FF-2F9C-4465-A11D-155F78707404}"/>
              </a:ext>
            </a:extLst>
          </p:cNvPr>
          <p:cNvSpPr/>
          <p:nvPr/>
        </p:nvSpPr>
        <p:spPr>
          <a:xfrm>
            <a:off x="5827306" y="472582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598CFD4-078F-443E-AB2F-55B1C280FB1C}"/>
              </a:ext>
            </a:extLst>
          </p:cNvPr>
          <p:cNvSpPr/>
          <p:nvPr/>
        </p:nvSpPr>
        <p:spPr>
          <a:xfrm>
            <a:off x="5210086" y="4878227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75019BA-1F6E-47CC-9436-2BE6C86180A2}"/>
              </a:ext>
            </a:extLst>
          </p:cNvPr>
          <p:cNvSpPr/>
          <p:nvPr/>
        </p:nvSpPr>
        <p:spPr>
          <a:xfrm>
            <a:off x="4551180" y="45131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2622DE-B761-4990-B86B-57607DF774AB}"/>
              </a:ext>
            </a:extLst>
          </p:cNvPr>
          <p:cNvSpPr/>
          <p:nvPr/>
        </p:nvSpPr>
        <p:spPr>
          <a:xfrm>
            <a:off x="3941580" y="445977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3C17C8-CF58-48BD-AC1D-059DE4FF0D3E}"/>
              </a:ext>
            </a:extLst>
          </p:cNvPr>
          <p:cNvSpPr/>
          <p:nvPr/>
        </p:nvSpPr>
        <p:spPr>
          <a:xfrm>
            <a:off x="3301500" y="46274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1A22B6-0B49-4EC5-BC47-143F6E102EAD}"/>
              </a:ext>
            </a:extLst>
          </p:cNvPr>
          <p:cNvSpPr/>
          <p:nvPr/>
        </p:nvSpPr>
        <p:spPr>
          <a:xfrm>
            <a:off x="2684280" y="470361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5C2714E-4D1F-4AEA-A5F3-01476808DBEB}"/>
              </a:ext>
            </a:extLst>
          </p:cNvPr>
          <p:cNvSpPr/>
          <p:nvPr/>
        </p:nvSpPr>
        <p:spPr>
          <a:xfrm>
            <a:off x="2059440" y="4863630"/>
            <a:ext cx="60960" cy="609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EF48438-DF01-40D4-9CAD-E81D35C0977F}"/>
              </a:ext>
            </a:extLst>
          </p:cNvPr>
          <p:cNvSpPr/>
          <p:nvPr/>
        </p:nvSpPr>
        <p:spPr>
          <a:xfrm>
            <a:off x="4693493" y="5327815"/>
            <a:ext cx="98943" cy="10143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107E040-E4C2-47EB-9EA3-060C294C0EB1}"/>
              </a:ext>
            </a:extLst>
          </p:cNvPr>
          <p:cNvSpPr/>
          <p:nvPr/>
        </p:nvSpPr>
        <p:spPr>
          <a:xfrm>
            <a:off x="2722380" y="2645062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DBA0FED-9DFE-48D4-A42F-4ED2EE823DD7}"/>
              </a:ext>
            </a:extLst>
          </p:cNvPr>
          <p:cNvSpPr/>
          <p:nvPr/>
        </p:nvSpPr>
        <p:spPr>
          <a:xfrm>
            <a:off x="3344919" y="2482546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10FA846-57CE-498C-923C-399D80BF37CC}"/>
              </a:ext>
            </a:extLst>
          </p:cNvPr>
          <p:cNvSpPr/>
          <p:nvPr/>
        </p:nvSpPr>
        <p:spPr>
          <a:xfrm>
            <a:off x="3935954" y="2431423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74679C2-B8EB-44C2-B1D8-C9E0090EF92D}"/>
              </a:ext>
            </a:extLst>
          </p:cNvPr>
          <p:cNvSpPr/>
          <p:nvPr/>
        </p:nvSpPr>
        <p:spPr>
          <a:xfrm>
            <a:off x="4554198" y="242575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70A89BD-6B3E-4FC1-9763-C89D955A9D04}"/>
              </a:ext>
            </a:extLst>
          </p:cNvPr>
          <p:cNvSpPr/>
          <p:nvPr/>
        </p:nvSpPr>
        <p:spPr>
          <a:xfrm>
            <a:off x="5250180" y="2804160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A4CE735-B379-40A2-BF08-DB65273D951E}"/>
              </a:ext>
            </a:extLst>
          </p:cNvPr>
          <p:cNvSpPr/>
          <p:nvPr/>
        </p:nvSpPr>
        <p:spPr>
          <a:xfrm>
            <a:off x="5845564" y="2651626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E2EF7C8-98C2-463B-9FE0-4D19454DD210}"/>
              </a:ext>
            </a:extLst>
          </p:cNvPr>
          <p:cNvSpPr/>
          <p:nvPr/>
        </p:nvSpPr>
        <p:spPr>
          <a:xfrm>
            <a:off x="6485644" y="252230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6E13BFD-653F-4271-AACC-F9817FD8C92F}"/>
              </a:ext>
            </a:extLst>
          </p:cNvPr>
          <p:cNvSpPr/>
          <p:nvPr/>
        </p:nvSpPr>
        <p:spPr>
          <a:xfrm>
            <a:off x="7072384" y="233460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900FA85-3691-4AAB-BF22-4F345CB46A37}"/>
              </a:ext>
            </a:extLst>
          </p:cNvPr>
          <p:cNvSpPr/>
          <p:nvPr/>
        </p:nvSpPr>
        <p:spPr>
          <a:xfrm>
            <a:off x="7681984" y="226995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30A658D-05AF-4BE5-91D7-4E13FE855EAA}"/>
              </a:ext>
            </a:extLst>
          </p:cNvPr>
          <p:cNvSpPr/>
          <p:nvPr/>
        </p:nvSpPr>
        <p:spPr>
          <a:xfrm>
            <a:off x="8417752" y="285225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BA7D71A-724A-443C-B3F9-DF3174F408CC}"/>
              </a:ext>
            </a:extLst>
          </p:cNvPr>
          <p:cNvSpPr/>
          <p:nvPr/>
        </p:nvSpPr>
        <p:spPr>
          <a:xfrm>
            <a:off x="9019732" y="271128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81657F6-08CD-4DF1-95B2-AC818CBEC928}"/>
              </a:ext>
            </a:extLst>
          </p:cNvPr>
          <p:cNvSpPr/>
          <p:nvPr/>
        </p:nvSpPr>
        <p:spPr>
          <a:xfrm>
            <a:off x="9641554" y="256691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161DCA5-E8D7-449F-ABB9-6556E346DD99}"/>
              </a:ext>
            </a:extLst>
          </p:cNvPr>
          <p:cNvSpPr/>
          <p:nvPr/>
        </p:nvSpPr>
        <p:spPr>
          <a:xfrm>
            <a:off x="10254172" y="2354991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5149BA-B651-48AA-9F97-C82AAE014CF7}"/>
              </a:ext>
            </a:extLst>
          </p:cNvPr>
          <p:cNvSpPr/>
          <p:nvPr/>
        </p:nvSpPr>
        <p:spPr>
          <a:xfrm>
            <a:off x="10868374" y="2008433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3136762-6CEE-4992-8EE6-F26EF63CD0FE}"/>
              </a:ext>
            </a:extLst>
          </p:cNvPr>
          <p:cNvSpPr/>
          <p:nvPr/>
        </p:nvSpPr>
        <p:spPr>
          <a:xfrm>
            <a:off x="2059439" y="486132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53C81B1-FECD-4A85-AE0A-2DAC3E70AEAD}"/>
              </a:ext>
            </a:extLst>
          </p:cNvPr>
          <p:cNvSpPr/>
          <p:nvPr/>
        </p:nvSpPr>
        <p:spPr>
          <a:xfrm>
            <a:off x="2687298" y="473178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826DED-6533-48B8-B3D5-E7D22835B4D7}"/>
              </a:ext>
            </a:extLst>
          </p:cNvPr>
          <p:cNvSpPr/>
          <p:nvPr/>
        </p:nvSpPr>
        <p:spPr>
          <a:xfrm>
            <a:off x="3296898" y="4557601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F9D3D95-A16B-489A-ADBE-D93919E164BF}"/>
              </a:ext>
            </a:extLst>
          </p:cNvPr>
          <p:cNvSpPr/>
          <p:nvPr/>
        </p:nvSpPr>
        <p:spPr>
          <a:xfrm>
            <a:off x="3935954" y="441936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2301361-F83D-422D-8F5F-7F4224409506}"/>
              </a:ext>
            </a:extLst>
          </p:cNvPr>
          <p:cNvSpPr/>
          <p:nvPr/>
        </p:nvSpPr>
        <p:spPr>
          <a:xfrm>
            <a:off x="4546578" y="4480329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45035D0-9CC3-40BA-818E-6BC7C0DC9595}"/>
              </a:ext>
            </a:extLst>
          </p:cNvPr>
          <p:cNvSpPr/>
          <p:nvPr/>
        </p:nvSpPr>
        <p:spPr>
          <a:xfrm>
            <a:off x="8417752" y="491475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D5A7461-6720-4F19-984F-6EC0CF95A60C}"/>
              </a:ext>
            </a:extLst>
          </p:cNvPr>
          <p:cNvSpPr/>
          <p:nvPr/>
        </p:nvSpPr>
        <p:spPr>
          <a:xfrm>
            <a:off x="9052513" y="481563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2B6DC72-EA12-495E-BB54-B94B23D3426A}"/>
              </a:ext>
            </a:extLst>
          </p:cNvPr>
          <p:cNvSpPr/>
          <p:nvPr/>
        </p:nvSpPr>
        <p:spPr>
          <a:xfrm>
            <a:off x="9626314" y="466962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ADE9067-8BF1-4642-95AA-BA9478B17F14}"/>
              </a:ext>
            </a:extLst>
          </p:cNvPr>
          <p:cNvSpPr/>
          <p:nvPr/>
        </p:nvSpPr>
        <p:spPr>
          <a:xfrm>
            <a:off x="10254172" y="4326725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6DB9CCC-90AD-40B7-9EEC-D378990A2898}"/>
              </a:ext>
            </a:extLst>
          </p:cNvPr>
          <p:cNvSpPr/>
          <p:nvPr/>
        </p:nvSpPr>
        <p:spPr>
          <a:xfrm>
            <a:off x="10856152" y="3968322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9C62644-C6E0-4661-8BE0-040A745EEC22}"/>
              </a:ext>
            </a:extLst>
          </p:cNvPr>
          <p:cNvSpPr/>
          <p:nvPr/>
        </p:nvSpPr>
        <p:spPr>
          <a:xfrm>
            <a:off x="5213104" y="4877077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B1F84D4-B54B-4431-A320-E7ECE33929AA}"/>
              </a:ext>
            </a:extLst>
          </p:cNvPr>
          <p:cNvSpPr/>
          <p:nvPr/>
        </p:nvSpPr>
        <p:spPr>
          <a:xfrm>
            <a:off x="5827306" y="476277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35E352A-BE26-48B7-8F91-CB4F010D855D}"/>
              </a:ext>
            </a:extLst>
          </p:cNvPr>
          <p:cNvSpPr/>
          <p:nvPr/>
        </p:nvSpPr>
        <p:spPr>
          <a:xfrm>
            <a:off x="6459821" y="4536634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624BA747-990D-4602-AA1C-AF7E1B430317}"/>
              </a:ext>
            </a:extLst>
          </p:cNvPr>
          <p:cNvSpPr/>
          <p:nvPr/>
        </p:nvSpPr>
        <p:spPr>
          <a:xfrm>
            <a:off x="7084606" y="430930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6E3F9FA4-EF98-4DFF-9961-75A88AEED9B2}"/>
              </a:ext>
            </a:extLst>
          </p:cNvPr>
          <p:cNvSpPr/>
          <p:nvPr/>
        </p:nvSpPr>
        <p:spPr>
          <a:xfrm>
            <a:off x="7689604" y="4320568"/>
            <a:ext cx="65562" cy="655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6E23E4E2-E078-4BEE-8B7F-86340B23264F}"/>
              </a:ext>
            </a:extLst>
          </p:cNvPr>
          <p:cNvSpPr/>
          <p:nvPr/>
        </p:nvSpPr>
        <p:spPr>
          <a:xfrm>
            <a:off x="2062457" y="487438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E003EDC5-140A-4458-BB40-425AFD9FC9C0}"/>
              </a:ext>
            </a:extLst>
          </p:cNvPr>
          <p:cNvSpPr/>
          <p:nvPr/>
        </p:nvSpPr>
        <p:spPr>
          <a:xfrm>
            <a:off x="2687298" y="4750600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이등변 삼각형 150">
            <a:extLst>
              <a:ext uri="{FF2B5EF4-FFF2-40B4-BE49-F238E27FC236}">
                <a16:creationId xmlns:a16="http://schemas.microsoft.com/office/drawing/2014/main" id="{CE873E76-1C58-4A70-9A79-43ABA155311F}"/>
              </a:ext>
            </a:extLst>
          </p:cNvPr>
          <p:cNvSpPr/>
          <p:nvPr/>
        </p:nvSpPr>
        <p:spPr>
          <a:xfrm>
            <a:off x="3296898" y="4552480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57A508AB-68E9-4026-8DD6-DEDD196798FC}"/>
              </a:ext>
            </a:extLst>
          </p:cNvPr>
          <p:cNvSpPr/>
          <p:nvPr/>
        </p:nvSpPr>
        <p:spPr>
          <a:xfrm>
            <a:off x="3935954" y="420979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572160C4-4873-4284-A9FA-40C779316D8A}"/>
              </a:ext>
            </a:extLst>
          </p:cNvPr>
          <p:cNvSpPr/>
          <p:nvPr/>
        </p:nvSpPr>
        <p:spPr>
          <a:xfrm>
            <a:off x="4546578" y="393194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F9F4E20D-6D72-40F7-83B0-D3BB9BED8934}"/>
              </a:ext>
            </a:extLst>
          </p:cNvPr>
          <p:cNvSpPr/>
          <p:nvPr/>
        </p:nvSpPr>
        <p:spPr>
          <a:xfrm>
            <a:off x="5213104" y="4882736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DF4707D0-FC8D-4A0E-8990-24154C496041}"/>
              </a:ext>
            </a:extLst>
          </p:cNvPr>
          <p:cNvSpPr/>
          <p:nvPr/>
        </p:nvSpPr>
        <p:spPr>
          <a:xfrm>
            <a:off x="5820710" y="4758297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4CBB686E-D9DA-49C6-9731-2831162F9C1A}"/>
              </a:ext>
            </a:extLst>
          </p:cNvPr>
          <p:cNvSpPr/>
          <p:nvPr/>
        </p:nvSpPr>
        <p:spPr>
          <a:xfrm>
            <a:off x="6459821" y="4521956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이등변 삼각형 162">
            <a:extLst>
              <a:ext uri="{FF2B5EF4-FFF2-40B4-BE49-F238E27FC236}">
                <a16:creationId xmlns:a16="http://schemas.microsoft.com/office/drawing/2014/main" id="{34403A27-73B6-48C1-8774-BEB3CB85F085}"/>
              </a:ext>
            </a:extLst>
          </p:cNvPr>
          <p:cNvSpPr/>
          <p:nvPr/>
        </p:nvSpPr>
        <p:spPr>
          <a:xfrm>
            <a:off x="7080311" y="414649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이등변 삼각형 164">
            <a:extLst>
              <a:ext uri="{FF2B5EF4-FFF2-40B4-BE49-F238E27FC236}">
                <a16:creationId xmlns:a16="http://schemas.microsoft.com/office/drawing/2014/main" id="{623C5C4D-74E9-4160-8AEF-AE418BFB0B50}"/>
              </a:ext>
            </a:extLst>
          </p:cNvPr>
          <p:cNvSpPr/>
          <p:nvPr/>
        </p:nvSpPr>
        <p:spPr>
          <a:xfrm>
            <a:off x="7689604" y="3782177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5E21FF89-D4DD-440D-9774-43121731B8DE}"/>
              </a:ext>
            </a:extLst>
          </p:cNvPr>
          <p:cNvSpPr/>
          <p:nvPr/>
        </p:nvSpPr>
        <p:spPr>
          <a:xfrm>
            <a:off x="8422354" y="490072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이등변 삼각형 168">
            <a:extLst>
              <a:ext uri="{FF2B5EF4-FFF2-40B4-BE49-F238E27FC236}">
                <a16:creationId xmlns:a16="http://schemas.microsoft.com/office/drawing/2014/main" id="{A90A627C-B40B-46F1-9EE2-7C4326A9794A}"/>
              </a:ext>
            </a:extLst>
          </p:cNvPr>
          <p:cNvSpPr/>
          <p:nvPr/>
        </p:nvSpPr>
        <p:spPr>
          <a:xfrm>
            <a:off x="9050212" y="4815633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DBA1C9DE-7DC8-40F0-941F-68534D9308EF}"/>
              </a:ext>
            </a:extLst>
          </p:cNvPr>
          <p:cNvSpPr/>
          <p:nvPr/>
        </p:nvSpPr>
        <p:spPr>
          <a:xfrm>
            <a:off x="9612098" y="4651133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F867960F-5B27-47FB-8AED-1624D7388300}"/>
              </a:ext>
            </a:extLst>
          </p:cNvPr>
          <p:cNvSpPr/>
          <p:nvPr/>
        </p:nvSpPr>
        <p:spPr>
          <a:xfrm>
            <a:off x="10246552" y="4317187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이등변 삼각형 174">
            <a:extLst>
              <a:ext uri="{FF2B5EF4-FFF2-40B4-BE49-F238E27FC236}">
                <a16:creationId xmlns:a16="http://schemas.microsoft.com/office/drawing/2014/main" id="{0C9F0960-E90D-4EDE-82D1-8C7F877073F6}"/>
              </a:ext>
            </a:extLst>
          </p:cNvPr>
          <p:cNvSpPr/>
          <p:nvPr/>
        </p:nvSpPr>
        <p:spPr>
          <a:xfrm>
            <a:off x="10856152" y="381419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이등변 삼각형 176">
            <a:extLst>
              <a:ext uri="{FF2B5EF4-FFF2-40B4-BE49-F238E27FC236}">
                <a16:creationId xmlns:a16="http://schemas.microsoft.com/office/drawing/2014/main" id="{DF960F0F-FB8A-4E7B-B504-D9984ABFC18C}"/>
              </a:ext>
            </a:extLst>
          </p:cNvPr>
          <p:cNvSpPr/>
          <p:nvPr/>
        </p:nvSpPr>
        <p:spPr>
          <a:xfrm>
            <a:off x="2114774" y="281571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이등변 삼각형 178">
            <a:extLst>
              <a:ext uri="{FF2B5EF4-FFF2-40B4-BE49-F238E27FC236}">
                <a16:creationId xmlns:a16="http://schemas.microsoft.com/office/drawing/2014/main" id="{0F8CE0BE-549F-46D6-9ADC-FEE86E64C4F5}"/>
              </a:ext>
            </a:extLst>
          </p:cNvPr>
          <p:cNvSpPr/>
          <p:nvPr/>
        </p:nvSpPr>
        <p:spPr>
          <a:xfrm>
            <a:off x="2720079" y="2685580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이등변 삼각형 180">
            <a:extLst>
              <a:ext uri="{FF2B5EF4-FFF2-40B4-BE49-F238E27FC236}">
                <a16:creationId xmlns:a16="http://schemas.microsoft.com/office/drawing/2014/main" id="{194930F3-01FF-43F0-AA65-4A2BA041DB92}"/>
              </a:ext>
            </a:extLst>
          </p:cNvPr>
          <p:cNvSpPr/>
          <p:nvPr/>
        </p:nvSpPr>
        <p:spPr>
          <a:xfrm>
            <a:off x="3344919" y="2480798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이등변 삼각형 182">
            <a:extLst>
              <a:ext uri="{FF2B5EF4-FFF2-40B4-BE49-F238E27FC236}">
                <a16:creationId xmlns:a16="http://schemas.microsoft.com/office/drawing/2014/main" id="{17CA67E1-A60C-4258-A99C-7F9CF13103A9}"/>
              </a:ext>
            </a:extLst>
          </p:cNvPr>
          <p:cNvSpPr/>
          <p:nvPr/>
        </p:nvSpPr>
        <p:spPr>
          <a:xfrm>
            <a:off x="3935954" y="222844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7C6427D6-88C0-41AA-9F12-AA4CC931B22C}"/>
              </a:ext>
            </a:extLst>
          </p:cNvPr>
          <p:cNvSpPr/>
          <p:nvPr/>
        </p:nvSpPr>
        <p:spPr>
          <a:xfrm>
            <a:off x="4554198" y="1924018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이등변 삼각형 186">
            <a:extLst>
              <a:ext uri="{FF2B5EF4-FFF2-40B4-BE49-F238E27FC236}">
                <a16:creationId xmlns:a16="http://schemas.microsoft.com/office/drawing/2014/main" id="{23F44E5F-C947-4409-9CD6-D260BF18A24E}"/>
              </a:ext>
            </a:extLst>
          </p:cNvPr>
          <p:cNvSpPr/>
          <p:nvPr/>
        </p:nvSpPr>
        <p:spPr>
          <a:xfrm>
            <a:off x="5243584" y="2807456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이등변 삼각형 188">
            <a:extLst>
              <a:ext uri="{FF2B5EF4-FFF2-40B4-BE49-F238E27FC236}">
                <a16:creationId xmlns:a16="http://schemas.microsoft.com/office/drawing/2014/main" id="{730C8731-E2E2-4A51-A828-208BF80EA8FE}"/>
              </a:ext>
            </a:extLst>
          </p:cNvPr>
          <p:cNvSpPr/>
          <p:nvPr/>
        </p:nvSpPr>
        <p:spPr>
          <a:xfrm>
            <a:off x="5845564" y="2645608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>
            <a:extLst>
              <a:ext uri="{FF2B5EF4-FFF2-40B4-BE49-F238E27FC236}">
                <a16:creationId xmlns:a16="http://schemas.microsoft.com/office/drawing/2014/main" id="{1EC00192-86B1-415A-BEEE-B780116097B3}"/>
              </a:ext>
            </a:extLst>
          </p:cNvPr>
          <p:cNvSpPr/>
          <p:nvPr/>
        </p:nvSpPr>
        <p:spPr>
          <a:xfrm>
            <a:off x="6485644" y="244765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이등변 삼각형 192">
            <a:extLst>
              <a:ext uri="{FF2B5EF4-FFF2-40B4-BE49-F238E27FC236}">
                <a16:creationId xmlns:a16="http://schemas.microsoft.com/office/drawing/2014/main" id="{B7DB5A03-9B64-4999-9368-8BC849287534}"/>
              </a:ext>
            </a:extLst>
          </p:cNvPr>
          <p:cNvSpPr/>
          <p:nvPr/>
        </p:nvSpPr>
        <p:spPr>
          <a:xfrm>
            <a:off x="7072384" y="2198101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이등변 삼각형 194">
            <a:extLst>
              <a:ext uri="{FF2B5EF4-FFF2-40B4-BE49-F238E27FC236}">
                <a16:creationId xmlns:a16="http://schemas.microsoft.com/office/drawing/2014/main" id="{F22151B2-DB5F-4671-BD5E-234A82D045EC}"/>
              </a:ext>
            </a:extLst>
          </p:cNvPr>
          <p:cNvSpPr/>
          <p:nvPr/>
        </p:nvSpPr>
        <p:spPr>
          <a:xfrm>
            <a:off x="7689604" y="182588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3C2E00B0-8FF4-486C-9ADA-68F0D5CB28A9}"/>
              </a:ext>
            </a:extLst>
          </p:cNvPr>
          <p:cNvSpPr/>
          <p:nvPr/>
        </p:nvSpPr>
        <p:spPr>
          <a:xfrm>
            <a:off x="8417752" y="2835704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이등변 삼각형 198">
            <a:extLst>
              <a:ext uri="{FF2B5EF4-FFF2-40B4-BE49-F238E27FC236}">
                <a16:creationId xmlns:a16="http://schemas.microsoft.com/office/drawing/2014/main" id="{224D9917-CD3A-41AE-B421-AC3A24FA3AD1}"/>
              </a:ext>
            </a:extLst>
          </p:cNvPr>
          <p:cNvSpPr/>
          <p:nvPr/>
        </p:nvSpPr>
        <p:spPr>
          <a:xfrm>
            <a:off x="9019732" y="2639453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C8A376D8-D820-4253-9D47-A97FBD33631C}"/>
              </a:ext>
            </a:extLst>
          </p:cNvPr>
          <p:cNvSpPr/>
          <p:nvPr/>
        </p:nvSpPr>
        <p:spPr>
          <a:xfrm>
            <a:off x="9644879" y="2544419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0594C740-A3C2-4DA5-B125-958452979EA9}"/>
              </a:ext>
            </a:extLst>
          </p:cNvPr>
          <p:cNvSpPr/>
          <p:nvPr/>
        </p:nvSpPr>
        <p:spPr>
          <a:xfrm>
            <a:off x="10254172" y="2296765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이등변 삼각형 204">
            <a:extLst>
              <a:ext uri="{FF2B5EF4-FFF2-40B4-BE49-F238E27FC236}">
                <a16:creationId xmlns:a16="http://schemas.microsoft.com/office/drawing/2014/main" id="{CDC3C189-A53C-499C-BD14-3D3AACB121D7}"/>
              </a:ext>
            </a:extLst>
          </p:cNvPr>
          <p:cNvSpPr/>
          <p:nvPr/>
        </p:nvSpPr>
        <p:spPr>
          <a:xfrm>
            <a:off x="10871699" y="1824251"/>
            <a:ext cx="65562" cy="67310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1EAB91-6DA7-46C9-B9DB-2E3004BA6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" t="3246" r="94789" b="56749"/>
          <a:stretch/>
        </p:blipFill>
        <p:spPr>
          <a:xfrm>
            <a:off x="1550894" y="1409834"/>
            <a:ext cx="505546" cy="1941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13FDC5-CC7A-4709-AFFA-CE8DA5CB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8" t="3439" r="61872" b="56554"/>
          <a:stretch/>
        </p:blipFill>
        <p:spPr>
          <a:xfrm>
            <a:off x="4704275" y="1420631"/>
            <a:ext cx="485596" cy="194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A04A72-F524-48F4-AB8B-D0E9527CA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t="2856" r="28707" b="57138"/>
          <a:stretch/>
        </p:blipFill>
        <p:spPr>
          <a:xfrm>
            <a:off x="7858992" y="1415177"/>
            <a:ext cx="503789" cy="1941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30E42E-01BF-41C6-8649-DD600D5D2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" t="51990" r="95397" b="8003"/>
          <a:stretch/>
        </p:blipFill>
        <p:spPr>
          <a:xfrm>
            <a:off x="1596901" y="3350419"/>
            <a:ext cx="452380" cy="1941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37ADF-2AB6-42F8-B092-0E3486731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38" t="52379" r="62331" b="7615"/>
          <a:stretch/>
        </p:blipFill>
        <p:spPr>
          <a:xfrm>
            <a:off x="4744928" y="3364741"/>
            <a:ext cx="453396" cy="1941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E60388-6161-4753-AA5D-F23D6E4E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78" t="52573" r="28745" b="7421"/>
          <a:stretch/>
        </p:blipFill>
        <p:spPr>
          <a:xfrm>
            <a:off x="7900692" y="3363108"/>
            <a:ext cx="481692" cy="19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타원 193">
            <a:extLst>
              <a:ext uri="{FF2B5EF4-FFF2-40B4-BE49-F238E27FC236}">
                <a16:creationId xmlns:a16="http://schemas.microsoft.com/office/drawing/2014/main" id="{DBAF7883-930F-49E1-8BA5-BE769DF612C4}"/>
              </a:ext>
            </a:extLst>
          </p:cNvPr>
          <p:cNvSpPr/>
          <p:nvPr/>
        </p:nvSpPr>
        <p:spPr>
          <a:xfrm>
            <a:off x="1336117" y="1813282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555A677-0D9E-4065-A667-4E178B36CE38}"/>
              </a:ext>
            </a:extLst>
          </p:cNvPr>
          <p:cNvSpPr/>
          <p:nvPr/>
        </p:nvSpPr>
        <p:spPr>
          <a:xfrm rot="10800000">
            <a:off x="2183086" y="3397645"/>
            <a:ext cx="1946505" cy="18320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C6F9FC0-0741-4336-A5A5-1D4EAEA5749E}"/>
              </a:ext>
            </a:extLst>
          </p:cNvPr>
          <p:cNvSpPr/>
          <p:nvPr/>
        </p:nvSpPr>
        <p:spPr>
          <a:xfrm>
            <a:off x="2674022" y="478020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21C6C63-5C38-455D-97D4-6C78A2B14AF8}"/>
              </a:ext>
            </a:extLst>
          </p:cNvPr>
          <p:cNvSpPr txBox="1"/>
          <p:nvPr/>
        </p:nvSpPr>
        <p:spPr>
          <a:xfrm>
            <a:off x="3174540" y="505958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X=62</a:t>
            </a:r>
            <a:endParaRPr lang="ko-KR" altLang="en-US" sz="80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851AE37-84D9-47C7-86C0-2367905CE7BB}"/>
              </a:ext>
            </a:extLst>
          </p:cNvPr>
          <p:cNvSpPr/>
          <p:nvPr/>
        </p:nvSpPr>
        <p:spPr>
          <a:xfrm>
            <a:off x="3940162" y="375052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79F393A-EE04-492A-B967-1FB74A09CE21}"/>
              </a:ext>
            </a:extLst>
          </p:cNvPr>
          <p:cNvSpPr txBox="1"/>
          <p:nvPr/>
        </p:nvSpPr>
        <p:spPr>
          <a:xfrm>
            <a:off x="3846084" y="3553566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ECD84EDA-BB83-40DF-92DC-D6C72F2B5DC9}"/>
              </a:ext>
            </a:extLst>
          </p:cNvPr>
          <p:cNvSpPr/>
          <p:nvPr/>
        </p:nvSpPr>
        <p:spPr>
          <a:xfrm>
            <a:off x="3193017" y="377373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2BD809-493C-4852-8C1D-7129D367A1F2}"/>
              </a:ext>
            </a:extLst>
          </p:cNvPr>
          <p:cNvSpPr txBox="1"/>
          <p:nvPr/>
        </p:nvSpPr>
        <p:spPr>
          <a:xfrm>
            <a:off x="3101348" y="3578775"/>
            <a:ext cx="19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</a:t>
            </a:r>
            <a:endParaRPr lang="ko-KR" altLang="en-US" sz="900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E9FD271A-D45C-4F88-8846-3D113C645F6A}"/>
              </a:ext>
            </a:extLst>
          </p:cNvPr>
          <p:cNvSpPr/>
          <p:nvPr/>
        </p:nvSpPr>
        <p:spPr>
          <a:xfrm>
            <a:off x="3806677" y="4830109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897EC7A-C8EE-4E8B-82CD-AD672AED2001}"/>
              </a:ext>
            </a:extLst>
          </p:cNvPr>
          <p:cNvSpPr txBox="1"/>
          <p:nvPr/>
        </p:nvSpPr>
        <p:spPr>
          <a:xfrm>
            <a:off x="3816801" y="4743332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C80E0A11-791D-482A-A03D-B5B313026AB6}"/>
              </a:ext>
            </a:extLst>
          </p:cNvPr>
          <p:cNvSpPr/>
          <p:nvPr/>
        </p:nvSpPr>
        <p:spPr>
          <a:xfrm>
            <a:off x="3622361" y="4197722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08CFC90-0527-4B86-987B-D769ED8281C6}"/>
              </a:ext>
            </a:extLst>
          </p:cNvPr>
          <p:cNvSpPr txBox="1"/>
          <p:nvPr/>
        </p:nvSpPr>
        <p:spPr>
          <a:xfrm>
            <a:off x="3528574" y="4002218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</a:t>
            </a:r>
            <a:endParaRPr lang="ko-KR" altLang="en-US" sz="9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816331A-A80F-446F-A2E6-A4EF6A8B3E62}"/>
              </a:ext>
            </a:extLst>
          </p:cNvPr>
          <p:cNvSpPr txBox="1"/>
          <p:nvPr/>
        </p:nvSpPr>
        <p:spPr>
          <a:xfrm>
            <a:off x="3375386" y="4285193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</a:t>
            </a:r>
            <a:endParaRPr lang="ko-KR" altLang="en-US" sz="90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6585087C-6F87-456A-AA45-9E40474C8923}"/>
              </a:ext>
            </a:extLst>
          </p:cNvPr>
          <p:cNvSpPr/>
          <p:nvPr/>
        </p:nvSpPr>
        <p:spPr>
          <a:xfrm>
            <a:off x="3471893" y="4494465"/>
            <a:ext cx="74478" cy="68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13A9C3D-7C59-4D45-8B65-75C43279802E}"/>
              </a:ext>
            </a:extLst>
          </p:cNvPr>
          <p:cNvSpPr txBox="1"/>
          <p:nvPr/>
        </p:nvSpPr>
        <p:spPr>
          <a:xfrm>
            <a:off x="1335466" y="1802826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256" name="이등변 삼각형 255">
            <a:extLst>
              <a:ext uri="{FF2B5EF4-FFF2-40B4-BE49-F238E27FC236}">
                <a16:creationId xmlns:a16="http://schemas.microsoft.com/office/drawing/2014/main" id="{F658B6C0-746B-4DEC-9CA4-CD1C3E38F7EF}"/>
              </a:ext>
            </a:extLst>
          </p:cNvPr>
          <p:cNvSpPr/>
          <p:nvPr/>
        </p:nvSpPr>
        <p:spPr>
          <a:xfrm>
            <a:off x="1696464" y="2409259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C090327-588B-438B-80D2-9CF4F1817517}"/>
              </a:ext>
            </a:extLst>
          </p:cNvPr>
          <p:cNvSpPr/>
          <p:nvPr/>
        </p:nvSpPr>
        <p:spPr>
          <a:xfrm>
            <a:off x="993217" y="2409259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CC309410-4BCB-41AC-8184-A1B191AF94D4}"/>
              </a:ext>
            </a:extLst>
          </p:cNvPr>
          <p:cNvSpPr txBox="1"/>
          <p:nvPr/>
        </p:nvSpPr>
        <p:spPr>
          <a:xfrm>
            <a:off x="977168" y="2382459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</a:p>
          <a:p>
            <a:pPr algn="ctr"/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B4742628-FC9D-411A-BDEF-2B2AC6217102}"/>
              </a:ext>
            </a:extLst>
          </p:cNvPr>
          <p:cNvCxnSpPr>
            <a:cxnSpLocks/>
          </p:cNvCxnSpPr>
          <p:nvPr/>
        </p:nvCxnSpPr>
        <p:spPr>
          <a:xfrm flipH="1">
            <a:off x="1168477" y="2132871"/>
            <a:ext cx="236221" cy="27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5FE08CB-BE5D-41AB-8DD0-B574746B9C2F}"/>
              </a:ext>
            </a:extLst>
          </p:cNvPr>
          <p:cNvCxnSpPr>
            <a:cxnSpLocks/>
          </p:cNvCxnSpPr>
          <p:nvPr/>
        </p:nvCxnSpPr>
        <p:spPr>
          <a:xfrm>
            <a:off x="1640918" y="2134342"/>
            <a:ext cx="236219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FA8D4A1F-1575-45A2-817A-1738219F60AB}"/>
              </a:ext>
            </a:extLst>
          </p:cNvPr>
          <p:cNvCxnSpPr>
            <a:cxnSpLocks/>
          </p:cNvCxnSpPr>
          <p:nvPr/>
        </p:nvCxnSpPr>
        <p:spPr>
          <a:xfrm>
            <a:off x="1515853" y="1658901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화살표: 오른쪽 267">
            <a:extLst>
              <a:ext uri="{FF2B5EF4-FFF2-40B4-BE49-F238E27FC236}">
                <a16:creationId xmlns:a16="http://schemas.microsoft.com/office/drawing/2014/main" id="{3A549072-4DD8-485A-9E19-C2D88DA4BC09}"/>
              </a:ext>
            </a:extLst>
          </p:cNvPr>
          <p:cNvSpPr/>
          <p:nvPr/>
        </p:nvSpPr>
        <p:spPr>
          <a:xfrm>
            <a:off x="1973471" y="2083225"/>
            <a:ext cx="747476" cy="15700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81BF6D2-8015-401A-A380-D0EE9F103042}"/>
              </a:ext>
            </a:extLst>
          </p:cNvPr>
          <p:cNvSpPr txBox="1"/>
          <p:nvPr/>
        </p:nvSpPr>
        <p:spPr>
          <a:xfrm>
            <a:off x="1990865" y="1917726"/>
            <a:ext cx="76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Insert 30</a:t>
            </a:r>
            <a:endParaRPr lang="ko-KR" altLang="en-US" sz="1000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789A070C-DE1D-4293-81AF-B551C5BA1F8C}"/>
              </a:ext>
            </a:extLst>
          </p:cNvPr>
          <p:cNvSpPr/>
          <p:nvPr/>
        </p:nvSpPr>
        <p:spPr>
          <a:xfrm>
            <a:off x="3019989" y="1821415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E530FC3-1B28-4126-86A7-800A1FECFDDB}"/>
              </a:ext>
            </a:extLst>
          </p:cNvPr>
          <p:cNvSpPr txBox="1"/>
          <p:nvPr/>
        </p:nvSpPr>
        <p:spPr>
          <a:xfrm>
            <a:off x="3019338" y="1810959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273" name="이등변 삼각형 272">
            <a:extLst>
              <a:ext uri="{FF2B5EF4-FFF2-40B4-BE49-F238E27FC236}">
                <a16:creationId xmlns:a16="http://schemas.microsoft.com/office/drawing/2014/main" id="{E49472B9-98FA-4E20-AED0-F95F3A5842F3}"/>
              </a:ext>
            </a:extLst>
          </p:cNvPr>
          <p:cNvSpPr/>
          <p:nvPr/>
        </p:nvSpPr>
        <p:spPr>
          <a:xfrm>
            <a:off x="3474829" y="2279122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C149FB3-3C81-488A-9B63-0E3EFFBF06BB}"/>
              </a:ext>
            </a:extLst>
          </p:cNvPr>
          <p:cNvSpPr/>
          <p:nvPr/>
        </p:nvSpPr>
        <p:spPr>
          <a:xfrm>
            <a:off x="2348381" y="2866414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204B913-E53F-478E-B14D-4447E5424679}"/>
              </a:ext>
            </a:extLst>
          </p:cNvPr>
          <p:cNvSpPr txBox="1"/>
          <p:nvPr/>
        </p:nvSpPr>
        <p:spPr>
          <a:xfrm>
            <a:off x="2332332" y="283961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</a:p>
          <a:p>
            <a:pPr algn="ctr"/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AA37D856-F7E1-40AE-87CB-58FEDA9C316B}"/>
              </a:ext>
            </a:extLst>
          </p:cNvPr>
          <p:cNvCxnSpPr>
            <a:cxnSpLocks/>
          </p:cNvCxnSpPr>
          <p:nvPr/>
        </p:nvCxnSpPr>
        <p:spPr>
          <a:xfrm flipH="1">
            <a:off x="2882977" y="2141004"/>
            <a:ext cx="205594" cy="16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A01726B1-1DB3-4CCF-97CC-8E777C185242}"/>
              </a:ext>
            </a:extLst>
          </p:cNvPr>
          <p:cNvCxnSpPr>
            <a:cxnSpLocks/>
          </p:cNvCxnSpPr>
          <p:nvPr/>
        </p:nvCxnSpPr>
        <p:spPr>
          <a:xfrm>
            <a:off x="3324790" y="2142475"/>
            <a:ext cx="343047" cy="1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720B8EF-32B7-43E9-8742-1E83975B79E4}"/>
              </a:ext>
            </a:extLst>
          </p:cNvPr>
          <p:cNvCxnSpPr>
            <a:cxnSpLocks/>
          </p:cNvCxnSpPr>
          <p:nvPr/>
        </p:nvCxnSpPr>
        <p:spPr>
          <a:xfrm>
            <a:off x="3199725" y="1667034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6F0D1F3-BDA8-44EB-9F71-E3DC64C9D86F}"/>
              </a:ext>
            </a:extLst>
          </p:cNvPr>
          <p:cNvSpPr/>
          <p:nvPr/>
        </p:nvSpPr>
        <p:spPr>
          <a:xfrm>
            <a:off x="3077146" y="2862999"/>
            <a:ext cx="333663" cy="3336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BA3069B-9C62-4F20-A2E0-A069443C1D55}"/>
              </a:ext>
            </a:extLst>
          </p:cNvPr>
          <p:cNvSpPr txBox="1"/>
          <p:nvPr/>
        </p:nvSpPr>
        <p:spPr>
          <a:xfrm>
            <a:off x="3063852" y="283961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</a:t>
            </a:r>
          </a:p>
          <a:p>
            <a:pPr algn="ctr"/>
            <a:r>
              <a:rPr lang="en-US" altLang="ko-KR" sz="1000" dirty="0"/>
              <a:t>30</a:t>
            </a:r>
            <a:endParaRPr lang="ko-KR" altLang="en-US" sz="1000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14F620D5-358D-4E33-A2E9-B0EEC384E01C}"/>
              </a:ext>
            </a:extLst>
          </p:cNvPr>
          <p:cNvSpPr/>
          <p:nvPr/>
        </p:nvSpPr>
        <p:spPr>
          <a:xfrm>
            <a:off x="2698092" y="2301023"/>
            <a:ext cx="365760" cy="365760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5B6FC81-D8DF-422A-BD6E-FF014D30C9E8}"/>
              </a:ext>
            </a:extLst>
          </p:cNvPr>
          <p:cNvSpPr txBox="1"/>
          <p:nvPr/>
        </p:nvSpPr>
        <p:spPr>
          <a:xfrm>
            <a:off x="2705147" y="2291588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</a:p>
          <a:p>
            <a:pPr algn="ctr"/>
            <a:r>
              <a:rPr lang="en-US" altLang="ko-KR" sz="1000" dirty="0"/>
              <a:t>30</a:t>
            </a:r>
            <a:endParaRPr lang="ko-KR" altLang="en-US" sz="1000" dirty="0"/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8501C0DF-4F67-41C0-9AD5-098F8FC1BC80}"/>
              </a:ext>
            </a:extLst>
          </p:cNvPr>
          <p:cNvCxnSpPr>
            <a:cxnSpLocks/>
          </p:cNvCxnSpPr>
          <p:nvPr/>
        </p:nvCxnSpPr>
        <p:spPr>
          <a:xfrm flipH="1">
            <a:off x="2524837" y="2622022"/>
            <a:ext cx="25146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851164F1-611E-4810-AE56-4792C9B267C6}"/>
              </a:ext>
            </a:extLst>
          </p:cNvPr>
          <p:cNvCxnSpPr>
            <a:cxnSpLocks/>
          </p:cNvCxnSpPr>
          <p:nvPr/>
        </p:nvCxnSpPr>
        <p:spPr>
          <a:xfrm>
            <a:off x="3020137" y="2606782"/>
            <a:ext cx="22098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0A9222A1-49BC-4B61-A58A-C4A553101F08}"/>
              </a:ext>
            </a:extLst>
          </p:cNvPr>
          <p:cNvSpPr/>
          <p:nvPr/>
        </p:nvSpPr>
        <p:spPr>
          <a:xfrm>
            <a:off x="6028363" y="1758405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25BC682-E49B-45DC-A2AB-7115001913F0}"/>
              </a:ext>
            </a:extLst>
          </p:cNvPr>
          <p:cNvSpPr txBox="1"/>
          <p:nvPr/>
        </p:nvSpPr>
        <p:spPr>
          <a:xfrm>
            <a:off x="6027712" y="1747949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297" name="이등변 삼각형 296">
            <a:extLst>
              <a:ext uri="{FF2B5EF4-FFF2-40B4-BE49-F238E27FC236}">
                <a16:creationId xmlns:a16="http://schemas.microsoft.com/office/drawing/2014/main" id="{3249A438-075F-487D-8D27-802203A9786D}"/>
              </a:ext>
            </a:extLst>
          </p:cNvPr>
          <p:cNvSpPr/>
          <p:nvPr/>
        </p:nvSpPr>
        <p:spPr>
          <a:xfrm>
            <a:off x="6388710" y="2354382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D2C7D380-2F85-475B-BBC8-AB9ADD82BE75}"/>
              </a:ext>
            </a:extLst>
          </p:cNvPr>
          <p:cNvCxnSpPr>
            <a:cxnSpLocks/>
          </p:cNvCxnSpPr>
          <p:nvPr/>
        </p:nvCxnSpPr>
        <p:spPr>
          <a:xfrm flipH="1">
            <a:off x="5860723" y="2077994"/>
            <a:ext cx="236221" cy="27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69DE126D-FEA0-4F5A-9EB1-5C34AFB80F76}"/>
              </a:ext>
            </a:extLst>
          </p:cNvPr>
          <p:cNvCxnSpPr>
            <a:cxnSpLocks/>
          </p:cNvCxnSpPr>
          <p:nvPr/>
        </p:nvCxnSpPr>
        <p:spPr>
          <a:xfrm>
            <a:off x="6333164" y="2079465"/>
            <a:ext cx="236219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5D86232E-7E0C-4726-BA3A-FA869B214995}"/>
              </a:ext>
            </a:extLst>
          </p:cNvPr>
          <p:cNvCxnSpPr>
            <a:cxnSpLocks/>
          </p:cNvCxnSpPr>
          <p:nvPr/>
        </p:nvCxnSpPr>
        <p:spPr>
          <a:xfrm>
            <a:off x="6208099" y="1604024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화살표: 오른쪽 302">
            <a:extLst>
              <a:ext uri="{FF2B5EF4-FFF2-40B4-BE49-F238E27FC236}">
                <a16:creationId xmlns:a16="http://schemas.microsoft.com/office/drawing/2014/main" id="{79076588-2365-4B83-8B9A-E926D0461BDF}"/>
              </a:ext>
            </a:extLst>
          </p:cNvPr>
          <p:cNvSpPr/>
          <p:nvPr/>
        </p:nvSpPr>
        <p:spPr>
          <a:xfrm>
            <a:off x="5127003" y="1989454"/>
            <a:ext cx="747476" cy="15700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25931DB-2438-41F9-B657-0C45AF1815AE}"/>
              </a:ext>
            </a:extLst>
          </p:cNvPr>
          <p:cNvSpPr txBox="1"/>
          <p:nvPr/>
        </p:nvSpPr>
        <p:spPr>
          <a:xfrm>
            <a:off x="5104105" y="1787517"/>
            <a:ext cx="85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Remove 32</a:t>
            </a:r>
            <a:endParaRPr lang="ko-KR" altLang="en-US" sz="1000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409CA3D5-2CB7-4F43-8EA8-2F53AE9A36A4}"/>
              </a:ext>
            </a:extLst>
          </p:cNvPr>
          <p:cNvSpPr/>
          <p:nvPr/>
        </p:nvSpPr>
        <p:spPr>
          <a:xfrm>
            <a:off x="4591853" y="1768861"/>
            <a:ext cx="365760" cy="365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29DFEAD-41FD-4BE7-BBE2-34046458BC99}"/>
              </a:ext>
            </a:extLst>
          </p:cNvPr>
          <p:cNvSpPr txBox="1"/>
          <p:nvPr/>
        </p:nvSpPr>
        <p:spPr>
          <a:xfrm>
            <a:off x="4591202" y="1758405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</a:p>
          <a:p>
            <a:pPr algn="ctr"/>
            <a:r>
              <a:rPr lang="en-US" altLang="ko-KR" sz="1000" dirty="0"/>
              <a:t>50</a:t>
            </a:r>
            <a:endParaRPr lang="ko-KR" altLang="en-US" sz="1000" dirty="0"/>
          </a:p>
        </p:txBody>
      </p:sp>
      <p:sp>
        <p:nvSpPr>
          <p:cNvPr id="307" name="이등변 삼각형 306">
            <a:extLst>
              <a:ext uri="{FF2B5EF4-FFF2-40B4-BE49-F238E27FC236}">
                <a16:creationId xmlns:a16="http://schemas.microsoft.com/office/drawing/2014/main" id="{8379B937-C490-4649-9E39-244EA31FC866}"/>
              </a:ext>
            </a:extLst>
          </p:cNvPr>
          <p:cNvSpPr/>
          <p:nvPr/>
        </p:nvSpPr>
        <p:spPr>
          <a:xfrm>
            <a:off x="5046693" y="2226568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82FF0FA-7E73-405F-9201-8A8E1CB8E1C8}"/>
              </a:ext>
            </a:extLst>
          </p:cNvPr>
          <p:cNvSpPr/>
          <p:nvPr/>
        </p:nvSpPr>
        <p:spPr>
          <a:xfrm>
            <a:off x="3929929" y="2750982"/>
            <a:ext cx="333663" cy="33366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C5D8632-1A40-481F-9864-58C44A0D01D0}"/>
              </a:ext>
            </a:extLst>
          </p:cNvPr>
          <p:cNvSpPr txBox="1"/>
          <p:nvPr/>
        </p:nvSpPr>
        <p:spPr>
          <a:xfrm>
            <a:off x="3910442" y="2727692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</a:p>
          <a:p>
            <a:pPr algn="ctr"/>
            <a:r>
              <a:rPr lang="en-US" altLang="ko-KR" sz="1000" dirty="0"/>
              <a:t>32</a:t>
            </a:r>
            <a:endParaRPr lang="ko-KR" altLang="en-US" sz="1000" dirty="0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2633974F-DB45-4917-BF55-923F3CF75DE1}"/>
              </a:ext>
            </a:extLst>
          </p:cNvPr>
          <p:cNvCxnSpPr>
            <a:cxnSpLocks/>
          </p:cNvCxnSpPr>
          <p:nvPr/>
        </p:nvCxnSpPr>
        <p:spPr>
          <a:xfrm flipH="1">
            <a:off x="4454841" y="2088450"/>
            <a:ext cx="205594" cy="16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14F18688-FCDD-497B-B5FB-E89A2348AD59}"/>
              </a:ext>
            </a:extLst>
          </p:cNvPr>
          <p:cNvCxnSpPr>
            <a:cxnSpLocks/>
          </p:cNvCxnSpPr>
          <p:nvPr/>
        </p:nvCxnSpPr>
        <p:spPr>
          <a:xfrm>
            <a:off x="4896654" y="2089921"/>
            <a:ext cx="343047" cy="1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9607EB93-F56F-4279-8607-5C892352C48E}"/>
              </a:ext>
            </a:extLst>
          </p:cNvPr>
          <p:cNvCxnSpPr>
            <a:cxnSpLocks/>
          </p:cNvCxnSpPr>
          <p:nvPr/>
        </p:nvCxnSpPr>
        <p:spPr>
          <a:xfrm>
            <a:off x="4771589" y="1614480"/>
            <a:ext cx="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타원 314">
            <a:extLst>
              <a:ext uri="{FF2B5EF4-FFF2-40B4-BE49-F238E27FC236}">
                <a16:creationId xmlns:a16="http://schemas.microsoft.com/office/drawing/2014/main" id="{3E27F39D-98E6-4A27-B02A-FEC2D8A8595C}"/>
              </a:ext>
            </a:extLst>
          </p:cNvPr>
          <p:cNvSpPr/>
          <p:nvPr/>
        </p:nvSpPr>
        <p:spPr>
          <a:xfrm>
            <a:off x="4269956" y="2248469"/>
            <a:ext cx="365760" cy="365760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3632D69-4EBF-4592-9B59-BD55581B15B8}"/>
              </a:ext>
            </a:extLst>
          </p:cNvPr>
          <p:cNvSpPr txBox="1"/>
          <p:nvPr/>
        </p:nvSpPr>
        <p:spPr>
          <a:xfrm>
            <a:off x="4277011" y="223903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</a:p>
          <a:p>
            <a:pPr algn="ctr"/>
            <a:r>
              <a:rPr lang="en-US" altLang="ko-KR" sz="1000" dirty="0"/>
              <a:t>40</a:t>
            </a:r>
            <a:endParaRPr lang="ko-KR" altLang="en-US" sz="1000" dirty="0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36D0EAAD-6A47-4034-AD65-7DA3C4F5F1F8}"/>
              </a:ext>
            </a:extLst>
          </p:cNvPr>
          <p:cNvCxnSpPr>
            <a:cxnSpLocks/>
          </p:cNvCxnSpPr>
          <p:nvPr/>
        </p:nvCxnSpPr>
        <p:spPr>
          <a:xfrm flipH="1">
            <a:off x="4103150" y="2569468"/>
            <a:ext cx="245011" cy="17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3006D61C-E734-409C-8F55-6A3ACD9AE6A9}"/>
              </a:ext>
            </a:extLst>
          </p:cNvPr>
          <p:cNvCxnSpPr>
            <a:cxnSpLocks/>
          </p:cNvCxnSpPr>
          <p:nvPr/>
        </p:nvCxnSpPr>
        <p:spPr>
          <a:xfrm>
            <a:off x="4592001" y="2554228"/>
            <a:ext cx="219809" cy="20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이등변 삼각형 319">
            <a:extLst>
              <a:ext uri="{FF2B5EF4-FFF2-40B4-BE49-F238E27FC236}">
                <a16:creationId xmlns:a16="http://schemas.microsoft.com/office/drawing/2014/main" id="{D54C873B-F578-4C9F-B512-013A4D423C97}"/>
              </a:ext>
            </a:extLst>
          </p:cNvPr>
          <p:cNvSpPr/>
          <p:nvPr/>
        </p:nvSpPr>
        <p:spPr>
          <a:xfrm>
            <a:off x="4629738" y="2754780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이등변 삼각형 323">
            <a:extLst>
              <a:ext uri="{FF2B5EF4-FFF2-40B4-BE49-F238E27FC236}">
                <a16:creationId xmlns:a16="http://schemas.microsoft.com/office/drawing/2014/main" id="{EA19936F-F612-489F-948C-A24B29D31ADB}"/>
              </a:ext>
            </a:extLst>
          </p:cNvPr>
          <p:cNvSpPr/>
          <p:nvPr/>
        </p:nvSpPr>
        <p:spPr>
          <a:xfrm>
            <a:off x="5689928" y="2349976"/>
            <a:ext cx="365757" cy="528505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8F10AF3F-2D96-4058-B067-02FE9AB575E0}"/>
              </a:ext>
            </a:extLst>
          </p:cNvPr>
          <p:cNvGrpSpPr/>
          <p:nvPr/>
        </p:nvGrpSpPr>
        <p:grpSpPr>
          <a:xfrm>
            <a:off x="5210839" y="3487711"/>
            <a:ext cx="512861" cy="256020"/>
            <a:chOff x="6825621" y="3405687"/>
            <a:chExt cx="512861" cy="256020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317A5857-02D4-4348-8522-9F234D523B95}"/>
                </a:ext>
              </a:extLst>
            </p:cNvPr>
            <p:cNvSpPr txBox="1"/>
            <p:nvPr/>
          </p:nvSpPr>
          <p:spPr>
            <a:xfrm>
              <a:off x="6825621" y="3410587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62</a:t>
              </a:r>
              <a:endParaRPr lang="ko-KR" altLang="en-US" sz="1000" dirty="0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A7CED5BE-CCCA-4BE3-87B7-2A01C91E0580}"/>
                </a:ext>
              </a:extLst>
            </p:cNvPr>
            <p:cNvSpPr/>
            <p:nvPr/>
          </p:nvSpPr>
          <p:spPr>
            <a:xfrm>
              <a:off x="6871357" y="340568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80EECE34-D0D4-43E9-ADB3-529FF3E00A34}"/>
              </a:ext>
            </a:extLst>
          </p:cNvPr>
          <p:cNvGrpSpPr/>
          <p:nvPr/>
        </p:nvGrpSpPr>
        <p:grpSpPr>
          <a:xfrm>
            <a:off x="4577664" y="3743383"/>
            <a:ext cx="512861" cy="260690"/>
            <a:chOff x="5937978" y="3787340"/>
            <a:chExt cx="512861" cy="26069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32301C87-6B46-4CFF-BF53-9545CF63E48B}"/>
                </a:ext>
              </a:extLst>
            </p:cNvPr>
            <p:cNvSpPr txBox="1"/>
            <p:nvPr/>
          </p:nvSpPr>
          <p:spPr>
            <a:xfrm>
              <a:off x="5937978" y="3801809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37</a:t>
              </a:r>
              <a:endParaRPr lang="ko-KR" altLang="en-US" sz="1000" dirty="0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2D0E793-42A2-4B9E-A659-5903F12DBA7F}"/>
                </a:ext>
              </a:extLst>
            </p:cNvPr>
            <p:cNvSpPr/>
            <p:nvPr/>
          </p:nvSpPr>
          <p:spPr>
            <a:xfrm>
              <a:off x="5989814" y="3787340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297D8ECD-2741-4F4D-AAB8-86465706B0A2}"/>
              </a:ext>
            </a:extLst>
          </p:cNvPr>
          <p:cNvGrpSpPr/>
          <p:nvPr/>
        </p:nvGrpSpPr>
        <p:grpSpPr>
          <a:xfrm>
            <a:off x="5862267" y="3682216"/>
            <a:ext cx="512861" cy="256020"/>
            <a:chOff x="8222394" y="3852065"/>
            <a:chExt cx="512861" cy="256020"/>
          </a:xfrm>
        </p:grpSpPr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827436D7-B252-447A-9660-11BCFA377BA0}"/>
                </a:ext>
              </a:extLst>
            </p:cNvPr>
            <p:cNvSpPr txBox="1"/>
            <p:nvPr/>
          </p:nvSpPr>
          <p:spPr>
            <a:xfrm>
              <a:off x="8222394" y="3856364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Y, 63</a:t>
              </a:r>
              <a:endParaRPr lang="ko-KR" altLang="en-US" sz="10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9BAE037C-9C06-412E-BE91-4DAC10C6B172}"/>
                </a:ext>
              </a:extLst>
            </p:cNvPr>
            <p:cNvSpPr/>
            <p:nvPr/>
          </p:nvSpPr>
          <p:spPr>
            <a:xfrm>
              <a:off x="8263653" y="3852065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A3BFFD56-A989-4180-96E3-F032B9A84CCB}"/>
              </a:ext>
            </a:extLst>
          </p:cNvPr>
          <p:cNvGrpSpPr/>
          <p:nvPr/>
        </p:nvGrpSpPr>
        <p:grpSpPr>
          <a:xfrm>
            <a:off x="5701049" y="4052862"/>
            <a:ext cx="512861" cy="256086"/>
            <a:chOff x="7946703" y="4264904"/>
            <a:chExt cx="512861" cy="256086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1057FEF7-ECBF-4086-B3BA-B4D6BD9D7801}"/>
                </a:ext>
              </a:extLst>
            </p:cNvPr>
            <p:cNvSpPr txBox="1"/>
            <p:nvPr/>
          </p:nvSpPr>
          <p:spPr>
            <a:xfrm>
              <a:off x="7946703" y="4274769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Y, 54</a:t>
              </a:r>
              <a:endParaRPr lang="ko-KR" altLang="en-US" sz="1000" dirty="0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73D7619-9AB3-48FA-93F1-C35605F2BBE8}"/>
                </a:ext>
              </a:extLst>
            </p:cNvPr>
            <p:cNvSpPr/>
            <p:nvPr/>
          </p:nvSpPr>
          <p:spPr>
            <a:xfrm>
              <a:off x="7987626" y="4264904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A409CAAB-FD70-4B92-AB3B-8CBFCCEBCA07}"/>
              </a:ext>
            </a:extLst>
          </p:cNvPr>
          <p:cNvGrpSpPr/>
          <p:nvPr/>
        </p:nvGrpSpPr>
        <p:grpSpPr>
          <a:xfrm>
            <a:off x="4912305" y="4032387"/>
            <a:ext cx="512861" cy="270408"/>
            <a:chOff x="6276099" y="4184217"/>
            <a:chExt cx="512861" cy="270408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382358F0-C477-4598-B9DB-703387227C5B}"/>
                </a:ext>
              </a:extLst>
            </p:cNvPr>
            <p:cNvSpPr txBox="1"/>
            <p:nvPr/>
          </p:nvSpPr>
          <p:spPr>
            <a:xfrm>
              <a:off x="6276099" y="4208404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Y, 65</a:t>
              </a:r>
              <a:endParaRPr lang="ko-KR" altLang="en-US" sz="1000" dirty="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D0614-A22D-4358-98DD-8A366F2DA345}"/>
                </a:ext>
              </a:extLst>
            </p:cNvPr>
            <p:cNvSpPr/>
            <p:nvPr/>
          </p:nvSpPr>
          <p:spPr>
            <a:xfrm>
              <a:off x="6314549" y="418421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C87AE8EC-623B-41A0-A823-129FFDD1E094}"/>
              </a:ext>
            </a:extLst>
          </p:cNvPr>
          <p:cNvGrpSpPr/>
          <p:nvPr/>
        </p:nvGrpSpPr>
        <p:grpSpPr>
          <a:xfrm>
            <a:off x="4587847" y="4482052"/>
            <a:ext cx="512861" cy="260609"/>
            <a:chOff x="6556347" y="4672247"/>
            <a:chExt cx="512861" cy="260609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CEB2FBD-AE21-4022-84CB-58231585A1C4}"/>
                </a:ext>
              </a:extLst>
            </p:cNvPr>
            <p:cNvSpPr txBox="1"/>
            <p:nvPr/>
          </p:nvSpPr>
          <p:spPr>
            <a:xfrm>
              <a:off x="6556347" y="4686635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42</a:t>
              </a:r>
              <a:endParaRPr lang="ko-KR" altLang="en-US" sz="1000" dirty="0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E09395A4-7D6D-4487-A243-CA8BE5236B25}"/>
                </a:ext>
              </a:extLst>
            </p:cNvPr>
            <p:cNvSpPr/>
            <p:nvPr/>
          </p:nvSpPr>
          <p:spPr>
            <a:xfrm>
              <a:off x="6605426" y="467224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4B06CF2D-D37C-489E-AAA1-13647DB57DA9}"/>
              </a:ext>
            </a:extLst>
          </p:cNvPr>
          <p:cNvGrpSpPr/>
          <p:nvPr/>
        </p:nvGrpSpPr>
        <p:grpSpPr>
          <a:xfrm>
            <a:off x="5605837" y="4468769"/>
            <a:ext cx="512861" cy="259504"/>
            <a:chOff x="7792808" y="4682157"/>
            <a:chExt cx="512861" cy="259504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1418229-3D41-4AA3-B77D-019FD9D61483}"/>
                </a:ext>
              </a:extLst>
            </p:cNvPr>
            <p:cNvSpPr txBox="1"/>
            <p:nvPr/>
          </p:nvSpPr>
          <p:spPr>
            <a:xfrm>
              <a:off x="7792808" y="4695440"/>
              <a:ext cx="512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X, 77</a:t>
              </a:r>
              <a:endParaRPr lang="ko-KR" altLang="en-US" sz="1000" dirty="0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94DBE34C-DF07-402A-9E4C-44BDC5638945}"/>
                </a:ext>
              </a:extLst>
            </p:cNvPr>
            <p:cNvSpPr/>
            <p:nvPr/>
          </p:nvSpPr>
          <p:spPr>
            <a:xfrm>
              <a:off x="7833954" y="4682157"/>
              <a:ext cx="365753" cy="25602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0152B00B-138B-44B5-B0F4-86F203C22FDB}"/>
              </a:ext>
            </a:extLst>
          </p:cNvPr>
          <p:cNvGrpSpPr/>
          <p:nvPr/>
        </p:nvGrpSpPr>
        <p:grpSpPr>
          <a:xfrm>
            <a:off x="4200210" y="4063655"/>
            <a:ext cx="590033" cy="369332"/>
            <a:chOff x="5553679" y="4135980"/>
            <a:chExt cx="590033" cy="36933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9F21E1F-08FC-4160-841B-8351D3D85F98}"/>
                </a:ext>
              </a:extLst>
            </p:cNvPr>
            <p:cNvSpPr txBox="1"/>
            <p:nvPr/>
          </p:nvSpPr>
          <p:spPr>
            <a:xfrm>
              <a:off x="5553679" y="4135980"/>
              <a:ext cx="590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A</a:t>
              </a:r>
            </a:p>
            <a:p>
              <a:pPr algn="ctr"/>
              <a:r>
                <a:rPr lang="en-US" altLang="ko-KR" sz="900" dirty="0"/>
                <a:t>(36, 23)</a:t>
              </a:r>
              <a:endParaRPr lang="ko-KR" altLang="en-US" sz="900" dirty="0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8287535A-5E7F-4A7C-AAB1-9AA44238EE9E}"/>
                </a:ext>
              </a:extLst>
            </p:cNvPr>
            <p:cNvSpPr/>
            <p:nvPr/>
          </p:nvSpPr>
          <p:spPr>
            <a:xfrm>
              <a:off x="5615940" y="4167345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592DABB9-8F66-41B8-B686-719C6F5D0FC3}"/>
              </a:ext>
            </a:extLst>
          </p:cNvPr>
          <p:cNvGrpSpPr/>
          <p:nvPr/>
        </p:nvGrpSpPr>
        <p:grpSpPr>
          <a:xfrm>
            <a:off x="5043033" y="4443342"/>
            <a:ext cx="547364" cy="369332"/>
            <a:chOff x="5887574" y="4615308"/>
            <a:chExt cx="547364" cy="369332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380C7E1-F06A-4C2A-BC90-6E7A1C3CC458}"/>
                </a:ext>
              </a:extLst>
            </p:cNvPr>
            <p:cNvSpPr txBox="1"/>
            <p:nvPr/>
          </p:nvSpPr>
          <p:spPr>
            <a:xfrm>
              <a:off x="5887574" y="4615308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</a:t>
              </a:r>
            </a:p>
            <a:p>
              <a:pPr algn="ctr"/>
              <a:r>
                <a:rPr lang="en-US" altLang="ko-KR" sz="900" dirty="0"/>
                <a:t>(55, 67)</a:t>
              </a:r>
              <a:endParaRPr lang="ko-KR" altLang="en-US" sz="900" dirty="0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CBE2AD6-A620-4550-BA0E-41C65425FCE9}"/>
                </a:ext>
              </a:extLst>
            </p:cNvPr>
            <p:cNvSpPr/>
            <p:nvPr/>
          </p:nvSpPr>
          <p:spPr>
            <a:xfrm>
              <a:off x="5915884" y="4639716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874E1E37-61D5-43D5-8F62-53E29841C1F4}"/>
              </a:ext>
            </a:extLst>
          </p:cNvPr>
          <p:cNvGrpSpPr/>
          <p:nvPr/>
        </p:nvGrpSpPr>
        <p:grpSpPr>
          <a:xfrm>
            <a:off x="4281291" y="4875234"/>
            <a:ext cx="547364" cy="369332"/>
            <a:chOff x="6223743" y="5112632"/>
            <a:chExt cx="547364" cy="36933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D5572DF-D9EB-4208-A9D7-2A4F2256E529}"/>
                </a:ext>
              </a:extLst>
            </p:cNvPr>
            <p:cNvSpPr txBox="1"/>
            <p:nvPr/>
          </p:nvSpPr>
          <p:spPr>
            <a:xfrm>
              <a:off x="6223743" y="5112632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E</a:t>
              </a:r>
            </a:p>
            <a:p>
              <a:pPr algn="ctr"/>
              <a:r>
                <a:rPr lang="en-US" altLang="ko-KR" sz="900" dirty="0"/>
                <a:t>(38, 23)</a:t>
              </a:r>
              <a:endParaRPr lang="ko-KR" altLang="en-US" sz="900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63E3D193-5000-4BCC-8896-2DCD0E6BCBEF}"/>
                </a:ext>
              </a:extLst>
            </p:cNvPr>
            <p:cNvSpPr/>
            <p:nvPr/>
          </p:nvSpPr>
          <p:spPr>
            <a:xfrm>
              <a:off x="6253123" y="5136995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95ECD2C-B815-473E-A4A8-B0A93B296FC7}"/>
              </a:ext>
            </a:extLst>
          </p:cNvPr>
          <p:cNvGrpSpPr/>
          <p:nvPr/>
        </p:nvGrpSpPr>
        <p:grpSpPr>
          <a:xfrm>
            <a:off x="4787459" y="4866368"/>
            <a:ext cx="547364" cy="369332"/>
            <a:chOff x="6785791" y="5112632"/>
            <a:chExt cx="547364" cy="369332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EA621A6-6C4E-4A8F-9AD1-3E509B924900}"/>
                </a:ext>
              </a:extLst>
            </p:cNvPr>
            <p:cNvSpPr txBox="1"/>
            <p:nvPr/>
          </p:nvSpPr>
          <p:spPr>
            <a:xfrm>
              <a:off x="6785791" y="5112632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F</a:t>
              </a:r>
            </a:p>
            <a:p>
              <a:pPr algn="ctr"/>
              <a:r>
                <a:rPr lang="en-US" altLang="ko-KR" sz="900" dirty="0"/>
                <a:t>(56, 61)</a:t>
              </a:r>
              <a:endParaRPr lang="ko-KR" altLang="en-US" sz="900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5FB8D1E9-10FB-4850-A141-8DC97409EB85}"/>
                </a:ext>
              </a:extLst>
            </p:cNvPr>
            <p:cNvSpPr/>
            <p:nvPr/>
          </p:nvSpPr>
          <p:spPr>
            <a:xfrm>
              <a:off x="6819277" y="5145889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D34469C1-14A5-4F26-B703-D11B469E8397}"/>
              </a:ext>
            </a:extLst>
          </p:cNvPr>
          <p:cNvGrpSpPr/>
          <p:nvPr/>
        </p:nvGrpSpPr>
        <p:grpSpPr>
          <a:xfrm>
            <a:off x="5349029" y="4875234"/>
            <a:ext cx="547364" cy="369332"/>
            <a:chOff x="7557524" y="5059649"/>
            <a:chExt cx="547364" cy="369332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02ED85B-D022-4143-A62F-9952592B976A}"/>
                </a:ext>
              </a:extLst>
            </p:cNvPr>
            <p:cNvSpPr txBox="1"/>
            <p:nvPr/>
          </p:nvSpPr>
          <p:spPr>
            <a:xfrm>
              <a:off x="7557524" y="5059649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G</a:t>
              </a:r>
            </a:p>
            <a:p>
              <a:pPr algn="ctr"/>
              <a:r>
                <a:rPr lang="en-US" altLang="ko-KR" sz="900" dirty="0"/>
                <a:t>(68, 52)</a:t>
              </a:r>
              <a:endParaRPr lang="ko-KR" altLang="en-US" sz="900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E4286B77-8CE0-425E-AC6C-8797A08FF8D9}"/>
                </a:ext>
              </a:extLst>
            </p:cNvPr>
            <p:cNvSpPr/>
            <p:nvPr/>
          </p:nvSpPr>
          <p:spPr>
            <a:xfrm>
              <a:off x="7595015" y="5093166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D0DF061A-555F-46F1-9626-380F554AEEBC}"/>
              </a:ext>
            </a:extLst>
          </p:cNvPr>
          <p:cNvGrpSpPr/>
          <p:nvPr/>
        </p:nvGrpSpPr>
        <p:grpSpPr>
          <a:xfrm>
            <a:off x="5870037" y="4875234"/>
            <a:ext cx="547364" cy="369332"/>
            <a:chOff x="8146627" y="5059649"/>
            <a:chExt cx="547364" cy="369332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7725EB2-72C9-48BC-B493-6C8866E416DC}"/>
                </a:ext>
              </a:extLst>
            </p:cNvPr>
            <p:cNvSpPr txBox="1"/>
            <p:nvPr/>
          </p:nvSpPr>
          <p:spPr>
            <a:xfrm>
              <a:off x="8146627" y="5059649"/>
              <a:ext cx="54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H</a:t>
              </a:r>
            </a:p>
            <a:p>
              <a:pPr algn="ctr"/>
              <a:r>
                <a:rPr lang="en-US" altLang="ko-KR" sz="900" dirty="0"/>
                <a:t>(86, 29)</a:t>
              </a:r>
              <a:endParaRPr lang="ko-KR" altLang="en-US" sz="900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F3E07391-D017-40EB-936A-CC18D8E9EA4D}"/>
                </a:ext>
              </a:extLst>
            </p:cNvPr>
            <p:cNvSpPr/>
            <p:nvPr/>
          </p:nvSpPr>
          <p:spPr>
            <a:xfrm>
              <a:off x="8184118" y="5092302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B3B5D30C-347C-4568-9425-D08F5C470E0D}"/>
              </a:ext>
            </a:extLst>
          </p:cNvPr>
          <p:cNvGrpSpPr/>
          <p:nvPr/>
        </p:nvGrpSpPr>
        <p:grpSpPr>
          <a:xfrm>
            <a:off x="6079125" y="4410876"/>
            <a:ext cx="563861" cy="369332"/>
            <a:chOff x="8374849" y="4622872"/>
            <a:chExt cx="563861" cy="369332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323A7BF-A2C9-4657-8A2D-95475B95C885}"/>
                </a:ext>
              </a:extLst>
            </p:cNvPr>
            <p:cNvSpPr txBox="1"/>
            <p:nvPr/>
          </p:nvSpPr>
          <p:spPr>
            <a:xfrm>
              <a:off x="8374849" y="4622872"/>
              <a:ext cx="56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D</a:t>
              </a:r>
            </a:p>
            <a:p>
              <a:pPr algn="ctr"/>
              <a:r>
                <a:rPr lang="en-US" altLang="ko-KR" sz="900" dirty="0"/>
                <a:t>(76, 56)</a:t>
              </a:r>
              <a:endParaRPr lang="ko-KR" altLang="en-US" sz="900" dirty="0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20D44E3A-B1B3-4762-B20B-AE39B973ECDF}"/>
                </a:ext>
              </a:extLst>
            </p:cNvPr>
            <p:cNvSpPr/>
            <p:nvPr/>
          </p:nvSpPr>
          <p:spPr>
            <a:xfrm>
              <a:off x="8420308" y="4647552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EB0BDC91-8CA4-4FF4-8DAA-4FCE84A2A0AF}"/>
              </a:ext>
            </a:extLst>
          </p:cNvPr>
          <p:cNvGrpSpPr/>
          <p:nvPr/>
        </p:nvGrpSpPr>
        <p:grpSpPr>
          <a:xfrm>
            <a:off x="6246608" y="3979868"/>
            <a:ext cx="540466" cy="369332"/>
            <a:chOff x="8579607" y="4194127"/>
            <a:chExt cx="540466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D5A12C8-360D-485D-922C-22E2443A5726}"/>
                </a:ext>
              </a:extLst>
            </p:cNvPr>
            <p:cNvSpPr txBox="1"/>
            <p:nvPr/>
          </p:nvSpPr>
          <p:spPr>
            <a:xfrm>
              <a:off x="8579607" y="4194127"/>
              <a:ext cx="54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B</a:t>
              </a:r>
            </a:p>
            <a:p>
              <a:pPr algn="ctr"/>
              <a:r>
                <a:rPr lang="en-US" altLang="ko-KR" sz="900" dirty="0"/>
                <a:t>(92, 70)</a:t>
              </a:r>
              <a:endParaRPr lang="ko-KR" altLang="en-US" sz="900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FB3A3B0B-904C-4650-B948-7B24A5D4EA64}"/>
                </a:ext>
              </a:extLst>
            </p:cNvPr>
            <p:cNvSpPr/>
            <p:nvPr/>
          </p:nvSpPr>
          <p:spPr>
            <a:xfrm>
              <a:off x="8613649" y="4217589"/>
              <a:ext cx="472381" cy="3199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C8017F86-EB3D-47C7-A973-4E3FFBB6DB88}"/>
              </a:ext>
            </a:extLst>
          </p:cNvPr>
          <p:cNvCxnSpPr>
            <a:cxnSpLocks/>
          </p:cNvCxnSpPr>
          <p:nvPr/>
        </p:nvCxnSpPr>
        <p:spPr>
          <a:xfrm>
            <a:off x="4898912" y="4725253"/>
            <a:ext cx="181686" cy="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D29F3723-4521-493D-AF47-66887999FDB6}"/>
              </a:ext>
            </a:extLst>
          </p:cNvPr>
          <p:cNvCxnSpPr>
            <a:cxnSpLocks/>
          </p:cNvCxnSpPr>
          <p:nvPr/>
        </p:nvCxnSpPr>
        <p:spPr>
          <a:xfrm flipH="1">
            <a:off x="4554818" y="4720915"/>
            <a:ext cx="191663" cy="1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7B77BE40-9C1F-495E-9126-140246C13856}"/>
              </a:ext>
            </a:extLst>
          </p:cNvPr>
          <p:cNvCxnSpPr>
            <a:cxnSpLocks/>
          </p:cNvCxnSpPr>
          <p:nvPr/>
        </p:nvCxnSpPr>
        <p:spPr>
          <a:xfrm flipH="1">
            <a:off x="5613998" y="4717807"/>
            <a:ext cx="152680" cy="18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66164958-0C3B-4630-88DB-31A835835031}"/>
              </a:ext>
            </a:extLst>
          </p:cNvPr>
          <p:cNvCxnSpPr>
            <a:cxnSpLocks/>
          </p:cNvCxnSpPr>
          <p:nvPr/>
        </p:nvCxnSpPr>
        <p:spPr>
          <a:xfrm>
            <a:off x="5941938" y="4702567"/>
            <a:ext cx="205460" cy="20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화살표 연결선 398">
            <a:extLst>
              <a:ext uri="{FF2B5EF4-FFF2-40B4-BE49-F238E27FC236}">
                <a16:creationId xmlns:a16="http://schemas.microsoft.com/office/drawing/2014/main" id="{B2F87AEB-2EEF-47EF-B2EA-EEE133A9C8A8}"/>
              </a:ext>
            </a:extLst>
          </p:cNvPr>
          <p:cNvCxnSpPr>
            <a:cxnSpLocks/>
          </p:cNvCxnSpPr>
          <p:nvPr/>
        </p:nvCxnSpPr>
        <p:spPr>
          <a:xfrm flipH="1">
            <a:off x="5820018" y="4298707"/>
            <a:ext cx="22861" cy="1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44F9A52-C5AB-43C4-8C65-D04AD5A8F680}"/>
              </a:ext>
            </a:extLst>
          </p:cNvPr>
          <p:cNvCxnSpPr>
            <a:cxnSpLocks/>
          </p:cNvCxnSpPr>
          <p:nvPr/>
        </p:nvCxnSpPr>
        <p:spPr>
          <a:xfrm>
            <a:off x="6025759" y="4291087"/>
            <a:ext cx="304799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8FFEDE7F-A0F3-4FA0-97D1-143A6C100BCB}"/>
              </a:ext>
            </a:extLst>
          </p:cNvPr>
          <p:cNvCxnSpPr>
            <a:cxnSpLocks/>
          </p:cNvCxnSpPr>
          <p:nvPr/>
        </p:nvCxnSpPr>
        <p:spPr>
          <a:xfrm>
            <a:off x="5247980" y="4259788"/>
            <a:ext cx="45718" cy="20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19CC78D3-4475-4B08-ABEF-EE3CED0BEB39}"/>
              </a:ext>
            </a:extLst>
          </p:cNvPr>
          <p:cNvCxnSpPr>
            <a:cxnSpLocks/>
          </p:cNvCxnSpPr>
          <p:nvPr/>
        </p:nvCxnSpPr>
        <p:spPr>
          <a:xfrm flipH="1">
            <a:off x="4829138" y="4253019"/>
            <a:ext cx="175000" cy="22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직선 화살표 연결선 409">
            <a:extLst>
              <a:ext uri="{FF2B5EF4-FFF2-40B4-BE49-F238E27FC236}">
                <a16:creationId xmlns:a16="http://schemas.microsoft.com/office/drawing/2014/main" id="{FCCE8E2F-81A1-4DEA-A1C7-F4ACDBBD95EE}"/>
              </a:ext>
            </a:extLst>
          </p:cNvPr>
          <p:cNvCxnSpPr>
            <a:cxnSpLocks/>
          </p:cNvCxnSpPr>
          <p:nvPr/>
        </p:nvCxnSpPr>
        <p:spPr>
          <a:xfrm>
            <a:off x="5625285" y="3605266"/>
            <a:ext cx="438573" cy="7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DACBC89A-0B07-4DCB-8BDD-C334ADFD8FB3}"/>
              </a:ext>
            </a:extLst>
          </p:cNvPr>
          <p:cNvCxnSpPr>
            <a:cxnSpLocks/>
          </p:cNvCxnSpPr>
          <p:nvPr/>
        </p:nvCxnSpPr>
        <p:spPr>
          <a:xfrm flipH="1">
            <a:off x="4817565" y="3628126"/>
            <a:ext cx="44196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직선 화살표 연결선 416">
            <a:extLst>
              <a:ext uri="{FF2B5EF4-FFF2-40B4-BE49-F238E27FC236}">
                <a16:creationId xmlns:a16="http://schemas.microsoft.com/office/drawing/2014/main" id="{96A4E4DB-160C-4BC5-B86B-F04D0DF6D0CD}"/>
              </a:ext>
            </a:extLst>
          </p:cNvPr>
          <p:cNvCxnSpPr>
            <a:cxnSpLocks/>
          </p:cNvCxnSpPr>
          <p:nvPr/>
        </p:nvCxnSpPr>
        <p:spPr>
          <a:xfrm flipH="1">
            <a:off x="4501478" y="3971026"/>
            <a:ext cx="178927" cy="12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D14DF663-4374-4072-AFBC-AE78FE3C8BE2}"/>
              </a:ext>
            </a:extLst>
          </p:cNvPr>
          <p:cNvCxnSpPr>
            <a:cxnSpLocks/>
          </p:cNvCxnSpPr>
          <p:nvPr/>
        </p:nvCxnSpPr>
        <p:spPr>
          <a:xfrm>
            <a:off x="4962345" y="3963406"/>
            <a:ext cx="148473" cy="6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직선 화살표 연결선 422">
            <a:extLst>
              <a:ext uri="{FF2B5EF4-FFF2-40B4-BE49-F238E27FC236}">
                <a16:creationId xmlns:a16="http://schemas.microsoft.com/office/drawing/2014/main" id="{2E59697A-3A27-448A-8CFA-EA5D4AFEE6D6}"/>
              </a:ext>
            </a:extLst>
          </p:cNvPr>
          <p:cNvCxnSpPr>
            <a:cxnSpLocks/>
          </p:cNvCxnSpPr>
          <p:nvPr/>
        </p:nvCxnSpPr>
        <p:spPr>
          <a:xfrm flipH="1">
            <a:off x="5926698" y="3932947"/>
            <a:ext cx="8382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CBF06E0B-C3DB-4825-8F21-A349C88D5E0F}"/>
              </a:ext>
            </a:extLst>
          </p:cNvPr>
          <p:cNvCxnSpPr>
            <a:cxnSpLocks/>
          </p:cNvCxnSpPr>
          <p:nvPr/>
        </p:nvCxnSpPr>
        <p:spPr>
          <a:xfrm>
            <a:off x="6223878" y="3894847"/>
            <a:ext cx="289560" cy="9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B7351262-A6B9-4997-A895-7FB357B25C70}"/>
              </a:ext>
            </a:extLst>
          </p:cNvPr>
          <p:cNvCxnSpPr>
            <a:cxnSpLocks/>
          </p:cNvCxnSpPr>
          <p:nvPr/>
        </p:nvCxnSpPr>
        <p:spPr>
          <a:xfrm flipV="1">
            <a:off x="3358478" y="3394782"/>
            <a:ext cx="0" cy="17326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945D5870-4EE0-46BD-A96B-EA37A1DB1D2A}"/>
              </a:ext>
            </a:extLst>
          </p:cNvPr>
          <p:cNvCxnSpPr>
            <a:cxnSpLocks/>
          </p:cNvCxnSpPr>
          <p:nvPr/>
        </p:nvCxnSpPr>
        <p:spPr>
          <a:xfrm flipV="1">
            <a:off x="2786978" y="3394782"/>
            <a:ext cx="0" cy="17326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6AC01A5C-6AE5-49C6-BE85-BDF038A6E37C}"/>
              </a:ext>
            </a:extLst>
          </p:cNvPr>
          <p:cNvSpPr txBox="1"/>
          <p:nvPr/>
        </p:nvSpPr>
        <p:spPr>
          <a:xfrm>
            <a:off x="2596028" y="506787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X=37</a:t>
            </a:r>
            <a:endParaRPr lang="ko-KR" altLang="en-US" sz="800" dirty="0"/>
          </a:p>
        </p:txBody>
      </p: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C9B805A8-4A0F-41BB-BD93-BE0C7D492067}"/>
              </a:ext>
            </a:extLst>
          </p:cNvPr>
          <p:cNvCxnSpPr>
            <a:cxnSpLocks/>
          </p:cNvCxnSpPr>
          <p:nvPr/>
        </p:nvCxnSpPr>
        <p:spPr>
          <a:xfrm>
            <a:off x="3362104" y="4010175"/>
            <a:ext cx="75740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9589E085-CC65-443E-9EE4-75289A73CDB3}"/>
              </a:ext>
            </a:extLst>
          </p:cNvPr>
          <p:cNvSpPr txBox="1"/>
          <p:nvPr/>
        </p:nvSpPr>
        <p:spPr>
          <a:xfrm>
            <a:off x="3742165" y="3823323"/>
            <a:ext cx="43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Y=63</a:t>
            </a:r>
            <a:endParaRPr lang="ko-KR" altLang="en-US" sz="800" dirty="0"/>
          </a:p>
        </p:txBody>
      </p: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27D5E761-2024-4684-ADC2-80173417773B}"/>
              </a:ext>
            </a:extLst>
          </p:cNvPr>
          <p:cNvCxnSpPr>
            <a:cxnSpLocks/>
          </p:cNvCxnSpPr>
          <p:nvPr/>
        </p:nvCxnSpPr>
        <p:spPr>
          <a:xfrm>
            <a:off x="3369056" y="4314148"/>
            <a:ext cx="75740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E4554F01-C25D-4CE4-9663-C4FDD1B81673}"/>
              </a:ext>
            </a:extLst>
          </p:cNvPr>
          <p:cNvSpPr txBox="1"/>
          <p:nvPr/>
        </p:nvSpPr>
        <p:spPr>
          <a:xfrm>
            <a:off x="3742165" y="4128979"/>
            <a:ext cx="43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Y=54</a:t>
            </a:r>
            <a:endParaRPr lang="ko-KR" altLang="en-US" sz="800" dirty="0"/>
          </a:p>
        </p:txBody>
      </p: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EF78059A-47F3-486D-82A4-DEE7D72E53BF}"/>
              </a:ext>
            </a:extLst>
          </p:cNvPr>
          <p:cNvCxnSpPr>
            <a:cxnSpLocks/>
          </p:cNvCxnSpPr>
          <p:nvPr/>
        </p:nvCxnSpPr>
        <p:spPr>
          <a:xfrm flipV="1">
            <a:off x="3674537" y="4312016"/>
            <a:ext cx="0" cy="8153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803AB9AC-BA83-40A4-BD9D-95525BAF2E6E}"/>
              </a:ext>
            </a:extLst>
          </p:cNvPr>
          <p:cNvSpPr txBox="1"/>
          <p:nvPr/>
        </p:nvSpPr>
        <p:spPr>
          <a:xfrm>
            <a:off x="3480886" y="505958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X=77</a:t>
            </a:r>
            <a:endParaRPr lang="ko-KR" altLang="en-US" sz="800" dirty="0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CB143B79-3685-405B-90CD-7AA2806F049D}"/>
              </a:ext>
            </a:extLst>
          </p:cNvPr>
          <p:cNvSpPr txBox="1"/>
          <p:nvPr/>
        </p:nvSpPr>
        <p:spPr>
          <a:xfrm>
            <a:off x="2580399" y="4575208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</a:t>
            </a:r>
            <a:endParaRPr lang="ko-KR" altLang="en-US" sz="900" dirty="0"/>
          </a:p>
        </p:txBody>
      </p: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295C8720-1A4F-4DF2-921B-A87602AF270A}"/>
              </a:ext>
            </a:extLst>
          </p:cNvPr>
          <p:cNvCxnSpPr>
            <a:cxnSpLocks/>
          </p:cNvCxnSpPr>
          <p:nvPr/>
        </p:nvCxnSpPr>
        <p:spPr>
          <a:xfrm>
            <a:off x="2790802" y="3954521"/>
            <a:ext cx="5676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B17A1BFE-D488-417B-8116-510CF6D5C111}"/>
              </a:ext>
            </a:extLst>
          </p:cNvPr>
          <p:cNvSpPr txBox="1"/>
          <p:nvPr/>
        </p:nvSpPr>
        <p:spPr>
          <a:xfrm>
            <a:off x="2737197" y="3775293"/>
            <a:ext cx="431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Y=65</a:t>
            </a:r>
            <a:endParaRPr lang="ko-KR" altLang="en-US" sz="800" dirty="0"/>
          </a:p>
        </p:txBody>
      </p: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18B20928-51F3-44E2-A678-4B53802C290A}"/>
              </a:ext>
            </a:extLst>
          </p:cNvPr>
          <p:cNvCxnSpPr>
            <a:cxnSpLocks/>
          </p:cNvCxnSpPr>
          <p:nvPr/>
        </p:nvCxnSpPr>
        <p:spPr>
          <a:xfrm flipH="1" flipV="1">
            <a:off x="3030818" y="3953905"/>
            <a:ext cx="2707" cy="11717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7869AEC-F853-4C55-857D-5DB18252FE54}"/>
              </a:ext>
            </a:extLst>
          </p:cNvPr>
          <p:cNvSpPr txBox="1"/>
          <p:nvPr/>
        </p:nvSpPr>
        <p:spPr>
          <a:xfrm>
            <a:off x="2885475" y="5059582"/>
            <a:ext cx="437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X=42</a:t>
            </a:r>
            <a:endParaRPr lang="ko-KR" altLang="en-US" sz="800" dirty="0"/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63951FFF-85D9-4C77-B806-A94FFAD852A1}"/>
              </a:ext>
            </a:extLst>
          </p:cNvPr>
          <p:cNvSpPr/>
          <p:nvPr/>
        </p:nvSpPr>
        <p:spPr>
          <a:xfrm>
            <a:off x="2811182" y="478020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33C53053-038C-4F36-809B-408D1E565F35}"/>
              </a:ext>
            </a:extLst>
          </p:cNvPr>
          <p:cNvSpPr txBox="1"/>
          <p:nvPr/>
        </p:nvSpPr>
        <p:spPr>
          <a:xfrm>
            <a:off x="2725179" y="4567588"/>
            <a:ext cx="232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</a:t>
            </a:r>
            <a:endParaRPr lang="ko-KR" altLang="en-US" sz="900" dirty="0"/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D5879720-EEA4-4C5E-B45E-673D10F417DA}"/>
              </a:ext>
            </a:extLst>
          </p:cNvPr>
          <p:cNvSpPr/>
          <p:nvPr/>
        </p:nvSpPr>
        <p:spPr>
          <a:xfrm>
            <a:off x="3246357" y="4070918"/>
            <a:ext cx="73142" cy="67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731D6F8F-3DD5-446B-BC40-8FEEF4AEEEE6}"/>
              </a:ext>
            </a:extLst>
          </p:cNvPr>
          <p:cNvSpPr txBox="1"/>
          <p:nvPr/>
        </p:nvSpPr>
        <p:spPr>
          <a:xfrm>
            <a:off x="3145462" y="4095533"/>
            <a:ext cx="195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</a:t>
            </a:r>
            <a:endParaRPr lang="ko-KR" altLang="en-US" sz="900" dirty="0"/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C82942B5-9BAD-4237-971B-BAAD1465943D}"/>
              </a:ext>
            </a:extLst>
          </p:cNvPr>
          <p:cNvSpPr/>
          <p:nvPr/>
        </p:nvSpPr>
        <p:spPr>
          <a:xfrm>
            <a:off x="980761" y="4295449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75752E65-B463-49F0-8239-FC4770819DF9}"/>
              </a:ext>
            </a:extLst>
          </p:cNvPr>
          <p:cNvSpPr txBox="1"/>
          <p:nvPr/>
        </p:nvSpPr>
        <p:spPr>
          <a:xfrm>
            <a:off x="964712" y="4277275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</a:t>
            </a:r>
          </a:p>
          <a:p>
            <a:pPr algn="ctr"/>
            <a:r>
              <a:rPr lang="en-US" altLang="ko-KR" sz="1000" dirty="0"/>
              <a:t>∞2</a:t>
            </a:r>
            <a:endParaRPr lang="ko-KR" altLang="en-US" sz="1000" dirty="0"/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E1F289B9-68A5-4EFD-925E-DC257F8C869A}"/>
              </a:ext>
            </a:extLst>
          </p:cNvPr>
          <p:cNvSpPr/>
          <p:nvPr/>
        </p:nvSpPr>
        <p:spPr>
          <a:xfrm>
            <a:off x="1709526" y="4292034"/>
            <a:ext cx="333663" cy="33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C05D4FA0-2844-43ED-9B82-0B684A855303}"/>
              </a:ext>
            </a:extLst>
          </p:cNvPr>
          <p:cNvSpPr txBox="1"/>
          <p:nvPr/>
        </p:nvSpPr>
        <p:spPr>
          <a:xfrm>
            <a:off x="1699274" y="4271326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</a:t>
            </a:r>
          </a:p>
          <a:p>
            <a:pPr algn="ctr"/>
            <a:r>
              <a:rPr lang="en-US" altLang="ko-KR" sz="1000" dirty="0"/>
              <a:t>∞3</a:t>
            </a:r>
            <a:endParaRPr lang="ko-KR" altLang="en-US" sz="1000" dirty="0"/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7E7D89D3-D745-46EC-89D9-7592C1488CC3}"/>
              </a:ext>
            </a:extLst>
          </p:cNvPr>
          <p:cNvSpPr/>
          <p:nvPr/>
        </p:nvSpPr>
        <p:spPr>
          <a:xfrm>
            <a:off x="1330472" y="3730058"/>
            <a:ext cx="365760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6736579-3503-4290-B733-FFCBDB00C690}"/>
              </a:ext>
            </a:extLst>
          </p:cNvPr>
          <p:cNvSpPr txBox="1"/>
          <p:nvPr/>
        </p:nvSpPr>
        <p:spPr>
          <a:xfrm>
            <a:off x="1336209" y="3720257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RT</a:t>
            </a:r>
          </a:p>
          <a:p>
            <a:pPr algn="ctr"/>
            <a:r>
              <a:rPr lang="en-US" altLang="ko-KR" sz="1000" dirty="0"/>
              <a:t>∞1</a:t>
            </a:r>
            <a:endParaRPr lang="ko-KR" altLang="en-US" sz="1000" dirty="0"/>
          </a:p>
        </p:txBody>
      </p:sp>
      <p:cxnSp>
        <p:nvCxnSpPr>
          <p:cNvPr id="506" name="직선 화살표 연결선 505">
            <a:extLst>
              <a:ext uri="{FF2B5EF4-FFF2-40B4-BE49-F238E27FC236}">
                <a16:creationId xmlns:a16="http://schemas.microsoft.com/office/drawing/2014/main" id="{F30551B0-2CA7-4694-89B7-F1E97895F005}"/>
              </a:ext>
            </a:extLst>
          </p:cNvPr>
          <p:cNvCxnSpPr>
            <a:cxnSpLocks/>
          </p:cNvCxnSpPr>
          <p:nvPr/>
        </p:nvCxnSpPr>
        <p:spPr>
          <a:xfrm flipH="1">
            <a:off x="1157217" y="4051057"/>
            <a:ext cx="25146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E7B62390-5452-4418-AC19-02402A9BA074}"/>
              </a:ext>
            </a:extLst>
          </p:cNvPr>
          <p:cNvCxnSpPr>
            <a:cxnSpLocks/>
          </p:cNvCxnSpPr>
          <p:nvPr/>
        </p:nvCxnSpPr>
        <p:spPr>
          <a:xfrm>
            <a:off x="1652517" y="4035817"/>
            <a:ext cx="22098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0C560E7C-221C-4BDF-893D-6676C4977C0A}"/>
              </a:ext>
            </a:extLst>
          </p:cNvPr>
          <p:cNvSpPr txBox="1"/>
          <p:nvPr/>
        </p:nvSpPr>
        <p:spPr>
          <a:xfrm>
            <a:off x="869367" y="4659920"/>
            <a:ext cx="134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∞3 &gt; ∞1 &gt;</a:t>
            </a:r>
            <a:r>
              <a:rPr lang="ko-KR" altLang="en-US" sz="1200" dirty="0"/>
              <a:t> </a:t>
            </a:r>
            <a:r>
              <a:rPr lang="en-US" altLang="ko-KR" sz="1200" dirty="0"/>
              <a:t>∞2</a:t>
            </a:r>
            <a:endParaRPr lang="ko-KR" altLang="en-US" sz="1200" dirty="0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83F5A145-A70E-4383-BE26-39D876B4E4C8}"/>
              </a:ext>
            </a:extLst>
          </p:cNvPr>
          <p:cNvSpPr/>
          <p:nvPr/>
        </p:nvSpPr>
        <p:spPr>
          <a:xfrm rot="10800000">
            <a:off x="889041" y="3354472"/>
            <a:ext cx="1200812" cy="192055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89C28945-E06D-4816-B249-A0C8E793F487}"/>
              </a:ext>
            </a:extLst>
          </p:cNvPr>
          <p:cNvSpPr/>
          <p:nvPr/>
        </p:nvSpPr>
        <p:spPr>
          <a:xfrm rot="10800000">
            <a:off x="2128859" y="3354475"/>
            <a:ext cx="4671803" cy="192055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F4513A59-FEAA-4088-B9B9-101B880FD7D0}"/>
              </a:ext>
            </a:extLst>
          </p:cNvPr>
          <p:cNvSpPr/>
          <p:nvPr/>
        </p:nvSpPr>
        <p:spPr>
          <a:xfrm rot="10800000">
            <a:off x="885815" y="1591936"/>
            <a:ext cx="5913375" cy="172478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A3DDDF52-5BC3-446F-AC0F-4A6CCED700DA}"/>
              </a:ext>
            </a:extLst>
          </p:cNvPr>
          <p:cNvSpPr txBox="1"/>
          <p:nvPr/>
        </p:nvSpPr>
        <p:spPr>
          <a:xfrm>
            <a:off x="898631" y="3347943"/>
            <a:ext cx="76089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Initial state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B47F24F6-171A-4F6F-BCF3-1435D93FB2F5}"/>
              </a:ext>
            </a:extLst>
          </p:cNvPr>
          <p:cNvSpPr txBox="1"/>
          <p:nvPr/>
        </p:nvSpPr>
        <p:spPr>
          <a:xfrm>
            <a:off x="889042" y="1587630"/>
            <a:ext cx="4803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Insert</a:t>
            </a:r>
            <a:endParaRPr lang="ko-KR" altLang="en-US" sz="900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CA4066B-EE06-4E1F-BEE9-19D264C613EA}"/>
              </a:ext>
            </a:extLst>
          </p:cNvPr>
          <p:cNvSpPr txBox="1"/>
          <p:nvPr/>
        </p:nvSpPr>
        <p:spPr>
          <a:xfrm>
            <a:off x="3906024" y="1590801"/>
            <a:ext cx="60168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Remove</a:t>
            </a:r>
            <a:endParaRPr lang="ko-KR" altLang="en-US" sz="900" dirty="0"/>
          </a:p>
        </p:txBody>
      </p: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F7FC48C6-B882-4222-98FA-000A17F3FC44}"/>
              </a:ext>
            </a:extLst>
          </p:cNvPr>
          <p:cNvCxnSpPr>
            <a:cxnSpLocks/>
          </p:cNvCxnSpPr>
          <p:nvPr/>
        </p:nvCxnSpPr>
        <p:spPr>
          <a:xfrm>
            <a:off x="5439451" y="3378745"/>
            <a:ext cx="0" cy="12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1598ADD-C9BA-481B-B6C8-68B79394E113}"/>
              </a:ext>
            </a:extLst>
          </p:cNvPr>
          <p:cNvGrpSpPr/>
          <p:nvPr/>
        </p:nvGrpSpPr>
        <p:grpSpPr>
          <a:xfrm>
            <a:off x="7084932" y="1567099"/>
            <a:ext cx="2371966" cy="3311591"/>
            <a:chOff x="901301" y="2516151"/>
            <a:chExt cx="2371966" cy="3311591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C15F908-334E-45A8-BE97-83235F894113}"/>
                </a:ext>
              </a:extLst>
            </p:cNvPr>
            <p:cNvSpPr/>
            <p:nvPr/>
          </p:nvSpPr>
          <p:spPr>
            <a:xfrm>
              <a:off x="1459983" y="4376583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6D075392-E057-4C91-B7CD-DA1597B15410}"/>
                </a:ext>
              </a:extLst>
            </p:cNvPr>
            <p:cNvSpPr/>
            <p:nvPr/>
          </p:nvSpPr>
          <p:spPr>
            <a:xfrm>
              <a:off x="1323974" y="266227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33694FA6-D2FC-457D-9A89-1CA8F03697CC}"/>
                </a:ext>
              </a:extLst>
            </p:cNvPr>
            <p:cNvSpPr/>
            <p:nvPr/>
          </p:nvSpPr>
          <p:spPr>
            <a:xfrm>
              <a:off x="901301" y="3059488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22FD18D5-E5D2-4E98-9A98-7D6C7BFB64F2}"/>
                </a:ext>
              </a:extLst>
            </p:cNvPr>
            <p:cNvCxnSpPr>
              <a:cxnSpLocks/>
              <a:stCxn id="156" idx="2"/>
              <a:endCxn id="157" idx="0"/>
            </p:cNvCxnSpPr>
            <p:nvPr/>
          </p:nvCxnSpPr>
          <p:spPr>
            <a:xfrm flipH="1">
              <a:off x="1041201" y="2931201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7057C96D-6E5B-42C3-B67D-243A35A17D41}"/>
                </a:ext>
              </a:extLst>
            </p:cNvPr>
            <p:cNvCxnSpPr>
              <a:cxnSpLocks/>
              <a:stCxn id="156" idx="2"/>
              <a:endCxn id="167" idx="0"/>
            </p:cNvCxnSpPr>
            <p:nvPr/>
          </p:nvCxnSpPr>
          <p:spPr>
            <a:xfrm>
              <a:off x="1472504" y="2931201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B74A7A86-CA19-4A93-99B7-3F8E6D05F3F8}"/>
                </a:ext>
              </a:extLst>
            </p:cNvPr>
            <p:cNvCxnSpPr>
              <a:cxnSpLocks/>
              <a:stCxn id="167" idx="2"/>
              <a:endCxn id="168" idx="0"/>
            </p:cNvCxnSpPr>
            <p:nvPr/>
          </p:nvCxnSpPr>
          <p:spPr>
            <a:xfrm>
              <a:off x="1914505" y="3324119"/>
              <a:ext cx="400722" cy="1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C5AA6D02-0E81-476F-BB41-4EA253319F3B}"/>
                </a:ext>
              </a:extLst>
            </p:cNvPr>
            <p:cNvCxnSpPr>
              <a:cxnSpLocks/>
              <a:stCxn id="168" idx="2"/>
              <a:endCxn id="169" idx="0"/>
            </p:cNvCxnSpPr>
            <p:nvPr/>
          </p:nvCxnSpPr>
          <p:spPr>
            <a:xfrm flipH="1">
              <a:off x="1943236" y="3744367"/>
              <a:ext cx="371991" cy="228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6D1D40E5-24E8-410D-A33F-4462056B0C90}"/>
                </a:ext>
              </a:extLst>
            </p:cNvPr>
            <p:cNvCxnSpPr>
              <a:cxnSpLocks/>
              <a:stCxn id="167" idx="2"/>
              <a:endCxn id="165" idx="0"/>
            </p:cNvCxnSpPr>
            <p:nvPr/>
          </p:nvCxnSpPr>
          <p:spPr>
            <a:xfrm flipH="1">
              <a:off x="1465904" y="3324119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B4D7D6C8-80C4-4F46-972F-06BF725736C3}"/>
                </a:ext>
              </a:extLst>
            </p:cNvPr>
            <p:cNvCxnSpPr>
              <a:cxnSpLocks/>
              <a:stCxn id="171" idx="2"/>
              <a:endCxn id="164" idx="0"/>
            </p:cNvCxnSpPr>
            <p:nvPr/>
          </p:nvCxnSpPr>
          <p:spPr>
            <a:xfrm>
              <a:off x="2677333" y="5149708"/>
              <a:ext cx="399150" cy="18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473448E4-CA0D-4FD4-B8F0-CAE538A34DC8}"/>
                </a:ext>
              </a:extLst>
            </p:cNvPr>
            <p:cNvSpPr/>
            <p:nvPr/>
          </p:nvSpPr>
          <p:spPr>
            <a:xfrm>
              <a:off x="2936583" y="5334525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이등변 삼각형 164">
              <a:extLst>
                <a:ext uri="{FF2B5EF4-FFF2-40B4-BE49-F238E27FC236}">
                  <a16:creationId xmlns:a16="http://schemas.microsoft.com/office/drawing/2014/main" id="{2EF5AEB5-CEAB-4BB7-83F4-0F4DD9CFA84C}"/>
                </a:ext>
              </a:extLst>
            </p:cNvPr>
            <p:cNvSpPr/>
            <p:nvPr/>
          </p:nvSpPr>
          <p:spPr>
            <a:xfrm>
              <a:off x="1326004" y="3468191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DD08E011-E6C8-4452-BB66-3654462BF595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>
              <a:off x="1472504" y="2516151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8616B526-FEB3-41C4-95CD-79A10E8DA4D9}"/>
                </a:ext>
              </a:extLst>
            </p:cNvPr>
            <p:cNvSpPr/>
            <p:nvPr/>
          </p:nvSpPr>
          <p:spPr>
            <a:xfrm>
              <a:off x="1765975" y="3055188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5480FE4D-34B0-473D-B4DD-1D7E5C135663}"/>
                </a:ext>
              </a:extLst>
            </p:cNvPr>
            <p:cNvSpPr/>
            <p:nvPr/>
          </p:nvSpPr>
          <p:spPr>
            <a:xfrm>
              <a:off x="2166697" y="347543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3E48AD73-436A-4C85-9FC9-90F6CE722B1D}"/>
                </a:ext>
              </a:extLst>
            </p:cNvPr>
            <p:cNvSpPr/>
            <p:nvPr/>
          </p:nvSpPr>
          <p:spPr>
            <a:xfrm>
              <a:off x="1794706" y="397318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9BB3E6AA-62AD-4D83-A1EE-0C7DEAFBB841}"/>
                </a:ext>
              </a:extLst>
            </p:cNvPr>
            <p:cNvSpPr/>
            <p:nvPr/>
          </p:nvSpPr>
          <p:spPr>
            <a:xfrm>
              <a:off x="2162179" y="436597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5670D4AD-8FAB-4F1D-8F3E-78D4D23F5724}"/>
                </a:ext>
              </a:extLst>
            </p:cNvPr>
            <p:cNvSpPr/>
            <p:nvPr/>
          </p:nvSpPr>
          <p:spPr>
            <a:xfrm>
              <a:off x="2528803" y="488077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3B6B000-370A-4DA0-90AE-0ECAB751874B}"/>
                </a:ext>
              </a:extLst>
            </p:cNvPr>
            <p:cNvSpPr/>
            <p:nvPr/>
          </p:nvSpPr>
          <p:spPr>
            <a:xfrm>
              <a:off x="2517843" y="3898841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1CA3876-4B80-4557-B8D0-D9DB5FF3368D}"/>
                </a:ext>
              </a:extLst>
            </p:cNvPr>
            <p:cNvSpPr/>
            <p:nvPr/>
          </p:nvSpPr>
          <p:spPr>
            <a:xfrm>
              <a:off x="2136163" y="533452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E6E50B7-F25A-4778-8B12-A9020B48FCCC}"/>
                </a:ext>
              </a:extLst>
            </p:cNvPr>
            <p:cNvSpPr/>
            <p:nvPr/>
          </p:nvSpPr>
          <p:spPr>
            <a:xfrm>
              <a:off x="1790241" y="4880778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4765B296-E7FD-4195-A7DA-0770368A9474}"/>
                </a:ext>
              </a:extLst>
            </p:cNvPr>
            <p:cNvCxnSpPr>
              <a:cxnSpLocks/>
              <a:stCxn id="168" idx="2"/>
              <a:endCxn id="172" idx="0"/>
            </p:cNvCxnSpPr>
            <p:nvPr/>
          </p:nvCxnSpPr>
          <p:spPr>
            <a:xfrm>
              <a:off x="2315227" y="3744367"/>
              <a:ext cx="355612" cy="15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2236A52A-1226-42FD-80C5-0B0E95C14A4E}"/>
                </a:ext>
              </a:extLst>
            </p:cNvPr>
            <p:cNvCxnSpPr>
              <a:cxnSpLocks/>
              <a:stCxn id="169" idx="2"/>
              <a:endCxn id="170" idx="0"/>
            </p:cNvCxnSpPr>
            <p:nvPr/>
          </p:nvCxnSpPr>
          <p:spPr>
            <a:xfrm>
              <a:off x="1943236" y="4242118"/>
              <a:ext cx="367473" cy="12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D1C9AC93-1168-4A50-BB9F-924BEA6CDD21}"/>
                </a:ext>
              </a:extLst>
            </p:cNvPr>
            <p:cNvCxnSpPr>
              <a:cxnSpLocks/>
              <a:stCxn id="169" idx="2"/>
              <a:endCxn id="155" idx="0"/>
            </p:cNvCxnSpPr>
            <p:nvPr/>
          </p:nvCxnSpPr>
          <p:spPr>
            <a:xfrm flipH="1">
              <a:off x="1612979" y="4242118"/>
              <a:ext cx="330257" cy="13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A60818AA-1117-44E0-9D25-86760A93FBC0}"/>
                </a:ext>
              </a:extLst>
            </p:cNvPr>
            <p:cNvCxnSpPr>
              <a:cxnSpLocks/>
              <a:stCxn id="170" idx="2"/>
              <a:endCxn id="171" idx="0"/>
            </p:cNvCxnSpPr>
            <p:nvPr/>
          </p:nvCxnSpPr>
          <p:spPr>
            <a:xfrm>
              <a:off x="2310709" y="4634907"/>
              <a:ext cx="366624" cy="245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FC25AED8-0C26-436E-9F34-2BCAFA744F5C}"/>
                </a:ext>
              </a:extLst>
            </p:cNvPr>
            <p:cNvCxnSpPr>
              <a:cxnSpLocks/>
              <a:stCxn id="171" idx="2"/>
              <a:endCxn id="173" idx="0"/>
            </p:cNvCxnSpPr>
            <p:nvPr/>
          </p:nvCxnSpPr>
          <p:spPr>
            <a:xfrm flipH="1">
              <a:off x="2289159" y="5149708"/>
              <a:ext cx="388174" cy="18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F76F6D6-ADB5-4014-ABFC-226F8A6C996E}"/>
                </a:ext>
              </a:extLst>
            </p:cNvPr>
            <p:cNvCxnSpPr>
              <a:cxnSpLocks/>
              <a:stCxn id="170" idx="2"/>
              <a:endCxn id="174" idx="0"/>
            </p:cNvCxnSpPr>
            <p:nvPr/>
          </p:nvCxnSpPr>
          <p:spPr>
            <a:xfrm flipH="1">
              <a:off x="1943237" y="4634907"/>
              <a:ext cx="367472" cy="24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ED3AE63-4726-40E9-ADA0-F18B465ECC7B}"/>
                </a:ext>
              </a:extLst>
            </p:cNvPr>
            <p:cNvCxnSpPr>
              <a:cxnSpLocks/>
            </p:cNvCxnSpPr>
            <p:nvPr/>
          </p:nvCxnSpPr>
          <p:spPr>
            <a:xfrm>
              <a:off x="2507638" y="376130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BC6B9108-3CF7-4FD7-B6D3-A790C17817C2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13" y="37803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258DE1A-C068-4F15-9814-533587CDC92F}"/>
                </a:ext>
              </a:extLst>
            </p:cNvPr>
            <p:cNvCxnSpPr>
              <a:cxnSpLocks/>
            </p:cNvCxnSpPr>
            <p:nvPr/>
          </p:nvCxnSpPr>
          <p:spPr>
            <a:xfrm>
              <a:off x="2107904" y="3810084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1EEAD57-6F99-4BA0-AA6E-6085CB95BC12}"/>
                </a:ext>
              </a:extLst>
            </p:cNvPr>
            <p:cNvCxnSpPr>
              <a:cxnSpLocks/>
            </p:cNvCxnSpPr>
            <p:nvPr/>
          </p:nvCxnSpPr>
          <p:spPr>
            <a:xfrm>
              <a:off x="1774213" y="4247082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C2159640-9F13-4AE2-9847-7BBA3165562A}"/>
                </a:ext>
              </a:extLst>
            </p:cNvPr>
            <p:cNvCxnSpPr>
              <a:cxnSpLocks/>
            </p:cNvCxnSpPr>
            <p:nvPr/>
          </p:nvCxnSpPr>
          <p:spPr>
            <a:xfrm>
              <a:off x="2136163" y="46947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DD0705A-A73A-439B-A3FD-9780D193F1CE}"/>
                </a:ext>
              </a:extLst>
            </p:cNvPr>
            <p:cNvCxnSpPr>
              <a:cxnSpLocks/>
            </p:cNvCxnSpPr>
            <p:nvPr/>
          </p:nvCxnSpPr>
          <p:spPr>
            <a:xfrm>
              <a:off x="2136163" y="42375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9ED4796C-3F6F-47FE-8B0A-8E08A5BFB9D0}"/>
                </a:ext>
              </a:extLst>
            </p:cNvPr>
            <p:cNvCxnSpPr>
              <a:cxnSpLocks/>
            </p:cNvCxnSpPr>
            <p:nvPr/>
          </p:nvCxnSpPr>
          <p:spPr>
            <a:xfrm>
              <a:off x="2088538" y="421850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B0E4EDE-38F4-42E6-AD7A-16CAAB0B577B}"/>
                </a:ext>
              </a:extLst>
            </p:cNvPr>
            <p:cNvCxnSpPr>
              <a:cxnSpLocks/>
            </p:cNvCxnSpPr>
            <p:nvPr/>
          </p:nvCxnSpPr>
          <p:spPr>
            <a:xfrm>
              <a:off x="2498113" y="469475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99885B7D-2E36-44DF-A8F8-A7523F86C519}"/>
                </a:ext>
              </a:extLst>
            </p:cNvPr>
            <p:cNvCxnSpPr>
              <a:cxnSpLocks/>
            </p:cNvCxnSpPr>
            <p:nvPr/>
          </p:nvCxnSpPr>
          <p:spPr>
            <a:xfrm>
              <a:off x="2450488" y="4675707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C1EFC08-4484-4AA3-A324-8805E03217D4}"/>
                </a:ext>
              </a:extLst>
            </p:cNvPr>
            <p:cNvSpPr txBox="1"/>
            <p:nvPr/>
          </p:nvSpPr>
          <p:spPr>
            <a:xfrm>
              <a:off x="2006498" y="5544593"/>
              <a:ext cx="577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Current</a:t>
              </a:r>
              <a:endParaRPr lang="ko-KR" altLang="en-US" sz="9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49E2D9E-85C0-4A57-B63A-9FFD72A49F10}"/>
                </a:ext>
              </a:extLst>
            </p:cNvPr>
            <p:cNvSpPr txBox="1"/>
            <p:nvPr/>
          </p:nvSpPr>
          <p:spPr>
            <a:xfrm>
              <a:off x="2685518" y="4679778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206D121-F785-4181-B765-A888EE854A0B}"/>
                </a:ext>
              </a:extLst>
            </p:cNvPr>
            <p:cNvSpPr txBox="1"/>
            <p:nvPr/>
          </p:nvSpPr>
          <p:spPr>
            <a:xfrm>
              <a:off x="2286495" y="3301310"/>
              <a:ext cx="708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Successor</a:t>
              </a:r>
              <a:endParaRPr lang="ko-KR" altLang="en-US" sz="9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3FFAF79-9B57-405F-AD20-336C65068690}"/>
                </a:ext>
              </a:extLst>
            </p:cNvPr>
            <p:cNvSpPr txBox="1"/>
            <p:nvPr/>
          </p:nvSpPr>
          <p:spPr>
            <a:xfrm>
              <a:off x="1943235" y="2879928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E3C82FB-C77E-49CC-956D-80304B97AA2C}"/>
              </a:ext>
            </a:extLst>
          </p:cNvPr>
          <p:cNvGrpSpPr/>
          <p:nvPr/>
        </p:nvGrpSpPr>
        <p:grpSpPr>
          <a:xfrm>
            <a:off x="9371473" y="1571071"/>
            <a:ext cx="2485446" cy="3295297"/>
            <a:chOff x="3786148" y="2512080"/>
            <a:chExt cx="2485446" cy="3295297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69BB1337-1B7F-481F-A690-77D5024F1139}"/>
                </a:ext>
              </a:extLst>
            </p:cNvPr>
            <p:cNvSpPr/>
            <p:nvPr/>
          </p:nvSpPr>
          <p:spPr>
            <a:xfrm>
              <a:off x="4344830" y="4372512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AD0D12BB-9650-4C35-964D-B30BF0ABF00E}"/>
                </a:ext>
              </a:extLst>
            </p:cNvPr>
            <p:cNvSpPr/>
            <p:nvPr/>
          </p:nvSpPr>
          <p:spPr>
            <a:xfrm>
              <a:off x="4208821" y="2658199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206" name="이등변 삼각형 205">
              <a:extLst>
                <a:ext uri="{FF2B5EF4-FFF2-40B4-BE49-F238E27FC236}">
                  <a16:creationId xmlns:a16="http://schemas.microsoft.com/office/drawing/2014/main" id="{41FB7919-0673-4103-8C3A-580ED2A25F8E}"/>
                </a:ext>
              </a:extLst>
            </p:cNvPr>
            <p:cNvSpPr/>
            <p:nvPr/>
          </p:nvSpPr>
          <p:spPr>
            <a:xfrm>
              <a:off x="3786148" y="3055417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02F599F3-3BA5-4021-BCA3-52EEE3A182C1}"/>
                </a:ext>
              </a:extLst>
            </p:cNvPr>
            <p:cNvCxnSpPr>
              <a:cxnSpLocks/>
              <a:stCxn id="201" idx="2"/>
              <a:endCxn id="206" idx="0"/>
            </p:cNvCxnSpPr>
            <p:nvPr/>
          </p:nvCxnSpPr>
          <p:spPr>
            <a:xfrm flipH="1">
              <a:off x="3926048" y="2927130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D203A893-6D6C-451A-B586-2C3E5C1DC1AF}"/>
                </a:ext>
              </a:extLst>
            </p:cNvPr>
            <p:cNvCxnSpPr>
              <a:cxnSpLocks/>
              <a:stCxn id="201" idx="2"/>
              <a:endCxn id="229" idx="0"/>
            </p:cNvCxnSpPr>
            <p:nvPr/>
          </p:nvCxnSpPr>
          <p:spPr>
            <a:xfrm>
              <a:off x="4357351" y="2927130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0CCBC143-B3CA-46EC-8066-9A993DC2F0F9}"/>
                </a:ext>
              </a:extLst>
            </p:cNvPr>
            <p:cNvCxnSpPr>
              <a:cxnSpLocks/>
              <a:stCxn id="229" idx="2"/>
              <a:endCxn id="230" idx="0"/>
            </p:cNvCxnSpPr>
            <p:nvPr/>
          </p:nvCxnSpPr>
          <p:spPr>
            <a:xfrm>
              <a:off x="4799352" y="3320048"/>
              <a:ext cx="400722" cy="1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9279344F-56D2-4993-B303-09F11851F8A8}"/>
                </a:ext>
              </a:extLst>
            </p:cNvPr>
            <p:cNvCxnSpPr>
              <a:cxnSpLocks/>
              <a:stCxn id="230" idx="2"/>
              <a:endCxn id="231" idx="0"/>
            </p:cNvCxnSpPr>
            <p:nvPr/>
          </p:nvCxnSpPr>
          <p:spPr>
            <a:xfrm flipH="1">
              <a:off x="4828083" y="3740296"/>
              <a:ext cx="371991" cy="228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84FAE4F4-86C5-4190-8941-CE143BC7CEEE}"/>
                </a:ext>
              </a:extLst>
            </p:cNvPr>
            <p:cNvCxnSpPr>
              <a:cxnSpLocks/>
              <a:stCxn id="229" idx="2"/>
              <a:endCxn id="222" idx="0"/>
            </p:cNvCxnSpPr>
            <p:nvPr/>
          </p:nvCxnSpPr>
          <p:spPr>
            <a:xfrm flipH="1">
              <a:off x="4350751" y="3320048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FF625A45-53F1-4D19-8FC5-7F778298AC3B}"/>
                </a:ext>
              </a:extLst>
            </p:cNvPr>
            <p:cNvCxnSpPr>
              <a:cxnSpLocks/>
              <a:stCxn id="233" idx="2"/>
              <a:endCxn id="220" idx="0"/>
            </p:cNvCxnSpPr>
            <p:nvPr/>
          </p:nvCxnSpPr>
          <p:spPr>
            <a:xfrm>
              <a:off x="5562180" y="5145637"/>
              <a:ext cx="514859" cy="16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이등변 삼각형 219">
              <a:extLst>
                <a:ext uri="{FF2B5EF4-FFF2-40B4-BE49-F238E27FC236}">
                  <a16:creationId xmlns:a16="http://schemas.microsoft.com/office/drawing/2014/main" id="{CEEC74A9-C3F0-4A44-961E-50FFC8DF676A}"/>
                </a:ext>
              </a:extLst>
            </p:cNvPr>
            <p:cNvSpPr/>
            <p:nvPr/>
          </p:nvSpPr>
          <p:spPr>
            <a:xfrm>
              <a:off x="5937139" y="5314160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5FB7AE55-6710-4C78-A468-CBE8C7FD32F3}"/>
                </a:ext>
              </a:extLst>
            </p:cNvPr>
            <p:cNvSpPr/>
            <p:nvPr/>
          </p:nvSpPr>
          <p:spPr>
            <a:xfrm>
              <a:off x="4210851" y="3464120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7E027C2E-2000-4563-BA25-000737188305}"/>
                </a:ext>
              </a:extLst>
            </p:cNvPr>
            <p:cNvCxnSpPr>
              <a:cxnSpLocks/>
              <a:endCxn id="201" idx="0"/>
            </p:cNvCxnSpPr>
            <p:nvPr/>
          </p:nvCxnSpPr>
          <p:spPr>
            <a:xfrm>
              <a:off x="4357351" y="2512080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5B80836E-C606-4EE1-9481-2918593E70B8}"/>
                </a:ext>
              </a:extLst>
            </p:cNvPr>
            <p:cNvSpPr/>
            <p:nvPr/>
          </p:nvSpPr>
          <p:spPr>
            <a:xfrm>
              <a:off x="4650822" y="305111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63EE00EB-5B19-445D-985E-47209AC2B300}"/>
                </a:ext>
              </a:extLst>
            </p:cNvPr>
            <p:cNvSpPr/>
            <p:nvPr/>
          </p:nvSpPr>
          <p:spPr>
            <a:xfrm>
              <a:off x="5051544" y="3471365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DAA60301-5616-4BCA-BF37-57935B1C17EC}"/>
                </a:ext>
              </a:extLst>
            </p:cNvPr>
            <p:cNvSpPr/>
            <p:nvPr/>
          </p:nvSpPr>
          <p:spPr>
            <a:xfrm>
              <a:off x="4679553" y="396911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EA58DE0B-4390-4465-941F-E46BA7E48A1B}"/>
                </a:ext>
              </a:extLst>
            </p:cNvPr>
            <p:cNvSpPr/>
            <p:nvPr/>
          </p:nvSpPr>
          <p:spPr>
            <a:xfrm>
              <a:off x="5071034" y="4372511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C874A2AB-7CDE-4AE8-98FE-8C93C0AA5787}"/>
                </a:ext>
              </a:extLst>
            </p:cNvPr>
            <p:cNvSpPr/>
            <p:nvPr/>
          </p:nvSpPr>
          <p:spPr>
            <a:xfrm>
              <a:off x="5413650" y="4876706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E3B13FA-455C-4F5F-88E4-7AC2CF447315}"/>
                </a:ext>
              </a:extLst>
            </p:cNvPr>
            <p:cNvSpPr/>
            <p:nvPr/>
          </p:nvSpPr>
          <p:spPr>
            <a:xfrm>
              <a:off x="5402690" y="3894770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E80F58E-4DB8-4CBB-B02E-B971F6BD98F4}"/>
                </a:ext>
              </a:extLst>
            </p:cNvPr>
            <p:cNvSpPr/>
            <p:nvPr/>
          </p:nvSpPr>
          <p:spPr>
            <a:xfrm>
              <a:off x="5021010" y="5330454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42EED24-134C-466D-ADF4-F8DD1B3973EB}"/>
                </a:ext>
              </a:extLst>
            </p:cNvPr>
            <p:cNvSpPr/>
            <p:nvPr/>
          </p:nvSpPr>
          <p:spPr>
            <a:xfrm>
              <a:off x="4675088" y="487670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1D1CF7B4-834C-40F9-BBF5-56C28A18F994}"/>
                </a:ext>
              </a:extLst>
            </p:cNvPr>
            <p:cNvCxnSpPr>
              <a:cxnSpLocks/>
              <a:stCxn id="230" idx="2"/>
              <a:endCxn id="234" idx="0"/>
            </p:cNvCxnSpPr>
            <p:nvPr/>
          </p:nvCxnSpPr>
          <p:spPr>
            <a:xfrm>
              <a:off x="5200074" y="3740296"/>
              <a:ext cx="355612" cy="15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80C5B2A4-4AA1-4523-900F-A8A17549155F}"/>
                </a:ext>
              </a:extLst>
            </p:cNvPr>
            <p:cNvCxnSpPr>
              <a:cxnSpLocks/>
              <a:stCxn id="231" idx="2"/>
              <a:endCxn id="232" idx="0"/>
            </p:cNvCxnSpPr>
            <p:nvPr/>
          </p:nvCxnSpPr>
          <p:spPr>
            <a:xfrm>
              <a:off x="4828083" y="4238047"/>
              <a:ext cx="391481" cy="134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FD6DFBF4-9DFB-4614-B29A-2CFDC196734D}"/>
                </a:ext>
              </a:extLst>
            </p:cNvPr>
            <p:cNvCxnSpPr>
              <a:cxnSpLocks/>
              <a:stCxn id="231" idx="2"/>
              <a:endCxn id="200" idx="0"/>
            </p:cNvCxnSpPr>
            <p:nvPr/>
          </p:nvCxnSpPr>
          <p:spPr>
            <a:xfrm flipH="1">
              <a:off x="4497826" y="4238047"/>
              <a:ext cx="330257" cy="13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970BF339-ABE7-445A-8524-4891605B46EE}"/>
                </a:ext>
              </a:extLst>
            </p:cNvPr>
            <p:cNvCxnSpPr>
              <a:cxnSpLocks/>
              <a:stCxn id="232" idx="2"/>
              <a:endCxn id="233" idx="0"/>
            </p:cNvCxnSpPr>
            <p:nvPr/>
          </p:nvCxnSpPr>
          <p:spPr>
            <a:xfrm>
              <a:off x="5219564" y="4641442"/>
              <a:ext cx="342616" cy="235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B8DD06DE-507D-413E-9823-B2BEDCFE7A83}"/>
                </a:ext>
              </a:extLst>
            </p:cNvPr>
            <p:cNvCxnSpPr>
              <a:cxnSpLocks/>
              <a:stCxn id="233" idx="2"/>
              <a:endCxn id="235" idx="0"/>
            </p:cNvCxnSpPr>
            <p:nvPr/>
          </p:nvCxnSpPr>
          <p:spPr>
            <a:xfrm flipH="1">
              <a:off x="5174006" y="5145637"/>
              <a:ext cx="388174" cy="18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D6171C72-5B9B-473C-BF1C-AFA9FD5275F6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 flipH="1">
              <a:off x="4828084" y="4641442"/>
              <a:ext cx="391480" cy="23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D845F7FD-5138-441C-A681-DC6D86A9B762}"/>
                </a:ext>
              </a:extLst>
            </p:cNvPr>
            <p:cNvCxnSpPr>
              <a:cxnSpLocks/>
            </p:cNvCxnSpPr>
            <p:nvPr/>
          </p:nvCxnSpPr>
          <p:spPr>
            <a:xfrm>
              <a:off x="5392485" y="375723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F8BD2A4E-3729-4016-BFCE-6698C6EFAA33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60" y="377628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E6BB87-0755-4F8B-A407-211181CC6C20}"/>
                </a:ext>
              </a:extLst>
            </p:cNvPr>
            <p:cNvCxnSpPr>
              <a:cxnSpLocks/>
            </p:cNvCxnSpPr>
            <p:nvPr/>
          </p:nvCxnSpPr>
          <p:spPr>
            <a:xfrm>
              <a:off x="4992751" y="3806013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6FE35818-5880-4FB3-AD1B-BE6800D60618}"/>
                </a:ext>
              </a:extLst>
            </p:cNvPr>
            <p:cNvCxnSpPr>
              <a:cxnSpLocks/>
            </p:cNvCxnSpPr>
            <p:nvPr/>
          </p:nvCxnSpPr>
          <p:spPr>
            <a:xfrm>
              <a:off x="4659060" y="424301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8F995509-53E1-4EC8-88F4-DFEC11959962}"/>
                </a:ext>
              </a:extLst>
            </p:cNvPr>
            <p:cNvCxnSpPr>
              <a:cxnSpLocks/>
            </p:cNvCxnSpPr>
            <p:nvPr/>
          </p:nvCxnSpPr>
          <p:spPr>
            <a:xfrm>
              <a:off x="5021010" y="424301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A3AA4B7-A6D6-4591-88E7-A1608765FFCB}"/>
                </a:ext>
              </a:extLst>
            </p:cNvPr>
            <p:cNvCxnSpPr>
              <a:cxnSpLocks/>
            </p:cNvCxnSpPr>
            <p:nvPr/>
          </p:nvCxnSpPr>
          <p:spPr>
            <a:xfrm>
              <a:off x="4973385" y="422396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0818E24-D185-4C81-A219-77D806A491B3}"/>
                </a:ext>
              </a:extLst>
            </p:cNvPr>
            <p:cNvSpPr txBox="1"/>
            <p:nvPr/>
          </p:nvSpPr>
          <p:spPr>
            <a:xfrm>
              <a:off x="4887326" y="5559763"/>
              <a:ext cx="574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Current</a:t>
              </a:r>
              <a:endParaRPr lang="ko-KR" altLang="en-US" sz="9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B038C1A-6D73-4F10-8883-76CDA04DB9CA}"/>
                </a:ext>
              </a:extLst>
            </p:cNvPr>
            <p:cNvSpPr txBox="1"/>
            <p:nvPr/>
          </p:nvSpPr>
          <p:spPr>
            <a:xfrm>
              <a:off x="5683845" y="4830544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99FD23-3AE1-4F70-AB1F-A93A4F33BB13}"/>
                </a:ext>
              </a:extLst>
            </p:cNvPr>
            <p:cNvSpPr txBox="1"/>
            <p:nvPr/>
          </p:nvSpPr>
          <p:spPr>
            <a:xfrm>
              <a:off x="5536615" y="4679778"/>
              <a:ext cx="708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Successor</a:t>
              </a:r>
              <a:endParaRPr lang="ko-KR" altLang="en-US" sz="9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3969A12-17F1-49DE-8320-9DA8414ADC4C}"/>
                </a:ext>
              </a:extLst>
            </p:cNvPr>
            <p:cNvSpPr txBox="1"/>
            <p:nvPr/>
          </p:nvSpPr>
          <p:spPr>
            <a:xfrm>
              <a:off x="5355671" y="4321467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925B62C4-6F13-4EE3-8A07-4CCFBF821903}"/>
              </a:ext>
            </a:extLst>
          </p:cNvPr>
          <p:cNvGrpSpPr/>
          <p:nvPr/>
        </p:nvGrpSpPr>
        <p:grpSpPr>
          <a:xfrm>
            <a:off x="7079837" y="4919742"/>
            <a:ext cx="3003313" cy="757485"/>
            <a:chOff x="7746154" y="2861568"/>
            <a:chExt cx="3003313" cy="757485"/>
          </a:xfrm>
        </p:grpSpPr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90F8A1AF-5D00-4DDD-83BA-2028CF2F7320}"/>
                </a:ext>
              </a:extLst>
            </p:cNvPr>
            <p:cNvGrpSpPr/>
            <p:nvPr/>
          </p:nvGrpSpPr>
          <p:grpSpPr>
            <a:xfrm>
              <a:off x="7812522" y="3235822"/>
              <a:ext cx="914708" cy="383231"/>
              <a:chOff x="2847667" y="2274243"/>
              <a:chExt cx="914708" cy="383231"/>
            </a:xfrm>
          </p:grpSpPr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7F21E3AC-1B89-4049-9336-7F392BA816A2}"/>
                  </a:ext>
                </a:extLst>
              </p:cNvPr>
              <p:cNvGrpSpPr/>
              <p:nvPr/>
            </p:nvGrpSpPr>
            <p:grpSpPr>
              <a:xfrm>
                <a:off x="2847667" y="2352675"/>
                <a:ext cx="419408" cy="85539"/>
                <a:chOff x="2847667" y="2352675"/>
                <a:chExt cx="419408" cy="85539"/>
              </a:xfrm>
            </p:grpSpPr>
            <p:cxnSp>
              <p:nvCxnSpPr>
                <p:cNvPr id="313" name="직선 화살표 연결선 312">
                  <a:extLst>
                    <a:ext uri="{FF2B5EF4-FFF2-40B4-BE49-F238E27FC236}">
                      <a16:creationId xmlns:a16="http://schemas.microsoft.com/office/drawing/2014/main" id="{C5B1E4AD-61FC-4C01-AED7-9EBC9EFD9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4001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직선 연결선 313">
                  <a:extLst>
                    <a:ext uri="{FF2B5EF4-FFF2-40B4-BE49-F238E27FC236}">
                      <a16:creationId xmlns:a16="http://schemas.microsoft.com/office/drawing/2014/main" id="{5CE24105-42A7-44A5-9F5C-33F4E28C90C6}"/>
                    </a:ext>
                  </a:extLst>
                </p:cNvPr>
                <p:cNvCxnSpPr/>
                <p:nvPr/>
              </p:nvCxnSpPr>
              <p:spPr>
                <a:xfrm flipH="1">
                  <a:off x="2990850" y="23526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C372D006-7AB5-4E33-9130-7FB3529ADA7F}"/>
                  </a:ext>
                </a:extLst>
              </p:cNvPr>
              <p:cNvGrpSpPr/>
              <p:nvPr/>
            </p:nvGrpSpPr>
            <p:grpSpPr>
              <a:xfrm>
                <a:off x="2847667" y="2505075"/>
                <a:ext cx="419408" cy="85539"/>
                <a:chOff x="2847667" y="2505075"/>
                <a:chExt cx="419408" cy="85539"/>
              </a:xfrm>
            </p:grpSpPr>
            <p:cxnSp>
              <p:nvCxnSpPr>
                <p:cNvPr id="294" name="직선 화살표 연결선 293">
                  <a:extLst>
                    <a:ext uri="{FF2B5EF4-FFF2-40B4-BE49-F238E27FC236}">
                      <a16:creationId xmlns:a16="http://schemas.microsoft.com/office/drawing/2014/main" id="{4336B65C-434C-49DB-9300-9774499FF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5525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직선 연결선 297">
                  <a:extLst>
                    <a:ext uri="{FF2B5EF4-FFF2-40B4-BE49-F238E27FC236}">
                      <a16:creationId xmlns:a16="http://schemas.microsoft.com/office/drawing/2014/main" id="{B30F8B2B-6606-40EF-B8AB-0718E4475F13}"/>
                    </a:ext>
                  </a:extLst>
                </p:cNvPr>
                <p:cNvCxnSpPr/>
                <p:nvPr/>
              </p:nvCxnSpPr>
              <p:spPr>
                <a:xfrm flipH="1">
                  <a:off x="29337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직선 연결선 298">
                  <a:extLst>
                    <a:ext uri="{FF2B5EF4-FFF2-40B4-BE49-F238E27FC236}">
                      <a16:creationId xmlns:a16="http://schemas.microsoft.com/office/drawing/2014/main" id="{F0F6D5FD-11DD-4230-B958-6206D04E96E6}"/>
                    </a:ext>
                  </a:extLst>
                </p:cNvPr>
                <p:cNvCxnSpPr/>
                <p:nvPr/>
              </p:nvCxnSpPr>
              <p:spPr>
                <a:xfrm flipH="1">
                  <a:off x="30099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BEA0990-0B4F-4CB4-8E57-3D4720BB62B4}"/>
                  </a:ext>
                </a:extLst>
              </p:cNvPr>
              <p:cNvSpPr txBox="1"/>
              <p:nvPr/>
            </p:nvSpPr>
            <p:spPr>
              <a:xfrm>
                <a:off x="3267075" y="2274243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Mark</a:t>
                </a:r>
                <a:endParaRPr lang="ko-KR" altLang="en-US" sz="900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41ED546F-DF84-42B3-9387-820839E83E09}"/>
                  </a:ext>
                </a:extLst>
              </p:cNvPr>
              <p:cNvSpPr txBox="1"/>
              <p:nvPr/>
            </p:nvSpPr>
            <p:spPr>
              <a:xfrm>
                <a:off x="3267075" y="2426642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Tag</a:t>
                </a:r>
                <a:endParaRPr lang="ko-KR" altLang="en-US" sz="900" dirty="0"/>
              </a:p>
            </p:txBody>
          </p:sp>
        </p:grp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6DD5F27-F59D-4054-B90E-0FE9EB645A3A}"/>
                </a:ext>
              </a:extLst>
            </p:cNvPr>
            <p:cNvSpPr/>
            <p:nvPr/>
          </p:nvSpPr>
          <p:spPr>
            <a:xfrm>
              <a:off x="7746155" y="3257532"/>
              <a:ext cx="895350" cy="3615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09818700-7259-43C8-B792-A40D70C031CE}"/>
                </a:ext>
              </a:extLst>
            </p:cNvPr>
            <p:cNvSpPr/>
            <p:nvPr/>
          </p:nvSpPr>
          <p:spPr>
            <a:xfrm>
              <a:off x="8618142" y="2897080"/>
              <a:ext cx="297059" cy="2667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이등변 삼각형 263">
              <a:extLst>
                <a:ext uri="{FF2B5EF4-FFF2-40B4-BE49-F238E27FC236}">
                  <a16:creationId xmlns:a16="http://schemas.microsoft.com/office/drawing/2014/main" id="{E11141EB-4A47-4719-871A-D1E1E25054B7}"/>
                </a:ext>
              </a:extLst>
            </p:cNvPr>
            <p:cNvSpPr/>
            <p:nvPr/>
          </p:nvSpPr>
          <p:spPr>
            <a:xfrm>
              <a:off x="7776983" y="2905635"/>
              <a:ext cx="233432" cy="2108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345F160-56E2-4EE2-A45E-DF2F1C4A7B87}"/>
                </a:ext>
              </a:extLst>
            </p:cNvPr>
            <p:cNvSpPr/>
            <p:nvPr/>
          </p:nvSpPr>
          <p:spPr>
            <a:xfrm>
              <a:off x="9788744" y="2903397"/>
              <a:ext cx="241097" cy="230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BF67FE2-E177-44CD-AC74-1FBA38CCE12D}"/>
                </a:ext>
              </a:extLst>
            </p:cNvPr>
            <p:cNvSpPr txBox="1"/>
            <p:nvPr/>
          </p:nvSpPr>
          <p:spPr>
            <a:xfrm>
              <a:off x="8877975" y="2910243"/>
              <a:ext cx="894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Internal node</a:t>
              </a:r>
              <a:endParaRPr lang="ko-KR" altLang="en-US" sz="900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774C653-FEC4-4EBD-BF80-2DA9B038FE1F}"/>
                </a:ext>
              </a:extLst>
            </p:cNvPr>
            <p:cNvSpPr txBox="1"/>
            <p:nvPr/>
          </p:nvSpPr>
          <p:spPr>
            <a:xfrm>
              <a:off x="9972691" y="2914774"/>
              <a:ext cx="7767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 node</a:t>
              </a:r>
              <a:endParaRPr lang="ko-KR" altLang="en-US" sz="900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4BA58D4-8750-48C9-9333-31709F1B294C}"/>
                </a:ext>
              </a:extLst>
            </p:cNvPr>
            <p:cNvSpPr txBox="1"/>
            <p:nvPr/>
          </p:nvSpPr>
          <p:spPr>
            <a:xfrm>
              <a:off x="7951013" y="2907580"/>
              <a:ext cx="5968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Subtree</a:t>
              </a:r>
              <a:endParaRPr lang="ko-KR" altLang="en-US" sz="900" dirty="0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9CA2803-EB64-481A-82F0-51A54FCFD753}"/>
                </a:ext>
              </a:extLst>
            </p:cNvPr>
            <p:cNvSpPr/>
            <p:nvPr/>
          </p:nvSpPr>
          <p:spPr>
            <a:xfrm>
              <a:off x="7746154" y="2861568"/>
              <a:ext cx="2950815" cy="757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사각형: 둥근 모서리 282">
              <a:extLst>
                <a:ext uri="{FF2B5EF4-FFF2-40B4-BE49-F238E27FC236}">
                  <a16:creationId xmlns:a16="http://schemas.microsoft.com/office/drawing/2014/main" id="{E98624FB-D5CA-425E-B268-750E876F7708}"/>
                </a:ext>
              </a:extLst>
            </p:cNvPr>
            <p:cNvSpPr/>
            <p:nvPr/>
          </p:nvSpPr>
          <p:spPr>
            <a:xfrm>
              <a:off x="8929402" y="329587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7D52A109-FFFF-4520-BF55-4752A5722AE6}"/>
                </a:ext>
              </a:extLst>
            </p:cNvPr>
            <p:cNvSpPr txBox="1"/>
            <p:nvPr/>
          </p:nvSpPr>
          <p:spPr>
            <a:xfrm>
              <a:off x="9562996" y="3314925"/>
              <a:ext cx="11864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Search path nodes</a:t>
              </a:r>
              <a:endParaRPr lang="ko-KR" altLang="en-US" sz="900" dirty="0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B7B1C395-3699-45FB-B622-16D4183EBF5C}"/>
                </a:ext>
              </a:extLst>
            </p:cNvPr>
            <p:cNvSpPr/>
            <p:nvPr/>
          </p:nvSpPr>
          <p:spPr>
            <a:xfrm>
              <a:off x="9269524" y="3295876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AAF44C41-BB07-44F8-AAF3-A21F0F4F125C}"/>
              </a:ext>
            </a:extLst>
          </p:cNvPr>
          <p:cNvSpPr txBox="1"/>
          <p:nvPr/>
        </p:nvSpPr>
        <p:spPr>
          <a:xfrm>
            <a:off x="7596797" y="4529332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F16758A-9D45-4E11-8314-C11A7421D8FD}"/>
              </a:ext>
            </a:extLst>
          </p:cNvPr>
          <p:cNvSpPr txBox="1"/>
          <p:nvPr/>
        </p:nvSpPr>
        <p:spPr>
          <a:xfrm>
            <a:off x="9887412" y="4529332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494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45AB7-503C-48CF-A114-F1B159863EF0}"/>
              </a:ext>
            </a:extLst>
          </p:cNvPr>
          <p:cNvGrpSpPr/>
          <p:nvPr/>
        </p:nvGrpSpPr>
        <p:grpSpPr>
          <a:xfrm>
            <a:off x="882433" y="5540634"/>
            <a:ext cx="981075" cy="383231"/>
            <a:chOff x="2781300" y="2274243"/>
            <a:chExt cx="981075" cy="3832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69691E-5F1A-46B3-9281-FE9B4160182C}"/>
                </a:ext>
              </a:extLst>
            </p:cNvPr>
            <p:cNvGrpSpPr/>
            <p:nvPr/>
          </p:nvGrpSpPr>
          <p:grpSpPr>
            <a:xfrm>
              <a:off x="2847667" y="2274243"/>
              <a:ext cx="914708" cy="383231"/>
              <a:chOff x="2847667" y="2274243"/>
              <a:chExt cx="914708" cy="38323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4F87519-41CB-416B-BBDC-4289EED346A3}"/>
                  </a:ext>
                </a:extLst>
              </p:cNvPr>
              <p:cNvGrpSpPr/>
              <p:nvPr/>
            </p:nvGrpSpPr>
            <p:grpSpPr>
              <a:xfrm>
                <a:off x="2847667" y="2352675"/>
                <a:ext cx="419408" cy="85539"/>
                <a:chOff x="2847667" y="2352675"/>
                <a:chExt cx="419408" cy="85539"/>
              </a:xfrm>
            </p:grpSpPr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2268DB48-3879-4523-B1C1-C432C08DF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4001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98C2AC88-7EBE-475D-8B19-6FD3606F7816}"/>
                    </a:ext>
                  </a:extLst>
                </p:cNvPr>
                <p:cNvCxnSpPr/>
                <p:nvPr/>
              </p:nvCxnSpPr>
              <p:spPr>
                <a:xfrm flipH="1">
                  <a:off x="2990850" y="23526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9FD6F08-741A-4B9F-95A4-0FA050A56236}"/>
                  </a:ext>
                </a:extLst>
              </p:cNvPr>
              <p:cNvGrpSpPr/>
              <p:nvPr/>
            </p:nvGrpSpPr>
            <p:grpSpPr>
              <a:xfrm>
                <a:off x="2847667" y="2505075"/>
                <a:ext cx="419408" cy="85539"/>
                <a:chOff x="2847667" y="2505075"/>
                <a:chExt cx="419408" cy="85539"/>
              </a:xfrm>
            </p:grpSpPr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5FE2D066-DECA-454A-BAF2-A3C8F4FF3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7667" y="2552514"/>
                  <a:ext cx="4194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9E50B688-A38E-4661-8D81-9E4CD0CD9D50}"/>
                    </a:ext>
                  </a:extLst>
                </p:cNvPr>
                <p:cNvCxnSpPr/>
                <p:nvPr/>
              </p:nvCxnSpPr>
              <p:spPr>
                <a:xfrm flipH="1">
                  <a:off x="29337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2A0EE85F-CA05-436E-ACC5-F383FD4E9797}"/>
                    </a:ext>
                  </a:extLst>
                </p:cNvPr>
                <p:cNvCxnSpPr/>
                <p:nvPr/>
              </p:nvCxnSpPr>
              <p:spPr>
                <a:xfrm flipH="1">
                  <a:off x="3009900" y="2505075"/>
                  <a:ext cx="85571" cy="855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DF2CD2-C571-4E55-8421-58C27110A07D}"/>
                  </a:ext>
                </a:extLst>
              </p:cNvPr>
              <p:cNvSpPr txBox="1"/>
              <p:nvPr/>
            </p:nvSpPr>
            <p:spPr>
              <a:xfrm>
                <a:off x="3267075" y="2274243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Mark</a:t>
                </a:r>
                <a:endParaRPr lang="ko-KR" altLang="en-US" sz="9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C6C7DC-9872-45E5-8F69-59BD0ED0AF89}"/>
                  </a:ext>
                </a:extLst>
              </p:cNvPr>
              <p:cNvSpPr txBox="1"/>
              <p:nvPr/>
            </p:nvSpPr>
            <p:spPr>
              <a:xfrm>
                <a:off x="3267075" y="2426642"/>
                <a:ext cx="4953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Tag</a:t>
                </a:r>
                <a:endParaRPr lang="ko-KR" altLang="en-US" sz="900" dirty="0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DB72BA-C64F-4283-8DC7-9B7E9F685EAE}"/>
                </a:ext>
              </a:extLst>
            </p:cNvPr>
            <p:cNvSpPr/>
            <p:nvPr/>
          </p:nvSpPr>
          <p:spPr>
            <a:xfrm>
              <a:off x="2781300" y="2295953"/>
              <a:ext cx="895350" cy="3615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2FB02B-7073-4564-8EDB-C62D89CE0B22}"/>
              </a:ext>
            </a:extLst>
          </p:cNvPr>
          <p:cNvGrpSpPr/>
          <p:nvPr/>
        </p:nvGrpSpPr>
        <p:grpSpPr>
          <a:xfrm>
            <a:off x="1821068" y="5638570"/>
            <a:ext cx="3203008" cy="285295"/>
            <a:chOff x="2665750" y="1981080"/>
            <a:chExt cx="3203008" cy="28529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754802C-C761-4241-8257-71945D3DD76B}"/>
                </a:ext>
              </a:extLst>
            </p:cNvPr>
            <p:cNvSpPr/>
            <p:nvPr/>
          </p:nvSpPr>
          <p:spPr>
            <a:xfrm>
              <a:off x="3672338" y="2065775"/>
              <a:ext cx="250621" cy="1477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6B8C4D2-EF65-4B72-93C5-07F00DD57BE0}"/>
                </a:ext>
              </a:extLst>
            </p:cNvPr>
            <p:cNvSpPr/>
            <p:nvPr/>
          </p:nvSpPr>
          <p:spPr>
            <a:xfrm>
              <a:off x="2709276" y="2024167"/>
              <a:ext cx="233432" cy="2108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BF66A6-FB60-4964-9D2B-67563391DB79}"/>
                </a:ext>
              </a:extLst>
            </p:cNvPr>
            <p:cNvSpPr/>
            <p:nvPr/>
          </p:nvSpPr>
          <p:spPr>
            <a:xfrm>
              <a:off x="4908034" y="2012790"/>
              <a:ext cx="241097" cy="230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25F10-56F5-43B1-89DB-D2EF71B86675}"/>
                </a:ext>
              </a:extLst>
            </p:cNvPr>
            <p:cNvSpPr txBox="1"/>
            <p:nvPr/>
          </p:nvSpPr>
          <p:spPr>
            <a:xfrm>
              <a:off x="3873906" y="2016587"/>
              <a:ext cx="894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Internal node</a:t>
              </a:r>
              <a:endParaRPr lang="ko-KR" altLang="en-US" sz="9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62449-2D96-4980-B1D2-EFCFAB952F3F}"/>
                </a:ext>
              </a:extLst>
            </p:cNvPr>
            <p:cNvSpPr txBox="1"/>
            <p:nvPr/>
          </p:nvSpPr>
          <p:spPr>
            <a:xfrm>
              <a:off x="5091981" y="2024167"/>
              <a:ext cx="7767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 node</a:t>
              </a:r>
              <a:endParaRPr lang="ko-KR" altLang="en-US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2F2120-9A42-4327-B7C2-6E2D9BBD9634}"/>
                </a:ext>
              </a:extLst>
            </p:cNvPr>
            <p:cNvSpPr txBox="1"/>
            <p:nvPr/>
          </p:nvSpPr>
          <p:spPr>
            <a:xfrm>
              <a:off x="2883306" y="2026112"/>
              <a:ext cx="5968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Subtree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3CCEEE-8A7D-4B89-A695-D4103F11D46D}"/>
                </a:ext>
              </a:extLst>
            </p:cNvPr>
            <p:cNvSpPr/>
            <p:nvPr/>
          </p:nvSpPr>
          <p:spPr>
            <a:xfrm>
              <a:off x="2665750" y="1981080"/>
              <a:ext cx="3203008" cy="2852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0F3264-4283-4E53-993B-92ED702AC74D}"/>
              </a:ext>
            </a:extLst>
          </p:cNvPr>
          <p:cNvGrpSpPr/>
          <p:nvPr/>
        </p:nvGrpSpPr>
        <p:grpSpPr>
          <a:xfrm>
            <a:off x="1057382" y="3190998"/>
            <a:ext cx="1400168" cy="2297580"/>
            <a:chOff x="1571625" y="2858908"/>
            <a:chExt cx="1400168" cy="229758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58E3B5-BE06-4177-AB9A-888A8283B8C1}"/>
                </a:ext>
              </a:extLst>
            </p:cNvPr>
            <p:cNvSpPr/>
            <p:nvPr/>
          </p:nvSpPr>
          <p:spPr>
            <a:xfrm>
              <a:off x="1842492" y="4120422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567F3D0-9D9F-461D-9698-D8B81E5A9181}"/>
                </a:ext>
              </a:extLst>
            </p:cNvPr>
            <p:cNvSpPr/>
            <p:nvPr/>
          </p:nvSpPr>
          <p:spPr>
            <a:xfrm>
              <a:off x="2271709" y="4120422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1BF6DFB-2F64-4049-A6ED-43F000FACE93}"/>
                </a:ext>
              </a:extLst>
            </p:cNvPr>
            <p:cNvSpPr/>
            <p:nvPr/>
          </p:nvSpPr>
          <p:spPr>
            <a:xfrm>
              <a:off x="1711525" y="3039711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GP(a)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BD448C0-65B7-4B0E-8DB1-EF6B4AC72280}"/>
                </a:ext>
              </a:extLst>
            </p:cNvPr>
            <p:cNvSpPr/>
            <p:nvPr/>
          </p:nvSpPr>
          <p:spPr>
            <a:xfrm>
              <a:off x="1991617" y="3577573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P(a)</a:t>
              </a:r>
              <a:endParaRPr lang="ko-KR" altLang="en-US" sz="1200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54D309D5-9CAE-4811-ABF1-08DE85CD1C18}"/>
                </a:ext>
              </a:extLst>
            </p:cNvPr>
            <p:cNvSpPr/>
            <p:nvPr/>
          </p:nvSpPr>
          <p:spPr>
            <a:xfrm>
              <a:off x="1571625" y="3577573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1CDA7E-81FB-40B4-BD01-695257E9824D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1711525" y="3308642"/>
              <a:ext cx="280093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C35BBF-0A22-429E-8BE4-E8A385081B32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1991618" y="3308642"/>
              <a:ext cx="280092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595818D-B03B-4393-A0B5-6001F6ACFDE4}"/>
                </a:ext>
              </a:extLst>
            </p:cNvPr>
            <p:cNvCxnSpPr>
              <a:cxnSpLocks/>
              <a:stCxn id="26" idx="2"/>
              <a:endCxn id="23" idx="0"/>
            </p:cNvCxnSpPr>
            <p:nvPr/>
          </p:nvCxnSpPr>
          <p:spPr>
            <a:xfrm flipH="1">
              <a:off x="1995488" y="3846504"/>
              <a:ext cx="27622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309C018-BD27-4004-B159-574A4DF219C3}"/>
                </a:ext>
              </a:extLst>
            </p:cNvPr>
            <p:cNvCxnSpPr>
              <a:cxnSpLocks/>
              <a:stCxn id="26" idx="2"/>
              <a:endCxn id="24" idx="0"/>
            </p:cNvCxnSpPr>
            <p:nvPr/>
          </p:nvCxnSpPr>
          <p:spPr>
            <a:xfrm>
              <a:off x="2271710" y="3846504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F988B1D-1E11-43ED-B144-9335BF1801A1}"/>
                </a:ext>
              </a:extLst>
            </p:cNvPr>
            <p:cNvCxnSpPr>
              <a:cxnSpLocks/>
              <a:stCxn id="24" idx="2"/>
              <a:endCxn id="35" idx="0"/>
            </p:cNvCxnSpPr>
            <p:nvPr/>
          </p:nvCxnSpPr>
          <p:spPr>
            <a:xfrm>
              <a:off x="2551802" y="4389353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9AE6970-6B7C-449A-BD5D-E8C052BF6A35}"/>
                </a:ext>
              </a:extLst>
            </p:cNvPr>
            <p:cNvCxnSpPr>
              <a:cxnSpLocks/>
              <a:stCxn id="24" idx="2"/>
              <a:endCxn id="34" idx="0"/>
            </p:cNvCxnSpPr>
            <p:nvPr/>
          </p:nvCxnSpPr>
          <p:spPr>
            <a:xfrm flipH="1">
              <a:off x="2271564" y="4389353"/>
              <a:ext cx="280238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072CF471-771E-48A5-A228-3FF9D8E3686E}"/>
                </a:ext>
              </a:extLst>
            </p:cNvPr>
            <p:cNvSpPr/>
            <p:nvPr/>
          </p:nvSpPr>
          <p:spPr>
            <a:xfrm>
              <a:off x="2131664" y="4663271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24804B3-7A67-4C3C-9478-928E0CCAEA95}"/>
                </a:ext>
              </a:extLst>
            </p:cNvPr>
            <p:cNvSpPr/>
            <p:nvPr/>
          </p:nvSpPr>
          <p:spPr>
            <a:xfrm>
              <a:off x="2691994" y="4663271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E20FE9F-1A80-4063-B459-2AC9068932FE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1991618" y="2858908"/>
              <a:ext cx="0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7FEFC58-C440-4655-9898-9326CB49F93F}"/>
              </a:ext>
            </a:extLst>
          </p:cNvPr>
          <p:cNvSpPr/>
          <p:nvPr/>
        </p:nvSpPr>
        <p:spPr>
          <a:xfrm>
            <a:off x="2531486" y="4345058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C2E164-BED6-435F-BF98-3A4D732F0DC6}"/>
              </a:ext>
            </a:extLst>
          </p:cNvPr>
          <p:cNvSpPr txBox="1"/>
          <p:nvPr/>
        </p:nvSpPr>
        <p:spPr>
          <a:xfrm>
            <a:off x="2102983" y="4131507"/>
            <a:ext cx="114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Insert new node n</a:t>
            </a:r>
            <a:endParaRPr lang="ko-KR" altLang="en-US" sz="9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C9307D8-4C9B-445B-A7AF-98557D9352CA}"/>
              </a:ext>
            </a:extLst>
          </p:cNvPr>
          <p:cNvSpPr/>
          <p:nvPr/>
        </p:nvSpPr>
        <p:spPr>
          <a:xfrm>
            <a:off x="3116581" y="4860264"/>
            <a:ext cx="305991" cy="2689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9949A77-9520-455C-90A1-F85E2C6396D2}"/>
              </a:ext>
            </a:extLst>
          </p:cNvPr>
          <p:cNvSpPr/>
          <p:nvPr/>
        </p:nvSpPr>
        <p:spPr>
          <a:xfrm>
            <a:off x="4141926" y="4323070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S(a)</a:t>
            </a:r>
            <a:endParaRPr lang="ko-KR" altLang="en-US" sz="12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8D18ED8-7536-488D-93AB-5988BDE33B41}"/>
              </a:ext>
            </a:extLst>
          </p:cNvPr>
          <p:cNvSpPr/>
          <p:nvPr/>
        </p:nvSpPr>
        <p:spPr>
          <a:xfrm>
            <a:off x="3361499" y="3242359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GP(a)</a:t>
            </a:r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13F22A-233C-4066-95F8-1328E602E4D0}"/>
              </a:ext>
            </a:extLst>
          </p:cNvPr>
          <p:cNvSpPr/>
          <p:nvPr/>
        </p:nvSpPr>
        <p:spPr>
          <a:xfrm>
            <a:off x="3641591" y="3780221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P(a)</a:t>
            </a:r>
            <a:endParaRPr lang="ko-KR" altLang="en-US" sz="1200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09C8EC5F-7AFD-4A2B-BDB9-490F7052C774}"/>
              </a:ext>
            </a:extLst>
          </p:cNvPr>
          <p:cNvSpPr/>
          <p:nvPr/>
        </p:nvSpPr>
        <p:spPr>
          <a:xfrm>
            <a:off x="3221599" y="3780221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D26631-5682-4052-A17A-AA471696D07D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361499" y="3511290"/>
            <a:ext cx="280093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D6D993-4469-4FD7-BD7C-5C54BAD1E1A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641592" y="3511290"/>
            <a:ext cx="280092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1976FF2-E25C-4ACC-BDF9-5C54709CD1E6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flipH="1">
            <a:off x="3547508" y="4049152"/>
            <a:ext cx="374176" cy="27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66B8783-C58E-4306-ACFE-569EC70A4911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3921684" y="4049152"/>
            <a:ext cx="500335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24E480E-6E25-4FC9-826F-5809422E7924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4422019" y="4592001"/>
            <a:ext cx="280092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FE618F7-1135-45FA-89E1-E82C0C117715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 flipH="1">
            <a:off x="4141781" y="4592001"/>
            <a:ext cx="280238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BC6CDCE9-C099-49B8-830E-BFB0F2656F25}"/>
              </a:ext>
            </a:extLst>
          </p:cNvPr>
          <p:cNvSpPr/>
          <p:nvPr/>
        </p:nvSpPr>
        <p:spPr>
          <a:xfrm>
            <a:off x="4001881" y="4865919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16A6021A-1BC7-45A6-9906-3940276D9D3C}"/>
              </a:ext>
            </a:extLst>
          </p:cNvPr>
          <p:cNvSpPr/>
          <p:nvPr/>
        </p:nvSpPr>
        <p:spPr>
          <a:xfrm>
            <a:off x="4562211" y="4865919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1ECD1D-1776-42DB-A6EC-41E96B301CB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41592" y="3061556"/>
            <a:ext cx="0" cy="1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1DC7362-103C-49FC-AD7A-573496C8501F}"/>
              </a:ext>
            </a:extLst>
          </p:cNvPr>
          <p:cNvSpPr/>
          <p:nvPr/>
        </p:nvSpPr>
        <p:spPr>
          <a:xfrm>
            <a:off x="3288451" y="4322402"/>
            <a:ext cx="518114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B53CBA-3AE0-476C-9D6E-3206355174E2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547508" y="4591333"/>
            <a:ext cx="264857" cy="26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0C460C6-BDEC-4EBD-BD3A-5C31EC1E2259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flipH="1">
            <a:off x="3269577" y="4591333"/>
            <a:ext cx="277931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460BA3-E6FB-4E26-A04C-A6E6F321E8EC}"/>
              </a:ext>
            </a:extLst>
          </p:cNvPr>
          <p:cNvSpPr/>
          <p:nvPr/>
        </p:nvSpPr>
        <p:spPr>
          <a:xfrm>
            <a:off x="3659369" y="4855488"/>
            <a:ext cx="305991" cy="2689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16EC795-E6D8-4726-B0CD-250ED501F9B6}"/>
              </a:ext>
            </a:extLst>
          </p:cNvPr>
          <p:cNvSpPr/>
          <p:nvPr/>
        </p:nvSpPr>
        <p:spPr>
          <a:xfrm>
            <a:off x="3322450" y="2465092"/>
            <a:ext cx="305991" cy="2689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5485353-635C-4681-A3BC-3D5C6C6A490B}"/>
              </a:ext>
            </a:extLst>
          </p:cNvPr>
          <p:cNvSpPr/>
          <p:nvPr/>
        </p:nvSpPr>
        <p:spPr>
          <a:xfrm>
            <a:off x="3191483" y="1384381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GP(a)</a:t>
            </a:r>
            <a:endParaRPr lang="ko-KR" altLang="en-US" sz="12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61DE015-9EBF-4418-9A60-D34C6F007154}"/>
              </a:ext>
            </a:extLst>
          </p:cNvPr>
          <p:cNvSpPr/>
          <p:nvPr/>
        </p:nvSpPr>
        <p:spPr>
          <a:xfrm>
            <a:off x="3471575" y="1922243"/>
            <a:ext cx="560185" cy="268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P(a)</a:t>
            </a:r>
            <a:endParaRPr lang="ko-KR" altLang="en-US" sz="1200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85B446E-0BCE-420E-A3D9-50413A17F473}"/>
              </a:ext>
            </a:extLst>
          </p:cNvPr>
          <p:cNvSpPr/>
          <p:nvPr/>
        </p:nvSpPr>
        <p:spPr>
          <a:xfrm>
            <a:off x="3051583" y="1922243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21CD07-B58E-44C1-B12A-B186EB9DB4E4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flipH="1">
            <a:off x="3191483" y="1653312"/>
            <a:ext cx="280093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2AF464-F86B-41F5-A825-414EDB8FE4BA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3471576" y="1653312"/>
            <a:ext cx="280092" cy="26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FFFC1F-3747-45AC-B681-9013F8FB28FA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>
            <a:off x="3751668" y="2191174"/>
            <a:ext cx="265783" cy="27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84E6D08E-3463-4CD6-B2F9-794F04C63A1A}"/>
              </a:ext>
            </a:extLst>
          </p:cNvPr>
          <p:cNvSpPr/>
          <p:nvPr/>
        </p:nvSpPr>
        <p:spPr>
          <a:xfrm>
            <a:off x="3877551" y="2462501"/>
            <a:ext cx="279799" cy="4932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CE90E75-3215-4A7E-9A03-FF1F79E68EBF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3471576" y="1203578"/>
            <a:ext cx="0" cy="1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EDAA37-CDEF-4F4C-BA53-95E25DE9EA37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 flipH="1">
            <a:off x="3475446" y="2191174"/>
            <a:ext cx="276222" cy="27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E85B28F-AEE7-4EF8-BE02-9EE5869BB142}"/>
              </a:ext>
            </a:extLst>
          </p:cNvPr>
          <p:cNvCxnSpPr/>
          <p:nvPr/>
        </p:nvCxnSpPr>
        <p:spPr>
          <a:xfrm rot="7956710" flipH="1">
            <a:off x="3594432" y="2275390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5B66BE8-0568-45D5-9C99-4B63E47605D2}"/>
              </a:ext>
            </a:extLst>
          </p:cNvPr>
          <p:cNvGrpSpPr/>
          <p:nvPr/>
        </p:nvGrpSpPr>
        <p:grpSpPr>
          <a:xfrm>
            <a:off x="869317" y="1223350"/>
            <a:ext cx="1198593" cy="1530445"/>
            <a:chOff x="7488865" y="2504663"/>
            <a:chExt cx="1198593" cy="1530445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9964253-7A50-4BF9-B2FB-9C49D9C8CBD1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>
              <a:off x="7908858" y="2954397"/>
              <a:ext cx="280092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E2A4E76-591C-4DE5-B553-46CEC9F359AB}"/>
                </a:ext>
              </a:extLst>
            </p:cNvPr>
            <p:cNvSpPr/>
            <p:nvPr/>
          </p:nvSpPr>
          <p:spPr>
            <a:xfrm>
              <a:off x="7759732" y="376617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2477C89-9C3E-49C2-B8C6-02ABB2A44F22}"/>
                </a:ext>
              </a:extLst>
            </p:cNvPr>
            <p:cNvSpPr/>
            <p:nvPr/>
          </p:nvSpPr>
          <p:spPr>
            <a:xfrm>
              <a:off x="7628765" y="2685466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GP(a)</a:t>
              </a:r>
              <a:endParaRPr lang="ko-KR" altLang="en-US" sz="1200" dirty="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F4C9762-C0AC-44B3-AECE-CAC211A11A5D}"/>
                </a:ext>
              </a:extLst>
            </p:cNvPr>
            <p:cNvSpPr/>
            <p:nvPr/>
          </p:nvSpPr>
          <p:spPr>
            <a:xfrm>
              <a:off x="7908857" y="3223328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P(a)</a:t>
              </a:r>
              <a:endParaRPr lang="ko-KR" altLang="en-US" sz="12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DF73E12A-76F7-4101-8781-29DB88F11749}"/>
                </a:ext>
              </a:extLst>
            </p:cNvPr>
            <p:cNvSpPr/>
            <p:nvPr/>
          </p:nvSpPr>
          <p:spPr>
            <a:xfrm>
              <a:off x="7488865" y="3223328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49DD7C3-655C-442D-BDAE-D41D5B575851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 flipH="1">
              <a:off x="7628765" y="2954397"/>
              <a:ext cx="280093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8DE2244-5E44-44F9-B8E6-FCCF2AB9E6F4}"/>
                </a:ext>
              </a:extLst>
            </p:cNvPr>
            <p:cNvCxnSpPr>
              <a:cxnSpLocks/>
              <a:stCxn id="77" idx="2"/>
              <a:endCxn id="86" idx="0"/>
            </p:cNvCxnSpPr>
            <p:nvPr/>
          </p:nvCxnSpPr>
          <p:spPr>
            <a:xfrm>
              <a:off x="8188950" y="3492259"/>
              <a:ext cx="25704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8914DC46-8F74-45FF-B9FF-6CCA9A381E45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7908858" y="2504663"/>
              <a:ext cx="0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C53BDED4-B538-4F57-A4B6-F0B195BB384A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 flipH="1">
              <a:off x="7912728" y="3492259"/>
              <a:ext cx="27622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B6B3B86-3D3C-4607-99CB-744D9DF70BE4}"/>
                </a:ext>
              </a:extLst>
            </p:cNvPr>
            <p:cNvCxnSpPr/>
            <p:nvPr/>
          </p:nvCxnSpPr>
          <p:spPr>
            <a:xfrm rot="7956710" flipH="1">
              <a:off x="8031714" y="3576475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91B3960-C963-44BC-B9EA-E3C9BEDF59A4}"/>
                </a:ext>
              </a:extLst>
            </p:cNvPr>
            <p:cNvCxnSpPr/>
            <p:nvPr/>
          </p:nvCxnSpPr>
          <p:spPr>
            <a:xfrm rot="7956710" flipH="1">
              <a:off x="7984089" y="3614575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2C38A2F-1702-42E1-9101-DD6B0A674B2E}"/>
                </a:ext>
              </a:extLst>
            </p:cNvPr>
            <p:cNvCxnSpPr/>
            <p:nvPr/>
          </p:nvCxnSpPr>
          <p:spPr>
            <a:xfrm rot="7956710" flipH="1">
              <a:off x="8269839" y="3586000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19A25DE-92A1-47A7-A2E2-9240BF4D99C9}"/>
                </a:ext>
              </a:extLst>
            </p:cNvPr>
            <p:cNvSpPr/>
            <p:nvPr/>
          </p:nvSpPr>
          <p:spPr>
            <a:xfrm>
              <a:off x="8292996" y="376617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911D2D-B887-44BD-94ED-2CB0F041F5E3}"/>
                </a:ext>
              </a:extLst>
            </p:cNvPr>
            <p:cNvSpPr txBox="1"/>
            <p:nvPr/>
          </p:nvSpPr>
          <p:spPr>
            <a:xfrm>
              <a:off x="8250625" y="3773498"/>
              <a:ext cx="4368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S(a)</a:t>
              </a:r>
              <a:endParaRPr lang="ko-KR" altLang="en-US" sz="1100" dirty="0"/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8EEB32DA-035C-4A66-A908-FCD3A3603C59}"/>
              </a:ext>
            </a:extLst>
          </p:cNvPr>
          <p:cNvSpPr/>
          <p:nvPr/>
        </p:nvSpPr>
        <p:spPr>
          <a:xfrm>
            <a:off x="3945815" y="1642924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AF7BA840-CEEB-498C-BD84-317CD71C185C}"/>
              </a:ext>
            </a:extLst>
          </p:cNvPr>
          <p:cNvSpPr/>
          <p:nvPr/>
        </p:nvSpPr>
        <p:spPr>
          <a:xfrm>
            <a:off x="1741522" y="1654310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DD7DFD-876A-4D3A-B709-C82B8FC5D5DD}"/>
              </a:ext>
            </a:extLst>
          </p:cNvPr>
          <p:cNvSpPr txBox="1"/>
          <p:nvPr/>
        </p:nvSpPr>
        <p:spPr>
          <a:xfrm>
            <a:off x="4237977" y="1601949"/>
            <a:ext cx="9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Call Cleanup() and retry</a:t>
            </a:r>
            <a:endParaRPr lang="ko-KR" altLang="en-US" sz="9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5F51E10-89A0-4D1B-92AB-A753EA837F2C}"/>
              </a:ext>
            </a:extLst>
          </p:cNvPr>
          <p:cNvSpPr/>
          <p:nvPr/>
        </p:nvSpPr>
        <p:spPr>
          <a:xfrm>
            <a:off x="3002628" y="1109210"/>
            <a:ext cx="2060024" cy="18784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D33848-9FB0-4A28-A822-1B3070AF9DBC}"/>
              </a:ext>
            </a:extLst>
          </p:cNvPr>
          <p:cNvSpPr/>
          <p:nvPr/>
        </p:nvSpPr>
        <p:spPr>
          <a:xfrm>
            <a:off x="844887" y="1109211"/>
            <a:ext cx="2123325" cy="18878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1E0603-A0CF-4943-9196-AA62E2A8F428}"/>
              </a:ext>
            </a:extLst>
          </p:cNvPr>
          <p:cNvSpPr txBox="1"/>
          <p:nvPr/>
        </p:nvSpPr>
        <p:spPr>
          <a:xfrm>
            <a:off x="2024321" y="1610064"/>
            <a:ext cx="9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Call Cleanup() and retry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4767D8-AFD4-4B1C-9E00-1D85E84999C8}"/>
              </a:ext>
            </a:extLst>
          </p:cNvPr>
          <p:cNvSpPr/>
          <p:nvPr/>
        </p:nvSpPr>
        <p:spPr>
          <a:xfrm>
            <a:off x="844888" y="3023559"/>
            <a:ext cx="4217764" cy="29345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CF09C4-202E-4096-B685-07D562EB669F}"/>
              </a:ext>
            </a:extLst>
          </p:cNvPr>
          <p:cNvSpPr txBox="1"/>
          <p:nvPr/>
        </p:nvSpPr>
        <p:spPr>
          <a:xfrm>
            <a:off x="2564015" y="2664455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68381A-F7E5-43F9-9023-A514600AD122}"/>
              </a:ext>
            </a:extLst>
          </p:cNvPr>
          <p:cNvSpPr txBox="1"/>
          <p:nvPr/>
        </p:nvSpPr>
        <p:spPr>
          <a:xfrm>
            <a:off x="4682159" y="2664455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A4F609-3159-4FA7-80FF-E224BF26BED0}"/>
              </a:ext>
            </a:extLst>
          </p:cNvPr>
          <p:cNvSpPr txBox="1"/>
          <p:nvPr/>
        </p:nvSpPr>
        <p:spPr>
          <a:xfrm>
            <a:off x="4690785" y="3082095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(c)</a:t>
            </a:r>
            <a:endParaRPr lang="ko-KR" altLang="en-US" sz="1200" dirty="0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C4509C56-723A-4C02-A0F9-20A9260F5274}"/>
              </a:ext>
            </a:extLst>
          </p:cNvPr>
          <p:cNvSpPr/>
          <p:nvPr/>
        </p:nvSpPr>
        <p:spPr>
          <a:xfrm>
            <a:off x="7312961" y="1624800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C443E571-47C9-4EFB-B61C-5C980ADC74F7}"/>
              </a:ext>
            </a:extLst>
          </p:cNvPr>
          <p:cNvSpPr/>
          <p:nvPr/>
        </p:nvSpPr>
        <p:spPr>
          <a:xfrm>
            <a:off x="8485748" y="4435840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639F12-0366-4E3F-84A4-64773C3D7837}"/>
              </a:ext>
            </a:extLst>
          </p:cNvPr>
          <p:cNvSpPr/>
          <p:nvPr/>
        </p:nvSpPr>
        <p:spPr>
          <a:xfrm>
            <a:off x="5874981" y="2985155"/>
            <a:ext cx="4862566" cy="36238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38354B-EFE6-4DD5-B25D-66576260C384}"/>
              </a:ext>
            </a:extLst>
          </p:cNvPr>
          <p:cNvSpPr txBox="1"/>
          <p:nvPr/>
        </p:nvSpPr>
        <p:spPr>
          <a:xfrm>
            <a:off x="7166369" y="1426927"/>
            <a:ext cx="650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Marking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9267141-6C5A-47ED-9357-DC0322CE37C1}"/>
              </a:ext>
            </a:extLst>
          </p:cNvPr>
          <p:cNvSpPr/>
          <p:nvPr/>
        </p:nvSpPr>
        <p:spPr>
          <a:xfrm>
            <a:off x="5890256" y="3009033"/>
            <a:ext cx="901411" cy="23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Cleanup()</a:t>
            </a:r>
            <a:endParaRPr lang="ko-KR" altLang="en-US" sz="1200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C209FDB-404C-4983-AAEE-909BA6D0E7CF}"/>
              </a:ext>
            </a:extLst>
          </p:cNvPr>
          <p:cNvSpPr/>
          <p:nvPr/>
        </p:nvSpPr>
        <p:spPr>
          <a:xfrm>
            <a:off x="6065409" y="4486205"/>
            <a:ext cx="305991" cy="2679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74D2584-46A5-4954-8718-D017B47E3EF5}"/>
              </a:ext>
            </a:extLst>
          </p:cNvPr>
          <p:cNvSpPr txBox="1"/>
          <p:nvPr/>
        </p:nvSpPr>
        <p:spPr>
          <a:xfrm>
            <a:off x="5908595" y="4279443"/>
            <a:ext cx="629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Tagging</a:t>
            </a:r>
            <a:endParaRPr lang="ko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1195F33-A78C-466B-A795-A8A83A1CD747}"/>
              </a:ext>
            </a:extLst>
          </p:cNvPr>
          <p:cNvSpPr txBox="1"/>
          <p:nvPr/>
        </p:nvSpPr>
        <p:spPr>
          <a:xfrm>
            <a:off x="8228714" y="4255373"/>
            <a:ext cx="8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adjust nodes</a:t>
            </a:r>
            <a:endParaRPr lang="ko-KR" altLang="en-US" sz="9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127288-AFD8-4716-BE89-3A21B7A96E0A}"/>
              </a:ext>
            </a:extLst>
          </p:cNvPr>
          <p:cNvCxnSpPr>
            <a:cxnSpLocks/>
          </p:cNvCxnSpPr>
          <p:nvPr/>
        </p:nvCxnSpPr>
        <p:spPr>
          <a:xfrm>
            <a:off x="10057097" y="1702499"/>
            <a:ext cx="61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357FA5A-88E5-4CDC-95FE-47DB32169F25}"/>
              </a:ext>
            </a:extLst>
          </p:cNvPr>
          <p:cNvCxnSpPr/>
          <p:nvPr/>
        </p:nvCxnSpPr>
        <p:spPr>
          <a:xfrm flipH="1">
            <a:off x="10303792" y="1655060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28EAF4-7A71-4EC5-8AB3-3AA330517BB8}"/>
              </a:ext>
            </a:extLst>
          </p:cNvPr>
          <p:cNvCxnSpPr>
            <a:cxnSpLocks/>
          </p:cNvCxnSpPr>
          <p:nvPr/>
        </p:nvCxnSpPr>
        <p:spPr>
          <a:xfrm>
            <a:off x="10044619" y="1933331"/>
            <a:ext cx="61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CCFCFDB-4FDD-43BE-A17B-052D69CE09F2}"/>
              </a:ext>
            </a:extLst>
          </p:cNvPr>
          <p:cNvCxnSpPr/>
          <p:nvPr/>
        </p:nvCxnSpPr>
        <p:spPr>
          <a:xfrm flipH="1">
            <a:off x="10242790" y="1885892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DC34307-BA3E-4BCF-887B-CDDA65968695}"/>
              </a:ext>
            </a:extLst>
          </p:cNvPr>
          <p:cNvCxnSpPr/>
          <p:nvPr/>
        </p:nvCxnSpPr>
        <p:spPr>
          <a:xfrm flipH="1">
            <a:off x="10318990" y="1885892"/>
            <a:ext cx="85571" cy="8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82A0F57-B8C0-46DE-B8E7-A41F093D13C1}"/>
              </a:ext>
            </a:extLst>
          </p:cNvPr>
          <p:cNvSpPr txBox="1"/>
          <p:nvPr/>
        </p:nvSpPr>
        <p:spPr>
          <a:xfrm>
            <a:off x="9612790" y="1576678"/>
            <a:ext cx="49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Mark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25055F-A027-4383-A236-840025EF4088}"/>
              </a:ext>
            </a:extLst>
          </p:cNvPr>
          <p:cNvSpPr txBox="1"/>
          <p:nvPr/>
        </p:nvSpPr>
        <p:spPr>
          <a:xfrm>
            <a:off x="9677707" y="1823749"/>
            <a:ext cx="49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Tag</a:t>
            </a:r>
            <a:endParaRPr lang="ko-KR" altLang="en-US" sz="9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19FE734-EAF7-4D8B-A4B7-D698F9CDF98B}"/>
              </a:ext>
            </a:extLst>
          </p:cNvPr>
          <p:cNvSpPr/>
          <p:nvPr/>
        </p:nvSpPr>
        <p:spPr>
          <a:xfrm>
            <a:off x="9222459" y="269042"/>
            <a:ext cx="1506461" cy="18009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126D5F3-A273-4AF1-A435-A84E95EA6161}"/>
              </a:ext>
            </a:extLst>
          </p:cNvPr>
          <p:cNvSpPr/>
          <p:nvPr/>
        </p:nvSpPr>
        <p:spPr>
          <a:xfrm>
            <a:off x="10200280" y="671506"/>
            <a:ext cx="297059" cy="266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309E41DB-1048-47E3-9595-869F5E166549}"/>
              </a:ext>
            </a:extLst>
          </p:cNvPr>
          <p:cNvSpPr/>
          <p:nvPr/>
        </p:nvSpPr>
        <p:spPr>
          <a:xfrm>
            <a:off x="10230595" y="1336252"/>
            <a:ext cx="233432" cy="2108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4C7D0E5-899D-4AE2-9219-71182318CDB4}"/>
              </a:ext>
            </a:extLst>
          </p:cNvPr>
          <p:cNvSpPr/>
          <p:nvPr/>
        </p:nvSpPr>
        <p:spPr>
          <a:xfrm>
            <a:off x="10222930" y="1019378"/>
            <a:ext cx="241097" cy="2308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16AB9E-7788-429B-AC12-71034C3DC0D5}"/>
              </a:ext>
            </a:extLst>
          </p:cNvPr>
          <p:cNvSpPr txBox="1"/>
          <p:nvPr/>
        </p:nvSpPr>
        <p:spPr>
          <a:xfrm>
            <a:off x="9165333" y="686769"/>
            <a:ext cx="894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Internal node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7ADBEA-6162-44D1-BF36-DEEB8D206FF8}"/>
              </a:ext>
            </a:extLst>
          </p:cNvPr>
          <p:cNvSpPr txBox="1"/>
          <p:nvPr/>
        </p:nvSpPr>
        <p:spPr>
          <a:xfrm>
            <a:off x="9351120" y="1019369"/>
            <a:ext cx="776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Leaf node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23CBF84-5684-4411-8EFA-7DF868766845}"/>
              </a:ext>
            </a:extLst>
          </p:cNvPr>
          <p:cNvSpPr txBox="1"/>
          <p:nvPr/>
        </p:nvSpPr>
        <p:spPr>
          <a:xfrm>
            <a:off x="9472121" y="1329353"/>
            <a:ext cx="596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Subtree</a:t>
            </a:r>
            <a:endParaRPr lang="ko-KR" altLang="en-US" sz="9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0C3AE00-CFEE-4014-ABFC-6DF39F6A20E9}"/>
              </a:ext>
            </a:extLst>
          </p:cNvPr>
          <p:cNvSpPr/>
          <p:nvPr/>
        </p:nvSpPr>
        <p:spPr>
          <a:xfrm>
            <a:off x="10027045" y="317283"/>
            <a:ext cx="297059" cy="2689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76D37B-857A-4668-8148-5EBB6842638A}"/>
              </a:ext>
            </a:extLst>
          </p:cNvPr>
          <p:cNvSpPr txBox="1"/>
          <p:nvPr/>
        </p:nvSpPr>
        <p:spPr>
          <a:xfrm>
            <a:off x="9247205" y="345204"/>
            <a:ext cx="82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Search path</a:t>
            </a:r>
            <a:endParaRPr lang="ko-KR" altLang="en-US" sz="9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186E7E5-D2F6-458F-915B-221A9D89695E}"/>
              </a:ext>
            </a:extLst>
          </p:cNvPr>
          <p:cNvSpPr/>
          <p:nvPr/>
        </p:nvSpPr>
        <p:spPr>
          <a:xfrm>
            <a:off x="10367167" y="317282"/>
            <a:ext cx="305991" cy="26893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0B98EDCE-0D49-4096-B0C2-EE1D5A028991}"/>
              </a:ext>
            </a:extLst>
          </p:cNvPr>
          <p:cNvGrpSpPr/>
          <p:nvPr/>
        </p:nvGrpSpPr>
        <p:grpSpPr>
          <a:xfrm>
            <a:off x="5908682" y="598533"/>
            <a:ext cx="1434696" cy="2297580"/>
            <a:chOff x="1022747" y="2870441"/>
            <a:chExt cx="1434696" cy="2297580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DB7A4956-4B86-427A-8027-A45638A29DEB}"/>
                </a:ext>
              </a:extLst>
            </p:cNvPr>
            <p:cNvSpPr/>
            <p:nvPr/>
          </p:nvSpPr>
          <p:spPr>
            <a:xfrm>
              <a:off x="1328142" y="413195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99AABDF-95AC-464D-8F2F-F75E6BE449E8}"/>
                </a:ext>
              </a:extLst>
            </p:cNvPr>
            <p:cNvSpPr/>
            <p:nvPr/>
          </p:nvSpPr>
          <p:spPr>
            <a:xfrm>
              <a:off x="1757359" y="4131955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E3D12245-4035-407E-B48A-2BE9D5B8ECAE}"/>
                </a:ext>
              </a:extLst>
            </p:cNvPr>
            <p:cNvSpPr/>
            <p:nvPr/>
          </p:nvSpPr>
          <p:spPr>
            <a:xfrm>
              <a:off x="1323974" y="3051244"/>
              <a:ext cx="293340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BE08300-E371-49F2-B459-122C5C269FF1}"/>
                </a:ext>
              </a:extLst>
            </p:cNvPr>
            <p:cNvSpPr/>
            <p:nvPr/>
          </p:nvSpPr>
          <p:spPr>
            <a:xfrm>
              <a:off x="1637440" y="3589106"/>
              <a:ext cx="294901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D80619DF-3125-4B4D-948B-A2DD7531E9E4}"/>
                </a:ext>
              </a:extLst>
            </p:cNvPr>
            <p:cNvCxnSpPr>
              <a:cxnSpLocks/>
              <a:stCxn id="131" idx="2"/>
              <a:endCxn id="142" idx="0"/>
            </p:cNvCxnSpPr>
            <p:nvPr/>
          </p:nvCxnSpPr>
          <p:spPr>
            <a:xfrm flipH="1">
              <a:off x="1175743" y="3320175"/>
              <a:ext cx="294901" cy="26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706C395C-98C6-4013-8526-79F1F6608566}"/>
                </a:ext>
              </a:extLst>
            </p:cNvPr>
            <p:cNvCxnSpPr>
              <a:cxnSpLocks/>
              <a:stCxn id="131" idx="2"/>
              <a:endCxn id="132" idx="0"/>
            </p:cNvCxnSpPr>
            <p:nvPr/>
          </p:nvCxnSpPr>
          <p:spPr>
            <a:xfrm>
              <a:off x="1470644" y="3320175"/>
              <a:ext cx="314247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2443939-8E1B-464F-8D05-5B80775BDA2F}"/>
                </a:ext>
              </a:extLst>
            </p:cNvPr>
            <p:cNvCxnSpPr>
              <a:cxnSpLocks/>
              <a:stCxn id="132" idx="2"/>
              <a:endCxn id="129" idx="0"/>
            </p:cNvCxnSpPr>
            <p:nvPr/>
          </p:nvCxnSpPr>
          <p:spPr>
            <a:xfrm flipH="1">
              <a:off x="1481138" y="3858037"/>
              <a:ext cx="303753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B3C4672-0AE3-4627-A0D7-5191B7C3A63A}"/>
                </a:ext>
              </a:extLst>
            </p:cNvPr>
            <p:cNvCxnSpPr>
              <a:cxnSpLocks/>
              <a:stCxn id="132" idx="2"/>
              <a:endCxn id="130" idx="0"/>
            </p:cNvCxnSpPr>
            <p:nvPr/>
          </p:nvCxnSpPr>
          <p:spPr>
            <a:xfrm>
              <a:off x="1784891" y="3858037"/>
              <a:ext cx="252561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2EEEC2DB-7813-4550-B89C-99A84A1CF0E3}"/>
                </a:ext>
              </a:extLst>
            </p:cNvPr>
            <p:cNvCxnSpPr>
              <a:cxnSpLocks/>
              <a:stCxn id="130" idx="2"/>
              <a:endCxn id="140" idx="0"/>
            </p:cNvCxnSpPr>
            <p:nvPr/>
          </p:nvCxnSpPr>
          <p:spPr>
            <a:xfrm>
              <a:off x="2037452" y="4400886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34661689-B431-4F9D-9691-0F568E877FA3}"/>
                </a:ext>
              </a:extLst>
            </p:cNvPr>
            <p:cNvCxnSpPr>
              <a:cxnSpLocks/>
              <a:stCxn id="130" idx="2"/>
              <a:endCxn id="139" idx="0"/>
            </p:cNvCxnSpPr>
            <p:nvPr/>
          </p:nvCxnSpPr>
          <p:spPr>
            <a:xfrm flipH="1">
              <a:off x="1757214" y="4400886"/>
              <a:ext cx="280238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E0012222-BDDF-4541-8049-8702E97650B3}"/>
                </a:ext>
              </a:extLst>
            </p:cNvPr>
            <p:cNvSpPr/>
            <p:nvPr/>
          </p:nvSpPr>
          <p:spPr>
            <a:xfrm>
              <a:off x="161731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0A748A26-5516-4A91-8BA5-23A8621F497F}"/>
                </a:ext>
              </a:extLst>
            </p:cNvPr>
            <p:cNvSpPr/>
            <p:nvPr/>
          </p:nvSpPr>
          <p:spPr>
            <a:xfrm>
              <a:off x="217764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001EDBDD-BE07-4BF2-AD79-DEBEA4152E0C}"/>
                </a:ext>
              </a:extLst>
            </p:cNvPr>
            <p:cNvCxnSpPr>
              <a:cxnSpLocks/>
              <a:endCxn id="131" idx="0"/>
            </p:cNvCxnSpPr>
            <p:nvPr/>
          </p:nvCxnSpPr>
          <p:spPr>
            <a:xfrm flipH="1">
              <a:off x="1470644" y="2870441"/>
              <a:ext cx="6626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CE05792-0C33-46E1-A4A5-7B717BDAC03E}"/>
                </a:ext>
              </a:extLst>
            </p:cNvPr>
            <p:cNvSpPr/>
            <p:nvPr/>
          </p:nvSpPr>
          <p:spPr>
            <a:xfrm>
              <a:off x="1022747" y="3589105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73738A6-9B76-485A-8391-ACCE5FFFEBAF}"/>
                </a:ext>
              </a:extLst>
            </p:cNvPr>
            <p:cNvCxnSpPr/>
            <p:nvPr/>
          </p:nvCxnSpPr>
          <p:spPr>
            <a:xfrm rot="7956710" flipH="1">
              <a:off x="12719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B306C21-4A73-4DE6-815E-97E3592AEBB9}"/>
                </a:ext>
              </a:extLst>
            </p:cNvPr>
            <p:cNvCxnSpPr/>
            <p:nvPr/>
          </p:nvCxnSpPr>
          <p:spPr>
            <a:xfrm rot="7956710" flipH="1">
              <a:off x="1529170" y="33834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581E476-BEDA-4D7C-B89F-DE2A24D014E9}"/>
                </a:ext>
              </a:extLst>
            </p:cNvPr>
            <p:cNvCxnSpPr/>
            <p:nvPr/>
          </p:nvCxnSpPr>
          <p:spPr>
            <a:xfrm rot="7956710" flipH="1">
              <a:off x="15767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E618DF6-7E7D-4934-9653-3A2E4A19A93C}"/>
                </a:ext>
              </a:extLst>
            </p:cNvPr>
            <p:cNvSpPr txBox="1"/>
            <p:nvPr/>
          </p:nvSpPr>
          <p:spPr>
            <a:xfrm>
              <a:off x="1770156" y="3394267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E98E939-6499-4566-B6ED-B0239D97C379}"/>
                </a:ext>
              </a:extLst>
            </p:cNvPr>
            <p:cNvSpPr txBox="1"/>
            <p:nvPr/>
          </p:nvSpPr>
          <p:spPr>
            <a:xfrm>
              <a:off x="1283231" y="4373472"/>
              <a:ext cx="4263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</a:t>
              </a:r>
              <a:endParaRPr lang="ko-KR" altLang="en-US" sz="9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A87AC1B-142C-4290-A834-DED71EF08F62}"/>
              </a:ext>
            </a:extLst>
          </p:cNvPr>
          <p:cNvGrpSpPr/>
          <p:nvPr/>
        </p:nvGrpSpPr>
        <p:grpSpPr>
          <a:xfrm>
            <a:off x="7728156" y="593707"/>
            <a:ext cx="1434696" cy="2297580"/>
            <a:chOff x="1022747" y="2870441"/>
            <a:chExt cx="1434696" cy="2297580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2543BDA-D615-4E8D-87E6-EE7F663CBA05}"/>
                </a:ext>
              </a:extLst>
            </p:cNvPr>
            <p:cNvSpPr/>
            <p:nvPr/>
          </p:nvSpPr>
          <p:spPr>
            <a:xfrm>
              <a:off x="1328142" y="413195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A78B81A7-C4CC-47E4-8FCB-B8A6D13C732D}"/>
                </a:ext>
              </a:extLst>
            </p:cNvPr>
            <p:cNvSpPr/>
            <p:nvPr/>
          </p:nvSpPr>
          <p:spPr>
            <a:xfrm>
              <a:off x="1757359" y="4131955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0B2C5475-D7A9-4D20-A0D7-F72897BA86BB}"/>
                </a:ext>
              </a:extLst>
            </p:cNvPr>
            <p:cNvSpPr/>
            <p:nvPr/>
          </p:nvSpPr>
          <p:spPr>
            <a:xfrm>
              <a:off x="1323974" y="3051244"/>
              <a:ext cx="293340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D6ED768-67AA-4072-9C5A-85BECB6D4EED}"/>
                </a:ext>
              </a:extLst>
            </p:cNvPr>
            <p:cNvSpPr/>
            <p:nvPr/>
          </p:nvSpPr>
          <p:spPr>
            <a:xfrm>
              <a:off x="1637440" y="3589106"/>
              <a:ext cx="294901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355CA1FF-8B5C-4C75-BF2C-F322FC287C08}"/>
                </a:ext>
              </a:extLst>
            </p:cNvPr>
            <p:cNvCxnSpPr>
              <a:cxnSpLocks/>
              <a:stCxn id="151" idx="2"/>
              <a:endCxn id="162" idx="0"/>
            </p:cNvCxnSpPr>
            <p:nvPr/>
          </p:nvCxnSpPr>
          <p:spPr>
            <a:xfrm flipH="1">
              <a:off x="1175743" y="3320175"/>
              <a:ext cx="294901" cy="26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C6761E5-DC65-4B5A-BF6A-62300800892D}"/>
                </a:ext>
              </a:extLst>
            </p:cNvPr>
            <p:cNvCxnSpPr>
              <a:cxnSpLocks/>
              <a:stCxn id="151" idx="2"/>
              <a:endCxn id="152" idx="0"/>
            </p:cNvCxnSpPr>
            <p:nvPr/>
          </p:nvCxnSpPr>
          <p:spPr>
            <a:xfrm>
              <a:off x="1470644" y="3320175"/>
              <a:ext cx="314247" cy="26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631977F7-B342-42A6-8B27-556122AD96E5}"/>
                </a:ext>
              </a:extLst>
            </p:cNvPr>
            <p:cNvCxnSpPr>
              <a:cxnSpLocks/>
              <a:stCxn id="152" idx="2"/>
              <a:endCxn id="149" idx="0"/>
            </p:cNvCxnSpPr>
            <p:nvPr/>
          </p:nvCxnSpPr>
          <p:spPr>
            <a:xfrm flipH="1">
              <a:off x="1481138" y="3858037"/>
              <a:ext cx="303753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A76A60F1-5D61-4252-9102-5E058160F705}"/>
                </a:ext>
              </a:extLst>
            </p:cNvPr>
            <p:cNvCxnSpPr>
              <a:cxnSpLocks/>
              <a:stCxn id="152" idx="2"/>
              <a:endCxn id="150" idx="0"/>
            </p:cNvCxnSpPr>
            <p:nvPr/>
          </p:nvCxnSpPr>
          <p:spPr>
            <a:xfrm>
              <a:off x="1784891" y="3858037"/>
              <a:ext cx="252561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A56B8DC3-AFC7-444B-9D0C-870E9909954E}"/>
                </a:ext>
              </a:extLst>
            </p:cNvPr>
            <p:cNvCxnSpPr>
              <a:cxnSpLocks/>
              <a:stCxn id="150" idx="2"/>
              <a:endCxn id="160" idx="0"/>
            </p:cNvCxnSpPr>
            <p:nvPr/>
          </p:nvCxnSpPr>
          <p:spPr>
            <a:xfrm>
              <a:off x="2037452" y="4400886"/>
              <a:ext cx="280092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E47D2CDB-7F71-46E1-8C1F-AD73C75367F1}"/>
                </a:ext>
              </a:extLst>
            </p:cNvPr>
            <p:cNvCxnSpPr>
              <a:cxnSpLocks/>
              <a:stCxn id="150" idx="2"/>
              <a:endCxn id="159" idx="0"/>
            </p:cNvCxnSpPr>
            <p:nvPr/>
          </p:nvCxnSpPr>
          <p:spPr>
            <a:xfrm flipH="1">
              <a:off x="1757214" y="4400886"/>
              <a:ext cx="280238" cy="27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21113C1D-23FA-4E07-9DDB-E2BE9D13CED1}"/>
                </a:ext>
              </a:extLst>
            </p:cNvPr>
            <p:cNvSpPr/>
            <p:nvPr/>
          </p:nvSpPr>
          <p:spPr>
            <a:xfrm>
              <a:off x="161731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이등변 삼각형 159">
              <a:extLst>
                <a:ext uri="{FF2B5EF4-FFF2-40B4-BE49-F238E27FC236}">
                  <a16:creationId xmlns:a16="http://schemas.microsoft.com/office/drawing/2014/main" id="{B72C9043-2DB8-484D-901F-9F495F528394}"/>
                </a:ext>
              </a:extLst>
            </p:cNvPr>
            <p:cNvSpPr/>
            <p:nvPr/>
          </p:nvSpPr>
          <p:spPr>
            <a:xfrm>
              <a:off x="2177644" y="4674804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CD57025E-F93D-48E6-982B-38A0A728AE2A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 flipH="1">
              <a:off x="1470644" y="2870441"/>
              <a:ext cx="6626" cy="180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841848D-E831-4F6E-A175-8B3BE794D81B}"/>
                </a:ext>
              </a:extLst>
            </p:cNvPr>
            <p:cNvSpPr/>
            <p:nvPr/>
          </p:nvSpPr>
          <p:spPr>
            <a:xfrm>
              <a:off x="1022747" y="3589105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C177BA62-675C-452D-9D10-CD65AF7F2E8F}"/>
                </a:ext>
              </a:extLst>
            </p:cNvPr>
            <p:cNvCxnSpPr/>
            <p:nvPr/>
          </p:nvCxnSpPr>
          <p:spPr>
            <a:xfrm rot="7956710" flipH="1">
              <a:off x="1595845" y="3964524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A1E96F27-957E-4779-9707-04A1AC23D206}"/>
                </a:ext>
              </a:extLst>
            </p:cNvPr>
            <p:cNvCxnSpPr/>
            <p:nvPr/>
          </p:nvCxnSpPr>
          <p:spPr>
            <a:xfrm rot="7956710" flipH="1">
              <a:off x="12719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999D019-56BF-4CEA-B31E-15C73543923A}"/>
                </a:ext>
              </a:extLst>
            </p:cNvPr>
            <p:cNvCxnSpPr/>
            <p:nvPr/>
          </p:nvCxnSpPr>
          <p:spPr>
            <a:xfrm rot="7956710" flipH="1">
              <a:off x="1529170" y="33834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D590F8A-D821-43F3-A1D1-9A5B10575875}"/>
                </a:ext>
              </a:extLst>
            </p:cNvPr>
            <p:cNvCxnSpPr/>
            <p:nvPr/>
          </p:nvCxnSpPr>
          <p:spPr>
            <a:xfrm rot="7956710" flipH="1">
              <a:off x="1576795" y="3421599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81E7F6A-A1D9-451B-8A7E-556100EBF52A}"/>
                </a:ext>
              </a:extLst>
            </p:cNvPr>
            <p:cNvSpPr txBox="1"/>
            <p:nvPr/>
          </p:nvSpPr>
          <p:spPr>
            <a:xfrm>
              <a:off x="1770156" y="3394267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E5B30BF-2CC1-4837-8CB3-33A21441AC3C}"/>
                </a:ext>
              </a:extLst>
            </p:cNvPr>
            <p:cNvSpPr txBox="1"/>
            <p:nvPr/>
          </p:nvSpPr>
          <p:spPr>
            <a:xfrm>
              <a:off x="1283231" y="4373472"/>
              <a:ext cx="4263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</a:t>
              </a:r>
              <a:endParaRPr lang="ko-KR" altLang="en-US" sz="9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928DAD7-295B-496C-86E3-77926F511727}"/>
              </a:ext>
            </a:extLst>
          </p:cNvPr>
          <p:cNvGrpSpPr/>
          <p:nvPr/>
        </p:nvGrpSpPr>
        <p:grpSpPr>
          <a:xfrm>
            <a:off x="6326749" y="3221123"/>
            <a:ext cx="2597507" cy="3334536"/>
            <a:chOff x="5872822" y="2802735"/>
            <a:chExt cx="2597507" cy="3334536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9462518-E71F-41DE-81A9-1445842A6DB2}"/>
                </a:ext>
              </a:extLst>
            </p:cNvPr>
            <p:cNvSpPr/>
            <p:nvPr/>
          </p:nvSpPr>
          <p:spPr>
            <a:xfrm>
              <a:off x="6431504" y="4663167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6FB0BF3-E73E-4AC1-A409-806549E1393E}"/>
                </a:ext>
              </a:extLst>
            </p:cNvPr>
            <p:cNvSpPr/>
            <p:nvPr/>
          </p:nvSpPr>
          <p:spPr>
            <a:xfrm>
              <a:off x="6295495" y="2948854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4AC7C66D-6E98-4E6C-8FEC-3A8DD7B3BFEC}"/>
                </a:ext>
              </a:extLst>
            </p:cNvPr>
            <p:cNvSpPr/>
            <p:nvPr/>
          </p:nvSpPr>
          <p:spPr>
            <a:xfrm>
              <a:off x="5872822" y="3346072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3ED0451-BD91-488E-90D7-5E48FB08A323}"/>
                </a:ext>
              </a:extLst>
            </p:cNvPr>
            <p:cNvCxnSpPr>
              <a:cxnSpLocks/>
              <a:stCxn id="171" idx="2"/>
              <a:endCxn id="172" idx="0"/>
            </p:cNvCxnSpPr>
            <p:nvPr/>
          </p:nvCxnSpPr>
          <p:spPr>
            <a:xfrm flipH="1">
              <a:off x="6012722" y="3217785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7CA0905D-68F5-4B97-9D67-BD146517B085}"/>
                </a:ext>
              </a:extLst>
            </p:cNvPr>
            <p:cNvCxnSpPr>
              <a:cxnSpLocks/>
              <a:stCxn id="171" idx="2"/>
              <a:endCxn id="181" idx="0"/>
            </p:cNvCxnSpPr>
            <p:nvPr/>
          </p:nvCxnSpPr>
          <p:spPr>
            <a:xfrm>
              <a:off x="6444025" y="3217785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0B8356BB-3747-428D-94A8-FC033B45ACB6}"/>
                </a:ext>
              </a:extLst>
            </p:cNvPr>
            <p:cNvCxnSpPr>
              <a:cxnSpLocks/>
              <a:stCxn id="181" idx="2"/>
              <a:endCxn id="182" idx="0"/>
            </p:cNvCxnSpPr>
            <p:nvPr/>
          </p:nvCxnSpPr>
          <p:spPr>
            <a:xfrm>
              <a:off x="6886026" y="3610703"/>
              <a:ext cx="400722" cy="15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1A9D11D3-7486-400A-807E-FB7061F732CE}"/>
                </a:ext>
              </a:extLst>
            </p:cNvPr>
            <p:cNvCxnSpPr>
              <a:cxnSpLocks/>
              <a:stCxn id="182" idx="2"/>
              <a:endCxn id="183" idx="0"/>
            </p:cNvCxnSpPr>
            <p:nvPr/>
          </p:nvCxnSpPr>
          <p:spPr>
            <a:xfrm flipH="1">
              <a:off x="6914757" y="4030951"/>
              <a:ext cx="371991" cy="228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023F2A63-4622-49FE-81F3-3827B1340036}"/>
                </a:ext>
              </a:extLst>
            </p:cNvPr>
            <p:cNvCxnSpPr>
              <a:cxnSpLocks/>
              <a:stCxn id="181" idx="2"/>
              <a:endCxn id="179" idx="0"/>
            </p:cNvCxnSpPr>
            <p:nvPr/>
          </p:nvCxnSpPr>
          <p:spPr>
            <a:xfrm flipH="1">
              <a:off x="6437425" y="3610703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437F5F0-5EA0-427A-A4DB-1BE7224AE295}"/>
                </a:ext>
              </a:extLst>
            </p:cNvPr>
            <p:cNvCxnSpPr>
              <a:cxnSpLocks/>
              <a:stCxn id="185" idx="2"/>
              <a:endCxn id="208" idx="0"/>
            </p:cNvCxnSpPr>
            <p:nvPr/>
          </p:nvCxnSpPr>
          <p:spPr>
            <a:xfrm>
              <a:off x="7665789" y="5374131"/>
              <a:ext cx="384549" cy="116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id="{E436C21E-B673-407B-8CC1-090449B3672A}"/>
                </a:ext>
              </a:extLst>
            </p:cNvPr>
            <p:cNvSpPr/>
            <p:nvPr/>
          </p:nvSpPr>
          <p:spPr>
            <a:xfrm>
              <a:off x="6297525" y="3754775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A4962E8B-197F-4A24-990C-38B4B8675D76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6444025" y="2802735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E43A0C16-7965-488A-9CE8-6501238A0DCB}"/>
                </a:ext>
              </a:extLst>
            </p:cNvPr>
            <p:cNvSpPr/>
            <p:nvPr/>
          </p:nvSpPr>
          <p:spPr>
            <a:xfrm>
              <a:off x="6737496" y="3341772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031275D0-A8F9-4202-A94D-AD507721345E}"/>
                </a:ext>
              </a:extLst>
            </p:cNvPr>
            <p:cNvSpPr/>
            <p:nvPr/>
          </p:nvSpPr>
          <p:spPr>
            <a:xfrm>
              <a:off x="7138218" y="376202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7DA9F47A-99C2-47E7-BF22-CA7DF90612BA}"/>
                </a:ext>
              </a:extLst>
            </p:cNvPr>
            <p:cNvSpPr/>
            <p:nvPr/>
          </p:nvSpPr>
          <p:spPr>
            <a:xfrm>
              <a:off x="6766227" y="4259771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970B7E77-2816-4A52-A007-F418EE887047}"/>
                </a:ext>
              </a:extLst>
            </p:cNvPr>
            <p:cNvSpPr/>
            <p:nvPr/>
          </p:nvSpPr>
          <p:spPr>
            <a:xfrm>
              <a:off x="7133700" y="465256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2ED6B29-CF2B-4ED7-A2F4-5EE513610AA9}"/>
                </a:ext>
              </a:extLst>
            </p:cNvPr>
            <p:cNvSpPr/>
            <p:nvPr/>
          </p:nvSpPr>
          <p:spPr>
            <a:xfrm>
              <a:off x="7517259" y="5105200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6B1F784-B9A7-4734-8748-8B3A0A5CDB0E}"/>
                </a:ext>
              </a:extLst>
            </p:cNvPr>
            <p:cNvSpPr/>
            <p:nvPr/>
          </p:nvSpPr>
          <p:spPr>
            <a:xfrm>
              <a:off x="7489364" y="4185425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AAC5456F-35E5-4A9E-8A32-19F332128085}"/>
                </a:ext>
              </a:extLst>
            </p:cNvPr>
            <p:cNvSpPr/>
            <p:nvPr/>
          </p:nvSpPr>
          <p:spPr>
            <a:xfrm>
              <a:off x="7145852" y="5482065"/>
              <a:ext cx="305991" cy="26893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BB5B295-B35D-423E-B3D6-87F9A8C2A50C}"/>
                </a:ext>
              </a:extLst>
            </p:cNvPr>
            <p:cNvSpPr/>
            <p:nvPr/>
          </p:nvSpPr>
          <p:spPr>
            <a:xfrm>
              <a:off x="6761762" y="5167362"/>
              <a:ext cx="305991" cy="268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604D3E2C-3804-4414-92D9-291D1A3E836C}"/>
                </a:ext>
              </a:extLst>
            </p:cNvPr>
            <p:cNvCxnSpPr>
              <a:cxnSpLocks/>
              <a:stCxn id="182" idx="2"/>
              <a:endCxn id="186" idx="0"/>
            </p:cNvCxnSpPr>
            <p:nvPr/>
          </p:nvCxnSpPr>
          <p:spPr>
            <a:xfrm>
              <a:off x="7286748" y="4030951"/>
              <a:ext cx="355612" cy="15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5F03A3FB-4D97-4E89-986A-BC2C4616A8F9}"/>
                </a:ext>
              </a:extLst>
            </p:cNvPr>
            <p:cNvCxnSpPr>
              <a:cxnSpLocks/>
              <a:stCxn id="183" idx="2"/>
              <a:endCxn id="184" idx="0"/>
            </p:cNvCxnSpPr>
            <p:nvPr/>
          </p:nvCxnSpPr>
          <p:spPr>
            <a:xfrm>
              <a:off x="6914757" y="4528702"/>
              <a:ext cx="367473" cy="12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7731BE3B-14A0-4372-AC8B-5CCD3AB3A9A5}"/>
                </a:ext>
              </a:extLst>
            </p:cNvPr>
            <p:cNvCxnSpPr>
              <a:cxnSpLocks/>
              <a:stCxn id="183" idx="2"/>
              <a:endCxn id="170" idx="0"/>
            </p:cNvCxnSpPr>
            <p:nvPr/>
          </p:nvCxnSpPr>
          <p:spPr>
            <a:xfrm flipH="1">
              <a:off x="6584500" y="4528702"/>
              <a:ext cx="330257" cy="13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6826F50C-E3D8-4464-9E88-15341CDBCDB6}"/>
                </a:ext>
              </a:extLst>
            </p:cNvPr>
            <p:cNvCxnSpPr>
              <a:cxnSpLocks/>
              <a:stCxn id="184" idx="2"/>
              <a:endCxn id="185" idx="0"/>
            </p:cNvCxnSpPr>
            <p:nvPr/>
          </p:nvCxnSpPr>
          <p:spPr>
            <a:xfrm>
              <a:off x="7282230" y="4921491"/>
              <a:ext cx="383559" cy="1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21A4626C-3428-44A1-A977-2CBA65846B37}"/>
                </a:ext>
              </a:extLst>
            </p:cNvPr>
            <p:cNvCxnSpPr>
              <a:cxnSpLocks/>
              <a:stCxn id="185" idx="2"/>
              <a:endCxn id="187" idx="0"/>
            </p:cNvCxnSpPr>
            <p:nvPr/>
          </p:nvCxnSpPr>
          <p:spPr>
            <a:xfrm flipH="1">
              <a:off x="7298848" y="5374131"/>
              <a:ext cx="366941" cy="10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FBCC4CED-A178-4A62-BB66-67AEE9A06BF9}"/>
                </a:ext>
              </a:extLst>
            </p:cNvPr>
            <p:cNvCxnSpPr>
              <a:cxnSpLocks/>
              <a:stCxn id="184" idx="2"/>
              <a:endCxn id="188" idx="0"/>
            </p:cNvCxnSpPr>
            <p:nvPr/>
          </p:nvCxnSpPr>
          <p:spPr>
            <a:xfrm flipH="1">
              <a:off x="6914758" y="4921491"/>
              <a:ext cx="367472" cy="24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8E156B5B-05FB-40F4-B5DC-156DC42C7109}"/>
                </a:ext>
              </a:extLst>
            </p:cNvPr>
            <p:cNvCxnSpPr>
              <a:cxnSpLocks/>
            </p:cNvCxnSpPr>
            <p:nvPr/>
          </p:nvCxnSpPr>
          <p:spPr>
            <a:xfrm>
              <a:off x="7479159" y="404789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CFFAEFBE-6DCE-4DB8-81FA-2F6E071F3710}"/>
                </a:ext>
              </a:extLst>
            </p:cNvPr>
            <p:cNvCxnSpPr>
              <a:cxnSpLocks/>
            </p:cNvCxnSpPr>
            <p:nvPr/>
          </p:nvCxnSpPr>
          <p:spPr>
            <a:xfrm>
              <a:off x="7126734" y="406694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2917B2BF-4CA9-467C-8774-7EA0C4C7DE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9425" y="4096668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5A25BFF0-C5C3-47FD-9BAF-7F5A4FFCEF4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734" y="453366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2B6DDC2D-BCC9-491B-9ED5-80ACF704CE11}"/>
                </a:ext>
              </a:extLst>
            </p:cNvPr>
            <p:cNvCxnSpPr>
              <a:cxnSpLocks/>
            </p:cNvCxnSpPr>
            <p:nvPr/>
          </p:nvCxnSpPr>
          <p:spPr>
            <a:xfrm>
              <a:off x="7107684" y="498134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51830B04-9458-46B6-A799-3CDF72B43016}"/>
                </a:ext>
              </a:extLst>
            </p:cNvPr>
            <p:cNvCxnSpPr>
              <a:cxnSpLocks/>
            </p:cNvCxnSpPr>
            <p:nvPr/>
          </p:nvCxnSpPr>
          <p:spPr>
            <a:xfrm>
              <a:off x="7107684" y="452414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428EA23F-0E5F-469F-A9AB-3B2232DB237C}"/>
                </a:ext>
              </a:extLst>
            </p:cNvPr>
            <p:cNvCxnSpPr>
              <a:cxnSpLocks/>
            </p:cNvCxnSpPr>
            <p:nvPr/>
          </p:nvCxnSpPr>
          <p:spPr>
            <a:xfrm>
              <a:off x="7060059" y="4505091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006860D8-6D6E-49F8-B208-7661A2B64B71}"/>
                </a:ext>
              </a:extLst>
            </p:cNvPr>
            <p:cNvCxnSpPr>
              <a:cxnSpLocks/>
            </p:cNvCxnSpPr>
            <p:nvPr/>
          </p:nvCxnSpPr>
          <p:spPr>
            <a:xfrm>
              <a:off x="7469634" y="495276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CC6F5A8D-64ED-42C3-8E2B-BBA469E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7422009" y="4933716"/>
              <a:ext cx="0" cy="123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5151DA3-2DFA-43BE-92F5-2684514558F7}"/>
                </a:ext>
              </a:extLst>
            </p:cNvPr>
            <p:cNvSpPr txBox="1"/>
            <p:nvPr/>
          </p:nvSpPr>
          <p:spPr>
            <a:xfrm>
              <a:off x="7081459" y="5727416"/>
              <a:ext cx="4263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Leaf</a:t>
              </a:r>
              <a:endParaRPr lang="ko-KR" altLang="en-US" sz="9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49DEF89-7C97-4636-98D4-FB129A874DF5}"/>
                </a:ext>
              </a:extLst>
            </p:cNvPr>
            <p:cNvSpPr txBox="1"/>
            <p:nvPr/>
          </p:nvSpPr>
          <p:spPr>
            <a:xfrm>
              <a:off x="7638454" y="4897929"/>
              <a:ext cx="587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Parent</a:t>
              </a:r>
              <a:endParaRPr lang="ko-KR" altLang="en-US" sz="9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627FBB-8EF2-4D11-9AA7-AFFCB6A86ADF}"/>
                </a:ext>
              </a:extLst>
            </p:cNvPr>
            <p:cNvSpPr txBox="1"/>
            <p:nvPr/>
          </p:nvSpPr>
          <p:spPr>
            <a:xfrm>
              <a:off x="7258016" y="3587894"/>
              <a:ext cx="708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Successor</a:t>
              </a:r>
              <a:endParaRPr lang="ko-KR" altLang="en-US" sz="9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49E600C-7F0A-4FF6-B54C-4078638FA8D8}"/>
                </a:ext>
              </a:extLst>
            </p:cNvPr>
            <p:cNvSpPr txBox="1"/>
            <p:nvPr/>
          </p:nvSpPr>
          <p:spPr>
            <a:xfrm>
              <a:off x="6914756" y="3166512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58DC1709-6803-4957-8804-426B6E0F8903}"/>
                </a:ext>
              </a:extLst>
            </p:cNvPr>
            <p:cNvSpPr/>
            <p:nvPr/>
          </p:nvSpPr>
          <p:spPr>
            <a:xfrm>
              <a:off x="7770245" y="5490948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3F5A010B-1317-4A85-9CD9-1ACDCE2BB98A}"/>
                </a:ext>
              </a:extLst>
            </p:cNvPr>
            <p:cNvCxnSpPr>
              <a:cxnSpLocks/>
              <a:stCxn id="208" idx="2"/>
              <a:endCxn id="212" idx="0"/>
            </p:cNvCxnSpPr>
            <p:nvPr/>
          </p:nvCxnSpPr>
          <p:spPr>
            <a:xfrm>
              <a:off x="8050338" y="5759879"/>
              <a:ext cx="280092" cy="10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69BA0071-9C31-478F-815A-EA6D12888138}"/>
                </a:ext>
              </a:extLst>
            </p:cNvPr>
            <p:cNvCxnSpPr>
              <a:cxnSpLocks/>
              <a:stCxn id="208" idx="2"/>
              <a:endCxn id="211" idx="0"/>
            </p:cNvCxnSpPr>
            <p:nvPr/>
          </p:nvCxnSpPr>
          <p:spPr>
            <a:xfrm flipH="1">
              <a:off x="7770100" y="5759879"/>
              <a:ext cx="280238" cy="109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이등변 삼각형 210">
              <a:extLst>
                <a:ext uri="{FF2B5EF4-FFF2-40B4-BE49-F238E27FC236}">
                  <a16:creationId xmlns:a16="http://schemas.microsoft.com/office/drawing/2014/main" id="{01F08248-4030-49D6-A394-A0C89E94F648}"/>
                </a:ext>
              </a:extLst>
            </p:cNvPr>
            <p:cNvSpPr/>
            <p:nvPr/>
          </p:nvSpPr>
          <p:spPr>
            <a:xfrm>
              <a:off x="7630200" y="5869337"/>
              <a:ext cx="279799" cy="2679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>
              <a:extLst>
                <a:ext uri="{FF2B5EF4-FFF2-40B4-BE49-F238E27FC236}">
                  <a16:creationId xmlns:a16="http://schemas.microsoft.com/office/drawing/2014/main" id="{6F796B33-CAE1-4F5F-A691-FF3DFEBAEA57}"/>
                </a:ext>
              </a:extLst>
            </p:cNvPr>
            <p:cNvSpPr/>
            <p:nvPr/>
          </p:nvSpPr>
          <p:spPr>
            <a:xfrm>
              <a:off x="8190530" y="5869336"/>
              <a:ext cx="279799" cy="2679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F27CA146-37F3-4C9B-9DA6-C46ED6FE60CB}"/>
                </a:ext>
              </a:extLst>
            </p:cNvPr>
            <p:cNvCxnSpPr/>
            <p:nvPr/>
          </p:nvCxnSpPr>
          <p:spPr>
            <a:xfrm rot="7956710" flipH="1">
              <a:off x="7434333" y="5393441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3EEF2BC8-2AFD-40F3-99CA-CAB8B5551DF4}"/>
                </a:ext>
              </a:extLst>
            </p:cNvPr>
            <p:cNvCxnSpPr/>
            <p:nvPr/>
          </p:nvCxnSpPr>
          <p:spPr>
            <a:xfrm rot="7956710" flipH="1">
              <a:off x="7796283" y="5383916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F9774CC9-0D30-448E-91A0-5EDB01E4AEAC}"/>
                </a:ext>
              </a:extLst>
            </p:cNvPr>
            <p:cNvCxnSpPr/>
            <p:nvPr/>
          </p:nvCxnSpPr>
          <p:spPr>
            <a:xfrm rot="7956710" flipH="1">
              <a:off x="7758183" y="5374391"/>
              <a:ext cx="85571" cy="85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2E360F8-189A-4717-A463-F36DDE41D4E8}"/>
              </a:ext>
            </a:extLst>
          </p:cNvPr>
          <p:cNvGrpSpPr/>
          <p:nvPr/>
        </p:nvGrpSpPr>
        <p:grpSpPr>
          <a:xfrm>
            <a:off x="8821659" y="3213317"/>
            <a:ext cx="1845958" cy="1848290"/>
            <a:chOff x="9211030" y="3480078"/>
            <a:chExt cx="1845958" cy="1848290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AF793E0D-849B-427E-8AB5-C9D4993231D7}"/>
                </a:ext>
              </a:extLst>
            </p:cNvPr>
            <p:cNvSpPr/>
            <p:nvPr/>
          </p:nvSpPr>
          <p:spPr>
            <a:xfrm>
              <a:off x="9633703" y="3626197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ADB4BD1E-80EB-430D-912E-EF9B084C705C}"/>
                </a:ext>
              </a:extLst>
            </p:cNvPr>
            <p:cNvSpPr/>
            <p:nvPr/>
          </p:nvSpPr>
          <p:spPr>
            <a:xfrm>
              <a:off x="9211030" y="4023415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39F0B4F5-C5CD-428C-A560-0412FFB81C14}"/>
                </a:ext>
              </a:extLst>
            </p:cNvPr>
            <p:cNvCxnSpPr>
              <a:cxnSpLocks/>
              <a:stCxn id="217" idx="2"/>
              <a:endCxn id="218" idx="0"/>
            </p:cNvCxnSpPr>
            <p:nvPr/>
          </p:nvCxnSpPr>
          <p:spPr>
            <a:xfrm flipH="1">
              <a:off x="9350930" y="3895128"/>
              <a:ext cx="431303" cy="12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D5003D6E-A5C9-4D08-B5BD-F012924A6A2C}"/>
                </a:ext>
              </a:extLst>
            </p:cNvPr>
            <p:cNvCxnSpPr>
              <a:cxnSpLocks/>
              <a:stCxn id="217" idx="2"/>
              <a:endCxn id="225" idx="0"/>
            </p:cNvCxnSpPr>
            <p:nvPr/>
          </p:nvCxnSpPr>
          <p:spPr>
            <a:xfrm>
              <a:off x="9782233" y="3895128"/>
              <a:ext cx="442001" cy="12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1DA5DB7F-05BD-4B18-A920-3A3445ADD60D}"/>
                </a:ext>
              </a:extLst>
            </p:cNvPr>
            <p:cNvCxnSpPr>
              <a:cxnSpLocks/>
              <a:stCxn id="225" idx="2"/>
              <a:endCxn id="227" idx="0"/>
            </p:cNvCxnSpPr>
            <p:nvPr/>
          </p:nvCxnSpPr>
          <p:spPr>
            <a:xfrm>
              <a:off x="10224234" y="4288046"/>
              <a:ext cx="412763" cy="16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D2414663-A130-4DDC-9BD0-CE382B75BEE5}"/>
                </a:ext>
              </a:extLst>
            </p:cNvPr>
            <p:cNvCxnSpPr>
              <a:cxnSpLocks/>
              <a:stCxn id="225" idx="2"/>
              <a:endCxn id="223" idx="0"/>
            </p:cNvCxnSpPr>
            <p:nvPr/>
          </p:nvCxnSpPr>
          <p:spPr>
            <a:xfrm flipH="1">
              <a:off x="9775633" y="4288046"/>
              <a:ext cx="448601" cy="1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E8C45538-F554-4283-969E-7550D44AECFF}"/>
                </a:ext>
              </a:extLst>
            </p:cNvPr>
            <p:cNvSpPr/>
            <p:nvPr/>
          </p:nvSpPr>
          <p:spPr>
            <a:xfrm>
              <a:off x="9635733" y="4432118"/>
              <a:ext cx="279799" cy="49321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ADF98CA2-12AB-4B89-9E3C-18079BCD282E}"/>
                </a:ext>
              </a:extLst>
            </p:cNvPr>
            <p:cNvCxnSpPr>
              <a:cxnSpLocks/>
              <a:endCxn id="217" idx="0"/>
            </p:cNvCxnSpPr>
            <p:nvPr/>
          </p:nvCxnSpPr>
          <p:spPr>
            <a:xfrm>
              <a:off x="9782233" y="3480078"/>
              <a:ext cx="0" cy="14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EBED9EB3-DFFF-47E7-998E-D82221E39195}"/>
                </a:ext>
              </a:extLst>
            </p:cNvPr>
            <p:cNvSpPr/>
            <p:nvPr/>
          </p:nvSpPr>
          <p:spPr>
            <a:xfrm>
              <a:off x="10075704" y="4019115"/>
              <a:ext cx="297059" cy="2689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BB7A1F7-468E-429B-A097-F8C7267C06A9}"/>
                </a:ext>
              </a:extLst>
            </p:cNvPr>
            <p:cNvSpPr txBox="1"/>
            <p:nvPr/>
          </p:nvSpPr>
          <p:spPr>
            <a:xfrm>
              <a:off x="10252964" y="3843855"/>
              <a:ext cx="640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Ancestor</a:t>
              </a:r>
              <a:endParaRPr lang="ko-KR" altLang="en-US" sz="900" dirty="0"/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44390F30-508A-493D-9BC3-4595BA22442B}"/>
                </a:ext>
              </a:extLst>
            </p:cNvPr>
            <p:cNvSpPr/>
            <p:nvPr/>
          </p:nvSpPr>
          <p:spPr>
            <a:xfrm>
              <a:off x="10356904" y="4450909"/>
              <a:ext cx="560185" cy="268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S(a)</a:t>
              </a:r>
              <a:endParaRPr lang="ko-KR" altLang="en-US" sz="1200" dirty="0"/>
            </a:p>
          </p:txBody>
        </p: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54BF463F-A9B6-46DD-A479-6C96572EFC38}"/>
                </a:ext>
              </a:extLst>
            </p:cNvPr>
            <p:cNvCxnSpPr>
              <a:cxnSpLocks/>
              <a:stCxn id="227" idx="2"/>
              <a:endCxn id="231" idx="0"/>
            </p:cNvCxnSpPr>
            <p:nvPr/>
          </p:nvCxnSpPr>
          <p:spPr>
            <a:xfrm>
              <a:off x="10636997" y="4719840"/>
              <a:ext cx="280092" cy="10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D7AC78D8-A752-42F7-A377-ADF5485D93DE}"/>
                </a:ext>
              </a:extLst>
            </p:cNvPr>
            <p:cNvCxnSpPr>
              <a:cxnSpLocks/>
              <a:stCxn id="227" idx="2"/>
              <a:endCxn id="230" idx="0"/>
            </p:cNvCxnSpPr>
            <p:nvPr/>
          </p:nvCxnSpPr>
          <p:spPr>
            <a:xfrm flipH="1">
              <a:off x="10356759" y="4719840"/>
              <a:ext cx="280238" cy="10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5A1882DD-55D6-4B14-99F9-655148552F4C}"/>
                </a:ext>
              </a:extLst>
            </p:cNvPr>
            <p:cNvSpPr/>
            <p:nvPr/>
          </p:nvSpPr>
          <p:spPr>
            <a:xfrm>
              <a:off x="10216859" y="4829297"/>
              <a:ext cx="279799" cy="4990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이등변 삼각형 230">
              <a:extLst>
                <a:ext uri="{FF2B5EF4-FFF2-40B4-BE49-F238E27FC236}">
                  <a16:creationId xmlns:a16="http://schemas.microsoft.com/office/drawing/2014/main" id="{37F65811-CB9B-4477-83C2-5BD87D04CAC0}"/>
                </a:ext>
              </a:extLst>
            </p:cNvPr>
            <p:cNvSpPr/>
            <p:nvPr/>
          </p:nvSpPr>
          <p:spPr>
            <a:xfrm>
              <a:off x="10777189" y="4829297"/>
              <a:ext cx="279799" cy="49907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7DCCC021-2203-4F26-A615-E07F948E1988}"/>
              </a:ext>
            </a:extLst>
          </p:cNvPr>
          <p:cNvSpPr txBox="1"/>
          <p:nvPr/>
        </p:nvSpPr>
        <p:spPr>
          <a:xfrm>
            <a:off x="6005166" y="4726330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ECE750E-5A1F-41B4-9EA2-1E8F0DB9B335}"/>
              </a:ext>
            </a:extLst>
          </p:cNvPr>
          <p:cNvSpPr txBox="1"/>
          <p:nvPr/>
        </p:nvSpPr>
        <p:spPr>
          <a:xfrm>
            <a:off x="8449237" y="4674730"/>
            <a:ext cx="3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</a:t>
            </a:r>
            <a:endParaRPr lang="ko-KR" altLang="en-US" sz="12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430D274-C4D7-4DBC-AD1B-8BE084877B11}"/>
              </a:ext>
            </a:extLst>
          </p:cNvPr>
          <p:cNvSpPr/>
          <p:nvPr/>
        </p:nvSpPr>
        <p:spPr>
          <a:xfrm>
            <a:off x="5874981" y="255717"/>
            <a:ext cx="4862565" cy="27086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58CEBB8-FA68-491C-96CB-F616884CC2C9}"/>
              </a:ext>
            </a:extLst>
          </p:cNvPr>
          <p:cNvSpPr/>
          <p:nvPr/>
        </p:nvSpPr>
        <p:spPr>
          <a:xfrm>
            <a:off x="5906776" y="277125"/>
            <a:ext cx="890330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Remove()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13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AB91D00-AC85-4472-8C9F-6D65AA015B59}"/>
              </a:ext>
            </a:extLst>
          </p:cNvPr>
          <p:cNvSpPr/>
          <p:nvPr/>
        </p:nvSpPr>
        <p:spPr>
          <a:xfrm>
            <a:off x="3035027" y="4380966"/>
            <a:ext cx="1272862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Contains()</a:t>
            </a:r>
            <a:endParaRPr lang="ko-KR" altLang="en-US" sz="1200" dirty="0"/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803C910D-E351-471E-8C3F-EAA0C1D7FD01}"/>
              </a:ext>
            </a:extLst>
          </p:cNvPr>
          <p:cNvCxnSpPr>
            <a:cxnSpLocks/>
          </p:cNvCxnSpPr>
          <p:nvPr/>
        </p:nvCxnSpPr>
        <p:spPr>
          <a:xfrm>
            <a:off x="1674235" y="2205110"/>
            <a:ext cx="69069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96F39A96-F3A0-4312-8440-E23EFD47DB40}"/>
              </a:ext>
            </a:extLst>
          </p:cNvPr>
          <p:cNvCxnSpPr>
            <a:cxnSpLocks/>
          </p:cNvCxnSpPr>
          <p:nvPr/>
        </p:nvCxnSpPr>
        <p:spPr>
          <a:xfrm>
            <a:off x="3813193" y="3955729"/>
            <a:ext cx="33754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8ED33CCF-20F4-4E5A-94BE-FCB5754F4712}"/>
              </a:ext>
            </a:extLst>
          </p:cNvPr>
          <p:cNvSpPr txBox="1"/>
          <p:nvPr/>
        </p:nvSpPr>
        <p:spPr>
          <a:xfrm>
            <a:off x="1121805" y="3330814"/>
            <a:ext cx="821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NNC array</a:t>
            </a:r>
            <a:endParaRPr lang="ko-KR" altLang="en-US" sz="10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ED37BBF-984E-41A5-A57C-E8F2DF360920}"/>
              </a:ext>
            </a:extLst>
          </p:cNvPr>
          <p:cNvSpPr txBox="1"/>
          <p:nvPr/>
        </p:nvSpPr>
        <p:spPr>
          <a:xfrm>
            <a:off x="5948820" y="3753534"/>
            <a:ext cx="1271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NNC</a:t>
            </a:r>
            <a:r>
              <a:rPr lang="ko-KR" altLang="en-US" sz="1000" dirty="0"/>
              <a:t> </a:t>
            </a:r>
            <a:r>
              <a:rPr lang="en-US" altLang="ko-KR" sz="1000" dirty="0"/>
              <a:t>active</a:t>
            </a:r>
            <a:r>
              <a:rPr lang="ko-KR" altLang="en-US" sz="1000" dirty="0"/>
              <a:t> </a:t>
            </a:r>
            <a:r>
              <a:rPr lang="en-US" altLang="ko-KR" sz="1000" dirty="0"/>
              <a:t>period</a:t>
            </a:r>
            <a:endParaRPr lang="ko-KR" altLang="en-US" sz="10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2915EA2-5262-41E1-9772-77FF7363BCEA}"/>
              </a:ext>
            </a:extLst>
          </p:cNvPr>
          <p:cNvSpPr txBox="1"/>
          <p:nvPr/>
        </p:nvSpPr>
        <p:spPr>
          <a:xfrm>
            <a:off x="955836" y="2074305"/>
            <a:ext cx="8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A</a:t>
            </a:r>
            <a:endParaRPr lang="ko-KR" altLang="en-US" sz="1100" dirty="0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A43BC5FB-9336-47ED-93B1-80A0F76B6BE7}"/>
              </a:ext>
            </a:extLst>
          </p:cNvPr>
          <p:cNvSpPr/>
          <p:nvPr/>
        </p:nvSpPr>
        <p:spPr>
          <a:xfrm>
            <a:off x="3806795" y="2261491"/>
            <a:ext cx="3075692" cy="314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Collect()</a:t>
            </a:r>
            <a:endParaRPr lang="ko-KR" altLang="en-US" sz="1200" dirty="0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3FFCE1A-D4EA-412F-AA60-E9C3B6741B4A}"/>
              </a:ext>
            </a:extLst>
          </p:cNvPr>
          <p:cNvCxnSpPr>
            <a:cxnSpLocks/>
          </p:cNvCxnSpPr>
          <p:nvPr/>
        </p:nvCxnSpPr>
        <p:spPr>
          <a:xfrm>
            <a:off x="1686664" y="4353565"/>
            <a:ext cx="689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8BD02E34-D2DF-4571-A010-727112ECD659}"/>
              </a:ext>
            </a:extLst>
          </p:cNvPr>
          <p:cNvCxnSpPr>
            <a:cxnSpLocks/>
          </p:cNvCxnSpPr>
          <p:nvPr/>
        </p:nvCxnSpPr>
        <p:spPr>
          <a:xfrm>
            <a:off x="1686664" y="4751282"/>
            <a:ext cx="689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42090B25-37DC-4AD8-B378-8FA8AE691CBB}"/>
              </a:ext>
            </a:extLst>
          </p:cNvPr>
          <p:cNvSpPr txBox="1"/>
          <p:nvPr/>
        </p:nvSpPr>
        <p:spPr>
          <a:xfrm>
            <a:off x="955837" y="4226290"/>
            <a:ext cx="8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B</a:t>
            </a:r>
            <a:endParaRPr lang="ko-KR" altLang="en-US" sz="11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DBDCDD0-D897-4829-B2C6-8910C0555DF0}"/>
              </a:ext>
            </a:extLst>
          </p:cNvPr>
          <p:cNvSpPr txBox="1"/>
          <p:nvPr/>
        </p:nvSpPr>
        <p:spPr>
          <a:xfrm>
            <a:off x="955836" y="4649052"/>
            <a:ext cx="8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Thread C</a:t>
            </a:r>
            <a:endParaRPr lang="ko-KR" altLang="en-US" sz="1100" dirty="0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696753D-7A80-4B86-A48D-D6AC56E453C8}"/>
              </a:ext>
            </a:extLst>
          </p:cNvPr>
          <p:cNvSpPr/>
          <p:nvPr/>
        </p:nvSpPr>
        <p:spPr>
          <a:xfrm>
            <a:off x="2519774" y="4774987"/>
            <a:ext cx="2586839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Insert()</a:t>
            </a:r>
            <a:endParaRPr lang="ko-KR" altLang="en-US" sz="1200" dirty="0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A38D1597-4AE9-4A96-8458-468AFB04FA0B}"/>
              </a:ext>
            </a:extLst>
          </p:cNvPr>
          <p:cNvSpPr/>
          <p:nvPr/>
        </p:nvSpPr>
        <p:spPr>
          <a:xfrm>
            <a:off x="6420590" y="4776196"/>
            <a:ext cx="1272862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Contains()</a:t>
            </a:r>
            <a:endParaRPr lang="ko-KR" altLang="en-US" sz="12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07DE630D-720E-4365-AC59-E6790A5D8D27}"/>
              </a:ext>
            </a:extLst>
          </p:cNvPr>
          <p:cNvSpPr/>
          <p:nvPr/>
        </p:nvSpPr>
        <p:spPr>
          <a:xfrm>
            <a:off x="5374463" y="4379909"/>
            <a:ext cx="1272862" cy="26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Contains()</a:t>
            </a:r>
            <a:endParaRPr lang="ko-KR" alt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C193FEB-5CC6-4E44-BC63-4018FFD3BB19}"/>
              </a:ext>
            </a:extLst>
          </p:cNvPr>
          <p:cNvSpPr txBox="1"/>
          <p:nvPr/>
        </p:nvSpPr>
        <p:spPr>
          <a:xfrm>
            <a:off x="7175356" y="3775625"/>
            <a:ext cx="1544589" cy="4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Returns CN or RN closest to the target</a:t>
            </a:r>
            <a:endParaRPr lang="ko-KR" altLang="en-US" sz="1000" dirty="0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649D0A2-E278-4FB3-A54A-D8A02AA2184B}"/>
              </a:ext>
            </a:extLst>
          </p:cNvPr>
          <p:cNvSpPr/>
          <p:nvPr/>
        </p:nvSpPr>
        <p:spPr>
          <a:xfrm>
            <a:off x="1784988" y="1857936"/>
            <a:ext cx="6642083" cy="31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NNS()</a:t>
            </a:r>
            <a:endParaRPr lang="ko-KR" altLang="en-US" sz="1200" dirty="0"/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E973C09A-03CB-4A8E-888F-7D5F2DB9099D}"/>
              </a:ext>
            </a:extLst>
          </p:cNvPr>
          <p:cNvSpPr/>
          <p:nvPr/>
        </p:nvSpPr>
        <p:spPr>
          <a:xfrm>
            <a:off x="1895535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3766DA4A-031B-40C8-AC42-DB24ACF36322}"/>
              </a:ext>
            </a:extLst>
          </p:cNvPr>
          <p:cNvSpPr/>
          <p:nvPr/>
        </p:nvSpPr>
        <p:spPr>
          <a:xfrm>
            <a:off x="2291618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D91A0E0B-D502-41FB-8835-ABCCCE31C2D1}"/>
              </a:ext>
            </a:extLst>
          </p:cNvPr>
          <p:cNvSpPr/>
          <p:nvPr/>
        </p:nvSpPr>
        <p:spPr>
          <a:xfrm>
            <a:off x="2687701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107FF6D6-B9BD-4CC3-B26E-5CB3CE209C1B}"/>
              </a:ext>
            </a:extLst>
          </p:cNvPr>
          <p:cNvSpPr/>
          <p:nvPr/>
        </p:nvSpPr>
        <p:spPr>
          <a:xfrm>
            <a:off x="3064961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B04807B2-4A1A-45F7-84B3-E2D8B45FBB01}"/>
              </a:ext>
            </a:extLst>
          </p:cNvPr>
          <p:cNvSpPr/>
          <p:nvPr/>
        </p:nvSpPr>
        <p:spPr>
          <a:xfrm>
            <a:off x="3461044" y="3296583"/>
            <a:ext cx="396083" cy="2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BE607AC9-2415-486B-8618-F74F5253ED29}"/>
              </a:ext>
            </a:extLst>
          </p:cNvPr>
          <p:cNvSpPr/>
          <p:nvPr/>
        </p:nvSpPr>
        <p:spPr>
          <a:xfrm>
            <a:off x="4126178" y="3283167"/>
            <a:ext cx="1544589" cy="632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6A04E559-C0FE-4BAB-A456-BDA80029C065}"/>
              </a:ext>
            </a:extLst>
          </p:cNvPr>
          <p:cNvSpPr/>
          <p:nvPr/>
        </p:nvSpPr>
        <p:spPr>
          <a:xfrm>
            <a:off x="4126179" y="3594304"/>
            <a:ext cx="649955" cy="320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target</a:t>
            </a:r>
            <a:endParaRPr lang="ko-KR" altLang="en-US" sz="1200" dirty="0"/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3F023848-C3F0-494B-A29D-92B5236AEBD5}"/>
              </a:ext>
            </a:extLst>
          </p:cNvPr>
          <p:cNvSpPr/>
          <p:nvPr/>
        </p:nvSpPr>
        <p:spPr>
          <a:xfrm>
            <a:off x="4776134" y="3595939"/>
            <a:ext cx="455758" cy="319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CN</a:t>
            </a:r>
            <a:endParaRPr lang="ko-KR" altLang="en-US" sz="1200" dirty="0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6FF4DF7-84AA-4CC1-B20B-34B57ADDC1B6}"/>
              </a:ext>
            </a:extLst>
          </p:cNvPr>
          <p:cNvSpPr/>
          <p:nvPr/>
        </p:nvSpPr>
        <p:spPr>
          <a:xfrm>
            <a:off x="5215010" y="3595938"/>
            <a:ext cx="455758" cy="319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RN</a:t>
            </a:r>
            <a:endParaRPr lang="ko-KR" altLang="en-US" sz="1200" dirty="0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571EE430-2EFE-4F0E-AD01-1216914E0C52}"/>
              </a:ext>
            </a:extLst>
          </p:cNvPr>
          <p:cNvSpPr/>
          <p:nvPr/>
        </p:nvSpPr>
        <p:spPr>
          <a:xfrm>
            <a:off x="4126178" y="3283167"/>
            <a:ext cx="1545614" cy="314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Active NNC node A</a:t>
            </a:r>
            <a:endParaRPr lang="ko-KR" altLang="en-US" sz="1200" dirty="0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35798900-C63D-44D3-AB73-58DB7586BE94}"/>
              </a:ext>
            </a:extLst>
          </p:cNvPr>
          <p:cNvSpPr/>
          <p:nvPr/>
        </p:nvSpPr>
        <p:spPr>
          <a:xfrm>
            <a:off x="1052178" y="2660676"/>
            <a:ext cx="2198382" cy="45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Search active NNC node or allocate new NNC node to A</a:t>
            </a:r>
            <a:endParaRPr lang="ko-KR" altLang="en-US" sz="1200" dirty="0"/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81AFB7A-3457-4DD2-9852-2EA6E27A6E35}"/>
              </a:ext>
            </a:extLst>
          </p:cNvPr>
          <p:cNvSpPr/>
          <p:nvPr/>
        </p:nvSpPr>
        <p:spPr>
          <a:xfrm>
            <a:off x="1783006" y="2264145"/>
            <a:ext cx="2021950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Prepare</a:t>
            </a:r>
            <a:r>
              <a:rPr lang="ko-KR" altLang="en-US" sz="1200" dirty="0"/>
              <a:t> </a:t>
            </a:r>
            <a:r>
              <a:rPr lang="en-US" altLang="ko-KR" sz="1200" dirty="0"/>
              <a:t>NNC</a:t>
            </a:r>
            <a:r>
              <a:rPr lang="ko-KR" altLang="en-US" sz="1200" dirty="0"/>
              <a:t> </a:t>
            </a:r>
            <a:r>
              <a:rPr lang="en-US" altLang="ko-KR" sz="1200" dirty="0"/>
              <a:t>node</a:t>
            </a:r>
            <a:endParaRPr lang="ko-KR" altLang="en-US" sz="1200" dirty="0"/>
          </a:p>
        </p:txBody>
      </p:sp>
      <p:sp>
        <p:nvSpPr>
          <p:cNvPr id="364" name="화살표: 아래쪽 363">
            <a:extLst>
              <a:ext uri="{FF2B5EF4-FFF2-40B4-BE49-F238E27FC236}">
                <a16:creationId xmlns:a16="http://schemas.microsoft.com/office/drawing/2014/main" id="{FAF5C9B7-AD99-41AF-9CC5-7EA92BB8F745}"/>
              </a:ext>
            </a:extLst>
          </p:cNvPr>
          <p:cNvSpPr/>
          <p:nvPr/>
        </p:nvSpPr>
        <p:spPr>
          <a:xfrm>
            <a:off x="3272050" y="2669621"/>
            <a:ext cx="238734" cy="5360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598DAF6F-3F17-40FE-915F-C25FFCC58105}"/>
              </a:ext>
            </a:extLst>
          </p:cNvPr>
          <p:cNvSpPr/>
          <p:nvPr/>
        </p:nvSpPr>
        <p:spPr>
          <a:xfrm>
            <a:off x="4404231" y="2697193"/>
            <a:ext cx="1544589" cy="45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Call NearestSearch() to update CN</a:t>
            </a:r>
            <a:endParaRPr lang="ko-KR" altLang="en-US" sz="1200" dirty="0"/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69A8649E-BEB6-416C-98F9-F89022270144}"/>
              </a:ext>
            </a:extLst>
          </p:cNvPr>
          <p:cNvSpPr/>
          <p:nvPr/>
        </p:nvSpPr>
        <p:spPr>
          <a:xfrm>
            <a:off x="6882487" y="2264144"/>
            <a:ext cx="1544584" cy="312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Deactivate node A</a:t>
            </a:r>
            <a:endParaRPr lang="ko-KR" altLang="en-US" sz="1200" dirty="0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87F64098-511B-43EA-9461-5C1B6614F934}"/>
              </a:ext>
            </a:extLst>
          </p:cNvPr>
          <p:cNvSpPr/>
          <p:nvPr/>
        </p:nvSpPr>
        <p:spPr>
          <a:xfrm>
            <a:off x="2296340" y="4032743"/>
            <a:ext cx="2198382" cy="287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Call sync() to update RN</a:t>
            </a:r>
            <a:endParaRPr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F964496-3789-45F1-ABDC-680FB4CED545}"/>
              </a:ext>
            </a:extLst>
          </p:cNvPr>
          <p:cNvCxnSpPr/>
          <p:nvPr/>
        </p:nvCxnSpPr>
        <p:spPr>
          <a:xfrm>
            <a:off x="1895535" y="3641391"/>
            <a:ext cx="196159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0EE96C-9BA2-4EB3-9C80-155CB7BA50AE}"/>
              </a:ext>
            </a:extLst>
          </p:cNvPr>
          <p:cNvSpPr txBox="1"/>
          <p:nvPr/>
        </p:nvSpPr>
        <p:spPr>
          <a:xfrm>
            <a:off x="2104036" y="3631498"/>
            <a:ext cx="1544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The</a:t>
            </a:r>
            <a:r>
              <a:rPr lang="ko-KR" altLang="en-US" sz="1000" dirty="0"/>
              <a:t> </a:t>
            </a:r>
            <a:r>
              <a:rPr lang="en-US" altLang="ko-KR" sz="1000" dirty="0"/>
              <a:t>number</a:t>
            </a:r>
            <a:r>
              <a:rPr lang="ko-KR" altLang="en-US" sz="1000" dirty="0"/>
              <a:t> </a:t>
            </a:r>
            <a:r>
              <a:rPr lang="en-US" altLang="ko-KR" sz="1000" dirty="0"/>
              <a:t>of</a:t>
            </a:r>
            <a:r>
              <a:rPr lang="ko-KR" altLang="en-US" sz="1000" dirty="0"/>
              <a:t> </a:t>
            </a:r>
            <a:r>
              <a:rPr lang="en-US" altLang="ko-KR" sz="1000" dirty="0"/>
              <a:t>threads</a:t>
            </a:r>
            <a:endParaRPr lang="ko-KR" altLang="en-US" sz="10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E727849-9A24-458A-B2E5-02C4BA05B236}"/>
              </a:ext>
            </a:extLst>
          </p:cNvPr>
          <p:cNvSpPr/>
          <p:nvPr/>
        </p:nvSpPr>
        <p:spPr>
          <a:xfrm>
            <a:off x="4220413" y="2668467"/>
            <a:ext cx="238734" cy="5360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EF513A1-BA88-43B5-B567-F982B672D491}"/>
              </a:ext>
            </a:extLst>
          </p:cNvPr>
          <p:cNvCxnSpPr>
            <a:cxnSpLocks/>
          </p:cNvCxnSpPr>
          <p:nvPr/>
        </p:nvCxnSpPr>
        <p:spPr>
          <a:xfrm flipV="1">
            <a:off x="4307889" y="3954516"/>
            <a:ext cx="0" cy="6943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10BACC3-E73C-4D88-9865-F54DB2B3FC7F}"/>
              </a:ext>
            </a:extLst>
          </p:cNvPr>
          <p:cNvCxnSpPr>
            <a:cxnSpLocks/>
          </p:cNvCxnSpPr>
          <p:nvPr/>
        </p:nvCxnSpPr>
        <p:spPr>
          <a:xfrm flipV="1">
            <a:off x="5116499" y="3954516"/>
            <a:ext cx="0" cy="109337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2498DB-B550-4F9E-81FE-9CFFC63D05E8}"/>
              </a:ext>
            </a:extLst>
          </p:cNvPr>
          <p:cNvCxnSpPr>
            <a:cxnSpLocks/>
          </p:cNvCxnSpPr>
          <p:nvPr/>
        </p:nvCxnSpPr>
        <p:spPr>
          <a:xfrm flipV="1">
            <a:off x="6647325" y="3954516"/>
            <a:ext cx="0" cy="6943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F20752A-FAB0-49DE-BA48-97F278E44196}"/>
              </a:ext>
            </a:extLst>
          </p:cNvPr>
          <p:cNvCxnSpPr>
            <a:cxnSpLocks/>
          </p:cNvCxnSpPr>
          <p:nvPr/>
        </p:nvCxnSpPr>
        <p:spPr>
          <a:xfrm flipH="1" flipV="1">
            <a:off x="8488464" y="2227202"/>
            <a:ext cx="15771" cy="1727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6AD4E8-5C9F-4310-B8B8-3BE27F98743D}"/>
              </a:ext>
            </a:extLst>
          </p:cNvPr>
          <p:cNvSpPr/>
          <p:nvPr/>
        </p:nvSpPr>
        <p:spPr>
          <a:xfrm>
            <a:off x="9591874" y="3421288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53F3F0-5940-4746-89C2-C2C6F8568403}"/>
              </a:ext>
            </a:extLst>
          </p:cNvPr>
          <p:cNvSpPr/>
          <p:nvPr/>
        </p:nvSpPr>
        <p:spPr>
          <a:xfrm>
            <a:off x="10626303" y="2900752"/>
            <a:ext cx="333663" cy="33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0D23BC-1D52-464E-A542-898A416AC7BD}"/>
              </a:ext>
            </a:extLst>
          </p:cNvPr>
          <p:cNvSpPr txBox="1"/>
          <p:nvPr/>
        </p:nvSpPr>
        <p:spPr>
          <a:xfrm>
            <a:off x="10616051" y="2880044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</a:t>
            </a:r>
          </a:p>
          <a:p>
            <a:pPr algn="ctr"/>
            <a:r>
              <a:rPr lang="en-US" altLang="ko-KR" sz="1000" dirty="0"/>
              <a:t>∞3</a:t>
            </a:r>
            <a:endParaRPr lang="ko-KR" altLang="en-US" sz="10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0333FDF-4D98-44B4-9B64-52B709D8CDC2}"/>
              </a:ext>
            </a:extLst>
          </p:cNvPr>
          <p:cNvSpPr/>
          <p:nvPr/>
        </p:nvSpPr>
        <p:spPr>
          <a:xfrm>
            <a:off x="10247249" y="2338776"/>
            <a:ext cx="365760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FAC79-65DB-4081-BBA2-751BA24BEC5B}"/>
              </a:ext>
            </a:extLst>
          </p:cNvPr>
          <p:cNvSpPr txBox="1"/>
          <p:nvPr/>
        </p:nvSpPr>
        <p:spPr>
          <a:xfrm>
            <a:off x="10260353" y="2322032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RT</a:t>
            </a:r>
          </a:p>
          <a:p>
            <a:pPr algn="ctr"/>
            <a:r>
              <a:rPr lang="en-US" altLang="ko-KR" sz="1000" dirty="0"/>
              <a:t>∞1</a:t>
            </a:r>
            <a:endParaRPr lang="ko-KR" altLang="en-US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D955F3-769C-4FB4-841E-4B33A8974C15}"/>
              </a:ext>
            </a:extLst>
          </p:cNvPr>
          <p:cNvCxnSpPr>
            <a:cxnSpLocks/>
          </p:cNvCxnSpPr>
          <p:nvPr/>
        </p:nvCxnSpPr>
        <p:spPr>
          <a:xfrm flipH="1">
            <a:off x="10073994" y="2659775"/>
            <a:ext cx="25146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675A38-EDA2-4C98-AD76-F2CB3A96EB7D}"/>
              </a:ext>
            </a:extLst>
          </p:cNvPr>
          <p:cNvCxnSpPr>
            <a:cxnSpLocks/>
          </p:cNvCxnSpPr>
          <p:nvPr/>
        </p:nvCxnSpPr>
        <p:spPr>
          <a:xfrm>
            <a:off x="10569294" y="2644535"/>
            <a:ext cx="22098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B477BF4-8839-4C87-90CD-B5BEB6E91F4B}"/>
              </a:ext>
            </a:extLst>
          </p:cNvPr>
          <p:cNvSpPr txBox="1"/>
          <p:nvPr/>
        </p:nvSpPr>
        <p:spPr>
          <a:xfrm>
            <a:off x="9390810" y="3851532"/>
            <a:ext cx="210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∞3 &gt; ∞1 &gt;</a:t>
            </a:r>
            <a:r>
              <a:rPr lang="ko-KR" altLang="en-US" sz="1200" dirty="0"/>
              <a:t> </a:t>
            </a:r>
            <a:r>
              <a:rPr lang="en-US" altLang="ko-KR" sz="1200" dirty="0"/>
              <a:t>∞2 &gt; ∞5 &gt; ∞4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4564F5-132A-4265-8768-A923EB9B3456}"/>
              </a:ext>
            </a:extLst>
          </p:cNvPr>
          <p:cNvSpPr/>
          <p:nvPr/>
        </p:nvSpPr>
        <p:spPr>
          <a:xfrm>
            <a:off x="10219642" y="3421288"/>
            <a:ext cx="333663" cy="333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AA14EE-2107-4ED0-A646-F4586F45EE55}"/>
              </a:ext>
            </a:extLst>
          </p:cNvPr>
          <p:cNvSpPr/>
          <p:nvPr/>
        </p:nvSpPr>
        <p:spPr>
          <a:xfrm>
            <a:off x="9891114" y="2905289"/>
            <a:ext cx="365760" cy="365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6BE9769-0643-415D-A881-222D683A2738}"/>
              </a:ext>
            </a:extLst>
          </p:cNvPr>
          <p:cNvCxnSpPr>
            <a:cxnSpLocks/>
          </p:cNvCxnSpPr>
          <p:nvPr/>
        </p:nvCxnSpPr>
        <p:spPr>
          <a:xfrm flipH="1">
            <a:off x="9763209" y="3215828"/>
            <a:ext cx="183356" cy="20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9293810-F828-4185-9AB1-1C5AD96DE527}"/>
              </a:ext>
            </a:extLst>
          </p:cNvPr>
          <p:cNvCxnSpPr>
            <a:cxnSpLocks/>
          </p:cNvCxnSpPr>
          <p:nvPr/>
        </p:nvCxnSpPr>
        <p:spPr>
          <a:xfrm>
            <a:off x="10205359" y="3241707"/>
            <a:ext cx="189780" cy="18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EBB876-0C76-404E-B8F0-EA164446EC41}"/>
              </a:ext>
            </a:extLst>
          </p:cNvPr>
          <p:cNvSpPr txBox="1"/>
          <p:nvPr/>
        </p:nvSpPr>
        <p:spPr>
          <a:xfrm>
            <a:off x="9888568" y="2895168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IL</a:t>
            </a:r>
          </a:p>
          <a:p>
            <a:pPr algn="ctr"/>
            <a:r>
              <a:rPr lang="en-US" altLang="ko-KR" sz="1000" dirty="0"/>
              <a:t>∞2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2B6AB-116E-4697-8556-0FF66057FE0A}"/>
              </a:ext>
            </a:extLst>
          </p:cNvPr>
          <p:cNvSpPr txBox="1"/>
          <p:nvPr/>
        </p:nvSpPr>
        <p:spPr>
          <a:xfrm>
            <a:off x="9585039" y="3393893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LL</a:t>
            </a:r>
          </a:p>
          <a:p>
            <a:pPr algn="ctr"/>
            <a:r>
              <a:rPr lang="en-US" altLang="ko-KR" sz="1000" dirty="0"/>
              <a:t>∞4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579E5-95A3-4A77-8B06-2F89E901551E}"/>
              </a:ext>
            </a:extLst>
          </p:cNvPr>
          <p:cNvSpPr txBox="1"/>
          <p:nvPr/>
        </p:nvSpPr>
        <p:spPr>
          <a:xfrm>
            <a:off x="10212259" y="3399751"/>
            <a:ext cx="36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LR</a:t>
            </a:r>
          </a:p>
          <a:p>
            <a:pPr algn="ctr"/>
            <a:r>
              <a:rPr lang="en-US" altLang="ko-KR" sz="1000" dirty="0"/>
              <a:t>∞5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8AF9C7-7B8D-40AB-BB3C-74F011603C09}"/>
              </a:ext>
            </a:extLst>
          </p:cNvPr>
          <p:cNvSpPr/>
          <p:nvPr/>
        </p:nvSpPr>
        <p:spPr>
          <a:xfrm rot="10800000">
            <a:off x="9422131" y="2205110"/>
            <a:ext cx="2041297" cy="192055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820618-9396-412F-BBDC-4A2026E9AAD2}"/>
              </a:ext>
            </a:extLst>
          </p:cNvPr>
          <p:cNvSpPr txBox="1"/>
          <p:nvPr/>
        </p:nvSpPr>
        <p:spPr>
          <a:xfrm>
            <a:off x="9422131" y="2213786"/>
            <a:ext cx="76089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99576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BF62A-6E44-4C82-94DC-009F5D893AB1}"/>
              </a:ext>
            </a:extLst>
          </p:cNvPr>
          <p:cNvSpPr txBox="1"/>
          <p:nvPr/>
        </p:nvSpPr>
        <p:spPr>
          <a:xfrm>
            <a:off x="308820" y="5767626"/>
            <a:ext cx="40961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CAS_Child(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old,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old_lsb,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new,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new_lsb, </a:t>
            </a:r>
            <a:r>
              <a:rPr lang="en-US" altLang="ko-KR" sz="1000" b="1" dirty="0"/>
              <a:t>bool</a:t>
            </a:r>
            <a:r>
              <a:rPr lang="en-US" altLang="ko-KR" sz="1000" dirty="0"/>
              <a:t> ch_dir)</a:t>
            </a:r>
            <a:endParaRPr lang="en-US" altLang="ko-KR" sz="900" dirty="0"/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old_ptr = old | old_lsb;</a:t>
            </a:r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new_ptr = new | new_lsb;</a:t>
            </a:r>
          </a:p>
          <a:p>
            <a:r>
              <a:rPr lang="en-US" altLang="ko-KR" sz="900" dirty="0"/>
              <a:t>  return (ch_dir) ? CAS(&amp;lt, old_ptr, new_ptr) : CAS(&amp;rt, old_ptr, new_ptr);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5B18-5CD9-4C6A-A932-C8CB63B2860C}"/>
              </a:ext>
            </a:extLst>
          </p:cNvPr>
          <p:cNvSpPr txBox="1"/>
          <p:nvPr/>
        </p:nvSpPr>
        <p:spPr>
          <a:xfrm>
            <a:off x="9721236" y="14427"/>
            <a:ext cx="346308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Insert(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</a:p>
          <a:p>
            <a:r>
              <a:rPr lang="en-US" altLang="ko-KR" sz="900" dirty="0"/>
              <a:t>28  start_op();</a:t>
            </a:r>
          </a:p>
          <a:p>
            <a:r>
              <a:rPr lang="en-US" altLang="ko-KR" sz="900" dirty="0"/>
              <a:t>29 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f;</a:t>
            </a:r>
          </a:p>
          <a:p>
            <a:r>
              <a:rPr lang="en-US" altLang="ko-KR" sz="900" dirty="0"/>
              <a:t>30  while (true) {</a:t>
            </a:r>
          </a:p>
          <a:p>
            <a:r>
              <a:rPr lang="en-US" altLang="ko-KR" sz="900" dirty="0"/>
              <a:t>31    Search(f, k);</a:t>
            </a:r>
          </a:p>
          <a:p>
            <a:r>
              <a:rPr lang="en-US" altLang="ko-KR" sz="900" dirty="0"/>
              <a:t>32    if not (isEqual(k, f.cr-&gt;k)) {</a:t>
            </a:r>
          </a:p>
          <a:p>
            <a:r>
              <a:rPr lang="en-US" altLang="ko-KR" sz="900" dirty="0"/>
              <a:t>33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new_internal = new_node();</a:t>
            </a:r>
          </a:p>
          <a:p>
            <a:r>
              <a:rPr lang="en-US" altLang="ko-KR" sz="900" dirty="0"/>
              <a:t>34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new_leaf = new_node();</a:t>
            </a:r>
          </a:p>
          <a:p>
            <a:r>
              <a:rPr lang="en-US" altLang="ko-KR" sz="900" dirty="0"/>
              <a:t>35      new_leaf-&gt;SetKey(k);</a:t>
            </a:r>
          </a:p>
          <a:p>
            <a:r>
              <a:rPr lang="en-US" altLang="ko-KR" sz="900" dirty="0"/>
              <a:t>36      new_leaf-&gt;pr = new_internal;</a:t>
            </a:r>
          </a:p>
          <a:p>
            <a:r>
              <a:rPr lang="en-US" altLang="ko-KR" sz="900" dirty="0"/>
              <a:t>37     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dim = GetMinDiffDimension(new_leaf-&gt;k, f.cr-&gt;k);</a:t>
            </a:r>
          </a:p>
          <a:p>
            <a:r>
              <a:rPr lang="en-US" altLang="ko-KR" sz="900" dirty="0"/>
              <a:t>38      new_internal-&gt;d = dim;</a:t>
            </a:r>
          </a:p>
          <a:p>
            <a:r>
              <a:rPr lang="en-US" altLang="ko-KR" sz="900" dirty="0"/>
              <a:t>39      new_internal-&gt;c = (new_leaf-&gt;k[dim] + f.cr-&gt;k[dim]) / 2;</a:t>
            </a:r>
          </a:p>
          <a:p>
            <a:r>
              <a:rPr lang="en-US" altLang="ko-KR" sz="900" dirty="0"/>
              <a:t>40      new_internal-&gt;pr = f.pr;</a:t>
            </a:r>
          </a:p>
          <a:p>
            <a:r>
              <a:rPr lang="en-US" altLang="ko-KR" sz="900" dirty="0"/>
              <a:t>41    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new_leaf_dir = new_leaf-&gt;k [dim] &lt; f.cr-&gt;k[dim];</a:t>
            </a:r>
          </a:p>
          <a:p>
            <a:r>
              <a:rPr lang="en-US" altLang="ko-KR" sz="900" dirty="0"/>
              <a:t>42      if (new_leaf_dir) {</a:t>
            </a:r>
          </a:p>
          <a:p>
            <a:r>
              <a:rPr lang="en-US" altLang="ko-KR" sz="900" dirty="0"/>
              <a:t>43        new_internal-&gt;lt = new_leaf;</a:t>
            </a:r>
          </a:p>
          <a:p>
            <a:r>
              <a:rPr lang="en-US" altLang="ko-KR" sz="900" dirty="0"/>
              <a:t>44        new_internal-&gt;rt = f.cr;</a:t>
            </a:r>
          </a:p>
          <a:p>
            <a:r>
              <a:rPr lang="en-US" altLang="ko-KR" sz="900" dirty="0"/>
              <a:t>45      else</a:t>
            </a:r>
          </a:p>
          <a:p>
            <a:r>
              <a:rPr lang="en-US" altLang="ko-KR" sz="900" dirty="0"/>
              <a:t>46        new_internal-&gt;lt = f.cr;</a:t>
            </a:r>
          </a:p>
          <a:p>
            <a:r>
              <a:rPr lang="en-US" altLang="ko-KR" sz="900" dirty="0"/>
              <a:t>47        new_internal-&gt;rt = new_leaf;</a:t>
            </a:r>
          </a:p>
          <a:p>
            <a:r>
              <a:rPr lang="en-US" altLang="ko-KR" sz="900" dirty="0"/>
              <a:t>48      if (f.pr-&gt;CAS_Child(f.cr, null, new_internal, null, f.cr_dir))</a:t>
            </a:r>
          </a:p>
          <a:p>
            <a:r>
              <a:rPr lang="en-US" altLang="ko-KR" sz="900" dirty="0"/>
              <a:t>49        CAS(&amp;f.cr-&gt;pr, f.pr, new_internal);</a:t>
            </a:r>
          </a:p>
          <a:p>
            <a:r>
              <a:rPr lang="en-US" altLang="ko-KR" sz="900" dirty="0"/>
              <a:t>50        f.pr = new_internal;</a:t>
            </a:r>
          </a:p>
          <a:p>
            <a:r>
              <a:rPr lang="en-US" altLang="ko-KR" sz="900" dirty="0"/>
              <a:t>51        f.cr = new_leaf;</a:t>
            </a:r>
          </a:p>
          <a:p>
            <a:r>
              <a:rPr lang="en-US" altLang="ko-KR" sz="900" dirty="0"/>
              <a:t>52        f.cr_dir = new_leaf_dir;</a:t>
            </a:r>
          </a:p>
          <a:p>
            <a:r>
              <a:rPr lang="en-US" altLang="ko-KR" sz="900" dirty="0"/>
              <a:t>53        Sync(f.pr, f.cr);</a:t>
            </a:r>
          </a:p>
          <a:p>
            <a:r>
              <a:rPr lang="en-US" altLang="ko-KR" sz="900" dirty="0"/>
              <a:t>54        end_op(); return true;</a:t>
            </a:r>
          </a:p>
          <a:p>
            <a:r>
              <a:rPr lang="en-US" altLang="ko-KR" sz="900" dirty="0"/>
              <a:t>55      else {</a:t>
            </a:r>
          </a:p>
          <a:p>
            <a:r>
              <a:rPr lang="en-US" altLang="ko-KR" sz="900" dirty="0"/>
              <a:t>56        del_node(new_leaf);</a:t>
            </a:r>
          </a:p>
          <a:p>
            <a:r>
              <a:rPr lang="en-US" altLang="ko-KR" sz="900" dirty="0"/>
              <a:t>57        del_node(new_internal);</a:t>
            </a:r>
          </a:p>
          <a:p>
            <a:r>
              <a:rPr lang="en-US" altLang="ko-KR" sz="900" dirty="0"/>
              <a:t>58  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59        if ((child==f.cr) &amp;&amp; (IsMark(child) || IsTag(child)) )</a:t>
            </a:r>
          </a:p>
          <a:p>
            <a:r>
              <a:rPr lang="en-US" altLang="ko-KR" sz="900" dirty="0"/>
              <a:t>60          Cleanup(f);</a:t>
            </a:r>
          </a:p>
          <a:p>
            <a:r>
              <a:rPr lang="en-US" altLang="ko-KR" sz="900" dirty="0"/>
              <a:t>61    else end_op(); return false;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/>
              <p:nvPr/>
            </p:nvSpPr>
            <p:spPr>
              <a:xfrm>
                <a:off x="4855991" y="-1124983"/>
                <a:ext cx="3414393" cy="79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1  root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2  root-&gt;right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3  root-&gt;left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4  root-&gt;left-&gt;left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4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5  root-&gt;left-&gt;right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5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91" y="-1124983"/>
                <a:ext cx="3414393" cy="797334"/>
              </a:xfrm>
              <a:prstGeom prst="rect">
                <a:avLst/>
              </a:prstGeom>
              <a:blipFill>
                <a:blip r:embed="rId2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43BD4F-A3BF-47BD-91DC-E0C659FB81BD}"/>
              </a:ext>
            </a:extLst>
          </p:cNvPr>
          <p:cNvSpPr txBox="1"/>
          <p:nvPr/>
        </p:nvSpPr>
        <p:spPr>
          <a:xfrm>
            <a:off x="466855" y="1993134"/>
            <a:ext cx="30379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Search(</a:t>
            </a:r>
            <a:r>
              <a:rPr lang="en-US" altLang="ko-KR" sz="1000" b="1" dirty="0"/>
              <a:t>search_field</a:t>
            </a:r>
            <a:r>
              <a:rPr lang="en-US" altLang="ko-KR" sz="1000" dirty="0"/>
              <a:t>&amp; f,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  <a:endParaRPr lang="en-US" altLang="ko-KR" sz="900" dirty="0"/>
          </a:p>
          <a:p>
            <a:r>
              <a:rPr lang="en-US" altLang="ko-KR" sz="900" dirty="0"/>
              <a:t>6    f.ac = root;</a:t>
            </a:r>
          </a:p>
          <a:p>
            <a:r>
              <a:rPr lang="en-US" altLang="ko-KR" sz="900" dirty="0"/>
              <a:t>7    f.sc = root-&gt;lt;</a:t>
            </a:r>
          </a:p>
          <a:p>
            <a:r>
              <a:rPr lang="en-US" altLang="ko-KR" sz="900" dirty="0"/>
              <a:t>8    f.sc_dir = true;</a:t>
            </a:r>
          </a:p>
          <a:p>
            <a:r>
              <a:rPr lang="en-US" altLang="ko-KR" sz="900" dirty="0"/>
              <a:t>9    f.pr = f.sc;</a:t>
            </a:r>
          </a:p>
          <a:p>
            <a:r>
              <a:rPr lang="en-US" altLang="ko-KR" sz="900" dirty="0"/>
              <a:t>10   f.cr = f.pr-&gt;lt</a:t>
            </a:r>
          </a:p>
          <a:p>
            <a:r>
              <a:rPr lang="en-US" altLang="ko-KR" sz="900" dirty="0"/>
              <a:t>11   f.cr_dir = true;</a:t>
            </a:r>
          </a:p>
          <a:p>
            <a:r>
              <a:rPr lang="en-US" altLang="ko-KR" sz="900" dirty="0"/>
              <a:t>12   while not (f.cr-&gt;isLeaf()) </a:t>
            </a:r>
          </a:p>
          <a:p>
            <a:r>
              <a:rPr lang="en-US" altLang="ko-KR" sz="900" dirty="0"/>
              <a:t>13     if not (IsTag(f.pr)) {</a:t>
            </a:r>
          </a:p>
          <a:p>
            <a:r>
              <a:rPr lang="en-US" altLang="ko-KR" sz="900" dirty="0"/>
              <a:t>14       f.ac = f.pr;</a:t>
            </a:r>
          </a:p>
          <a:p>
            <a:r>
              <a:rPr lang="en-US" altLang="ko-KR" sz="900" dirty="0"/>
              <a:t>15       f.sc = f.cr;</a:t>
            </a:r>
          </a:p>
          <a:p>
            <a:r>
              <a:rPr lang="en-US" altLang="ko-KR" sz="900" dirty="0"/>
              <a:t>16       f.sc_dir = f.cr_dir;</a:t>
            </a:r>
          </a:p>
          <a:p>
            <a:r>
              <a:rPr lang="en-US" altLang="ko-KR" sz="900" dirty="0"/>
              <a:t>17     f.pr = f.cr;</a:t>
            </a:r>
          </a:p>
          <a:p>
            <a:r>
              <a:rPr lang="en-US" altLang="ko-KR" sz="900" dirty="0"/>
              <a:t>18     f.cr_dir = k[f.pr-&gt;d] &lt; f.pr-&gt;c;</a:t>
            </a:r>
          </a:p>
          <a:p>
            <a:r>
              <a:rPr lang="en-US" altLang="ko-KR" sz="900" dirty="0"/>
              <a:t>19     f.cr = f.pr-&gt;GetChild(f.cr_dir);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AE2B7C-19D7-49CF-B6BD-DE510ACBD015}"/>
              </a:ext>
            </a:extLst>
          </p:cNvPr>
          <p:cNvGrpSpPr/>
          <p:nvPr/>
        </p:nvGrpSpPr>
        <p:grpSpPr>
          <a:xfrm>
            <a:off x="725629" y="2213839"/>
            <a:ext cx="65840" cy="1930071"/>
            <a:chOff x="2310062" y="1990262"/>
            <a:chExt cx="23169" cy="274215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836FCE-7BAD-4CBE-8883-EE7A1EFFF38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D430716-FACA-47D9-8C7F-D8A305EC3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CBFB1-B897-4270-AC72-CC19B581D3B7}"/>
              </a:ext>
            </a:extLst>
          </p:cNvPr>
          <p:cNvGrpSpPr/>
          <p:nvPr/>
        </p:nvGrpSpPr>
        <p:grpSpPr>
          <a:xfrm>
            <a:off x="827556" y="3147045"/>
            <a:ext cx="45719" cy="980823"/>
            <a:chOff x="2310062" y="1990262"/>
            <a:chExt cx="19708" cy="274215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73B725-02D5-469D-ADF4-C066B773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190A46F-F1EE-4F7D-989E-685825D39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197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04ACD3F-E1E6-4626-ACBC-2C2F79CD32C0}"/>
              </a:ext>
            </a:extLst>
          </p:cNvPr>
          <p:cNvGrpSpPr/>
          <p:nvPr/>
        </p:nvGrpSpPr>
        <p:grpSpPr>
          <a:xfrm>
            <a:off x="425117" y="6124204"/>
            <a:ext cx="64168" cy="420975"/>
            <a:chOff x="2310062" y="1990262"/>
            <a:chExt cx="55756" cy="274215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DCA0617-7362-4981-8B42-B28B1F74DA4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9BA20D5-5123-409D-AC93-1C1CB8B05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177CFE-465B-4E33-B9B9-A6B950C023BA}"/>
              </a:ext>
            </a:extLst>
          </p:cNvPr>
          <p:cNvGrpSpPr/>
          <p:nvPr/>
        </p:nvGrpSpPr>
        <p:grpSpPr>
          <a:xfrm>
            <a:off x="10195599" y="2278053"/>
            <a:ext cx="53340" cy="262941"/>
            <a:chOff x="2310062" y="1990262"/>
            <a:chExt cx="55756" cy="2742159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E2310E8-AE95-4A97-B3EE-0B60E6B05EA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E0B080A-5334-43BA-947F-F9C334CE5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288C0C7-FDF5-4683-99BB-BFC95C086A13}"/>
              </a:ext>
            </a:extLst>
          </p:cNvPr>
          <p:cNvGrpSpPr/>
          <p:nvPr/>
        </p:nvGrpSpPr>
        <p:grpSpPr>
          <a:xfrm>
            <a:off x="478597" y="4262957"/>
            <a:ext cx="2185498" cy="1354217"/>
            <a:chOff x="640721" y="4084098"/>
            <a:chExt cx="2315309" cy="13542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1B6902-298A-44AC-AF8E-94CEF4796895}"/>
                </a:ext>
              </a:extLst>
            </p:cNvPr>
            <p:cNvSpPr txBox="1"/>
            <p:nvPr/>
          </p:nvSpPr>
          <p:spPr>
            <a:xfrm>
              <a:off x="640721" y="4084098"/>
              <a:ext cx="2315309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  Contains(</a:t>
              </a:r>
              <a:r>
                <a:rPr lang="en-US" altLang="ko-KR" sz="1000" b="1" dirty="0"/>
                <a:t>double</a:t>
              </a:r>
              <a:r>
                <a:rPr lang="en-US" altLang="ko-KR" sz="1000" dirty="0"/>
                <a:t> k[DIMENSION])</a:t>
              </a:r>
            </a:p>
            <a:p>
              <a:r>
                <a:rPr lang="en-US" altLang="ko-KR" sz="900" dirty="0"/>
                <a:t>20  start_op();</a:t>
              </a:r>
            </a:p>
            <a:p>
              <a:r>
                <a:rPr lang="en-US" altLang="ko-KR" sz="900" dirty="0"/>
                <a:t>21  </a:t>
              </a:r>
              <a:r>
                <a:rPr lang="en-US" altLang="ko-KR" sz="900" b="1" dirty="0"/>
                <a:t>search_field</a:t>
              </a:r>
              <a:r>
                <a:rPr lang="en-US" altLang="ko-KR" sz="900" dirty="0"/>
                <a:t> f;</a:t>
              </a:r>
            </a:p>
            <a:p>
              <a:r>
                <a:rPr lang="en-US" altLang="ko-KR" sz="900" dirty="0"/>
                <a:t>22  Search(f, k);</a:t>
              </a:r>
            </a:p>
            <a:p>
              <a:r>
                <a:rPr lang="en-US" altLang="ko-KR" sz="900" dirty="0"/>
                <a:t>23  if not (IsMark(f.cr)) </a:t>
              </a:r>
            </a:p>
            <a:p>
              <a:r>
                <a:rPr lang="en-US" altLang="ko-KR" sz="900" dirty="0"/>
                <a:t>24    if (isEqual(k, f.cr-&gt;k))</a:t>
              </a:r>
            </a:p>
            <a:p>
              <a:r>
                <a:rPr lang="en-US" altLang="ko-KR" sz="900" dirty="0"/>
                <a:t>25      Sync(f.pr, f.cr);</a:t>
              </a:r>
            </a:p>
            <a:p>
              <a:r>
                <a:rPr lang="en-US" altLang="ko-KR" sz="900" dirty="0"/>
                <a:t>26      end_op(); return true;</a:t>
              </a:r>
            </a:p>
            <a:p>
              <a:r>
                <a:rPr lang="en-US" altLang="ko-KR" sz="900" dirty="0"/>
                <a:t>27  end_op(); return false;</a:t>
              </a:r>
              <a:endParaRPr lang="en-US" altLang="ko-KR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6E52582-C0EF-4C97-8F89-0941898B1526}"/>
                </a:ext>
              </a:extLst>
            </p:cNvPr>
            <p:cNvGrpSpPr/>
            <p:nvPr/>
          </p:nvGrpSpPr>
          <p:grpSpPr>
            <a:xfrm>
              <a:off x="895580" y="4290478"/>
              <a:ext cx="74967" cy="1115711"/>
              <a:chOff x="2310062" y="1990262"/>
              <a:chExt cx="55756" cy="2742159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37074CE-4B5F-494B-8013-1D19E3D7C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1990262"/>
                <a:ext cx="0" cy="274215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C87AB10-08D9-407E-864B-799C0BFF78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4732421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5E276FC-1A1F-4693-8AF2-B4CAECFA8D7A}"/>
                </a:ext>
              </a:extLst>
            </p:cNvPr>
            <p:cNvGrpSpPr/>
            <p:nvPr/>
          </p:nvGrpSpPr>
          <p:grpSpPr>
            <a:xfrm>
              <a:off x="957586" y="4834848"/>
              <a:ext cx="53067" cy="418941"/>
              <a:chOff x="2310062" y="2067605"/>
              <a:chExt cx="55756" cy="3709681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AC3FD93-76D4-42E9-9008-4DDD71BA9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DD848D9-67CB-4598-AF5D-CA83CF28F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DF31CC5-66A5-497F-8C74-EC740FBC37C0}"/>
                </a:ext>
              </a:extLst>
            </p:cNvPr>
            <p:cNvGrpSpPr/>
            <p:nvPr/>
          </p:nvGrpSpPr>
          <p:grpSpPr>
            <a:xfrm>
              <a:off x="1025042" y="4990933"/>
              <a:ext cx="49779" cy="254835"/>
              <a:chOff x="2310062" y="2067605"/>
              <a:chExt cx="55756" cy="3709681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7AA1FD1-DE12-4628-85BD-4F61FBE5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835AC77-2219-4A31-AF45-FB2EA09474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20A36AB-A151-47C4-8A16-A0096AD9A550}"/>
              </a:ext>
            </a:extLst>
          </p:cNvPr>
          <p:cNvGrpSpPr/>
          <p:nvPr/>
        </p:nvGrpSpPr>
        <p:grpSpPr>
          <a:xfrm>
            <a:off x="10195198" y="2676850"/>
            <a:ext cx="53340" cy="262941"/>
            <a:chOff x="2310062" y="1990262"/>
            <a:chExt cx="55756" cy="2742159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C8158A-5C51-464B-AAD1-14C446F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351A59B-B2A3-49D6-9A0A-3D7CF6286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1999F16-71EB-4AE7-9A75-A3C05440C2AE}"/>
              </a:ext>
            </a:extLst>
          </p:cNvPr>
          <p:cNvGrpSpPr/>
          <p:nvPr/>
        </p:nvGrpSpPr>
        <p:grpSpPr>
          <a:xfrm>
            <a:off x="10195198" y="3087303"/>
            <a:ext cx="45719" cy="835869"/>
            <a:chOff x="2310062" y="1990262"/>
            <a:chExt cx="55756" cy="27421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CF4F25C-3780-4B1B-A9FD-02960C8C4A1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3865785-9496-4841-8AA5-2BCBC239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8736AF-076D-4B42-A8EA-7081F6E2C235}"/>
              </a:ext>
            </a:extLst>
          </p:cNvPr>
          <p:cNvGrpSpPr/>
          <p:nvPr/>
        </p:nvGrpSpPr>
        <p:grpSpPr>
          <a:xfrm>
            <a:off x="10203219" y="4064659"/>
            <a:ext cx="53675" cy="674655"/>
            <a:chOff x="2310062" y="1990262"/>
            <a:chExt cx="55756" cy="274215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952E599-51A4-41B7-B4BD-FB94326CC42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7BFA808-BE0D-498D-86C6-11ED41C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79143F9-92AA-497F-A463-486F69743872}"/>
              </a:ext>
            </a:extLst>
          </p:cNvPr>
          <p:cNvGrpSpPr/>
          <p:nvPr/>
        </p:nvGrpSpPr>
        <p:grpSpPr>
          <a:xfrm>
            <a:off x="10275408" y="4596939"/>
            <a:ext cx="45719" cy="120317"/>
            <a:chOff x="2310062" y="1990262"/>
            <a:chExt cx="55756" cy="274215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912EF2C-8508-4401-A4B2-023869EB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4D53B36-CA4A-4B08-9C83-56D47EBF1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BC21E67-5D2F-40DC-9BAA-C3C4D4CCF839}"/>
              </a:ext>
            </a:extLst>
          </p:cNvPr>
          <p:cNvGrpSpPr/>
          <p:nvPr/>
        </p:nvGrpSpPr>
        <p:grpSpPr>
          <a:xfrm>
            <a:off x="10123009" y="881513"/>
            <a:ext cx="45719" cy="3870501"/>
            <a:chOff x="2310062" y="1990262"/>
            <a:chExt cx="55756" cy="2742159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4FED12E-ED5D-4B30-9374-738AB449A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4C14EF4-445E-433E-85C0-7BA5BB065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2A9DF54-1E24-4E34-83EE-256B035CBF79}"/>
              </a:ext>
            </a:extLst>
          </p:cNvPr>
          <p:cNvGrpSpPr/>
          <p:nvPr/>
        </p:nvGrpSpPr>
        <p:grpSpPr>
          <a:xfrm>
            <a:off x="10046410" y="610211"/>
            <a:ext cx="57750" cy="4259445"/>
            <a:chOff x="2310062" y="1990262"/>
            <a:chExt cx="55756" cy="274215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396B7E-532B-47B4-9A81-CD342881A2E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E19BBF4-8FE0-4D78-9FFD-A0F755B7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1C91E09-F058-4CCD-A768-3C4F7893AE7B}"/>
              </a:ext>
            </a:extLst>
          </p:cNvPr>
          <p:cNvGrpSpPr/>
          <p:nvPr/>
        </p:nvGrpSpPr>
        <p:grpSpPr>
          <a:xfrm>
            <a:off x="9973142" y="225470"/>
            <a:ext cx="50807" cy="4668250"/>
            <a:chOff x="2310062" y="1990262"/>
            <a:chExt cx="55756" cy="2742159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5304CC2-01A5-43C9-8FD5-C14421B994C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645E37D-451C-45B6-AF1B-67E078189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683827-07CD-4274-A943-AE5FEC50F0B0}"/>
              </a:ext>
            </a:extLst>
          </p:cNvPr>
          <p:cNvSpPr txBox="1"/>
          <p:nvPr/>
        </p:nvSpPr>
        <p:spPr>
          <a:xfrm>
            <a:off x="336235" y="379448"/>
            <a:ext cx="3755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d; }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D79745-20D9-410C-9A8D-BF1D4A342FE0}"/>
              </a:ext>
            </a:extLst>
          </p:cNvPr>
          <p:cNvSpPr txBox="1"/>
          <p:nvPr/>
        </p:nvSpPr>
        <p:spPr>
          <a:xfrm>
            <a:off x="336235" y="702498"/>
            <a:ext cx="3425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ac; sc;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sc_dir;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}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1E7D3A-480B-42EA-A046-362BEA83CD7C}"/>
              </a:ext>
            </a:extLst>
          </p:cNvPr>
          <p:cNvSpPr txBox="1"/>
          <p:nvPr/>
        </p:nvSpPr>
        <p:spPr>
          <a:xfrm>
            <a:off x="336235" y="858119"/>
            <a:ext cx="4233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seek_field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hi[];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lo[]; 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D8002D8-AEC3-4DB1-A493-710969DAD904}"/>
              </a:ext>
            </a:extLst>
          </p:cNvPr>
          <p:cNvSpPr txBox="1"/>
          <p:nvPr/>
        </p:nvSpPr>
        <p:spPr>
          <a:xfrm>
            <a:off x="333230" y="225776"/>
            <a:ext cx="3337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Node</a:t>
            </a:r>
            <a:r>
              <a:rPr lang="en-US" altLang="ko-KR" sz="900" dirty="0"/>
              <a:t> {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c;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k[];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lt, rt, pr; }</a:t>
            </a:r>
            <a:endParaRPr lang="ko-KR" altLang="en-US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A7AF3D-9400-433D-8F6C-2DAA163DCB96}"/>
              </a:ext>
            </a:extLst>
          </p:cNvPr>
          <p:cNvSpPr txBox="1"/>
          <p:nvPr/>
        </p:nvSpPr>
        <p:spPr>
          <a:xfrm>
            <a:off x="338348" y="538186"/>
            <a:ext cx="3519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NNCollector</a:t>
            </a:r>
            <a:r>
              <a:rPr lang="en-US" altLang="ko-KR" sz="900" dirty="0"/>
              <a:t> {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tgt[];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cn, rn; }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72E2C-9D05-4253-9B36-9879BF1CF204}"/>
              </a:ext>
            </a:extLst>
          </p:cNvPr>
          <p:cNvSpPr txBox="1"/>
          <p:nvPr/>
        </p:nvSpPr>
        <p:spPr>
          <a:xfrm>
            <a:off x="333230" y="1127513"/>
            <a:ext cx="226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HD-Tree</a:t>
            </a:r>
            <a:r>
              <a:rPr lang="en-US" altLang="ko-KR" sz="900" dirty="0"/>
              <a:t> { 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Contains</a:t>
            </a:r>
            <a:r>
              <a:rPr lang="en-US" altLang="ko-KR" sz="900" b="1" dirty="0"/>
              <a:t>(double </a:t>
            </a:r>
            <a:r>
              <a:rPr lang="en-US" altLang="ko-KR" sz="900" dirty="0"/>
              <a:t>k[DIMENSION]);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Insert(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Remove(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double[]</a:t>
            </a:r>
            <a:r>
              <a:rPr lang="en-US" altLang="ko-KR" sz="900" dirty="0"/>
              <a:t> NNS(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k[]);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701E1-524F-4D3E-9129-9EB20FD99C0D}"/>
              </a:ext>
            </a:extLst>
          </p:cNvPr>
          <p:cNvSpPr txBox="1"/>
          <p:nvPr/>
        </p:nvSpPr>
        <p:spPr>
          <a:xfrm>
            <a:off x="2650033" y="1251458"/>
            <a:ext cx="2106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Member:</a:t>
            </a:r>
          </a:p>
          <a:p>
            <a:r>
              <a:rPr lang="en-US" altLang="ko-KR" sz="900" b="1" dirty="0"/>
              <a:t>  Node</a:t>
            </a:r>
            <a:r>
              <a:rPr lang="en-US" altLang="ko-KR" sz="900" dirty="0"/>
              <a:t>* root;</a:t>
            </a:r>
          </a:p>
          <a:p>
            <a:r>
              <a:rPr lang="en-US" altLang="ko-KR" sz="900" b="1" dirty="0"/>
              <a:t>  NNCollector</a:t>
            </a:r>
            <a:r>
              <a:rPr lang="en-US" altLang="ko-KR" sz="900" dirty="0"/>
              <a:t>* nncs[MAX_THREAD];</a:t>
            </a:r>
            <a:endParaRPr lang="ko-KR" altLang="en-US" sz="9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B8AFDF-C275-4B1B-B6A4-A130D5A4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77858"/>
              </p:ext>
            </p:extLst>
          </p:nvPr>
        </p:nvGraphicFramePr>
        <p:xfrm>
          <a:off x="5229022" y="98881"/>
          <a:ext cx="3986185" cy="4178858"/>
        </p:xfrm>
        <a:graphic>
          <a:graphicData uri="http://schemas.openxmlformats.org/drawingml/2006/table">
            <a:tbl>
              <a:tblPr/>
              <a:tblGrid>
                <a:gridCol w="275495">
                  <a:extLst>
                    <a:ext uri="{9D8B030D-6E8A-4147-A177-3AD203B41FA5}">
                      <a16:colId xmlns:a16="http://schemas.microsoft.com/office/drawing/2014/main" val="1357728022"/>
                    </a:ext>
                  </a:extLst>
                </a:gridCol>
                <a:gridCol w="3710690">
                  <a:extLst>
                    <a:ext uri="{9D8B030D-6E8A-4147-A177-3AD203B41FA5}">
                      <a16:colId xmlns:a16="http://schemas.microsoft.com/office/drawing/2014/main" val="389755553"/>
                    </a:ext>
                  </a:extLst>
                </a:gridCol>
              </a:tblGrid>
              <a:tr h="28381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ParticleCollisionPass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1662" marR="151662" marT="75831" marB="758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41026"/>
                  </a:ext>
                </a:extLst>
              </a:tr>
              <a:tr h="37956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3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4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5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6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7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8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9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10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11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12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13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14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15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16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17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18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19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20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21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22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23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24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25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26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27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28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29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30</a:t>
                      </a:r>
                      <a:endParaRPr lang="en-US" sz="1000" ker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457" marR="71457" marT="47638" marB="47638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loop particle in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scene.particle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vec4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gl_Position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u_ProjView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vec4(a_Position,1)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TexCoord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gl_Position.xy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vec2(1)) * 0.5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texel_base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TexCoord.x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u_ClientWidth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TexCoord.y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u_ClientHeight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vec4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curr_pos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texelFectch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u_CDTxture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texel_base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0)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float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particle_min_length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100000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float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g_collision_range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0.01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 0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loop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ty in -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&lt;= ty &lt;=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3048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loop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in -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texel_collide_range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texel_base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ivec2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ty)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tx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== 0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&amp;&amp;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ty == 00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continue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vec4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particle_pos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texelFetch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u_CDTexture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texel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, 0)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float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length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curr_pos.xyz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  <a:ea typeface="은 바탕"/>
                        </a:rPr>
                        <a:t>–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particle_pos.xyz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4064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g_collision_range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&gt;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&amp;&amp;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&lt;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particle_min_length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particle_min_length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particle_collide_pos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particle_pos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508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particle_collision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true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if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particle_collision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== true 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0.2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normalize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curr_pos.xyz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  <a:ea typeface="은 바탕"/>
                        </a:rPr>
                        <a:t>–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particle_collide_pos.xyz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g_collision_time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016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else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vec3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temp =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 +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g_gravity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g_tick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normalize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(temp)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length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(temp)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a_CollideTime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  <a:ea typeface="은 바탕"/>
                        </a:rPr>
                        <a:t>–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g_tick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2032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=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a_Position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+ 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v_Dir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f_Speed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) *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은 바탕"/>
                        </a:rPr>
                        <a:t>g_tick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457" marR="71457" marT="47638" marB="47638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92045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A0C53E5A-E7CA-4EFB-B75B-E6891E53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287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8A8773E-BA1A-4443-875A-9BFA8440F289}"/>
              </a:ext>
            </a:extLst>
          </p:cNvPr>
          <p:cNvGrpSpPr/>
          <p:nvPr/>
        </p:nvGrpSpPr>
        <p:grpSpPr>
          <a:xfrm>
            <a:off x="5692179" y="1457707"/>
            <a:ext cx="281901" cy="1307714"/>
            <a:chOff x="2310062" y="1990262"/>
            <a:chExt cx="55756" cy="2742159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6F5A20F-5B86-4352-AFFC-C368753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57907D7-C31D-4E74-8DFB-3BE5A5BB3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A6FE6E1-B3D7-41CB-A0A8-E33C513EE2B8}"/>
              </a:ext>
            </a:extLst>
          </p:cNvPr>
          <p:cNvGrpSpPr/>
          <p:nvPr/>
        </p:nvGrpSpPr>
        <p:grpSpPr>
          <a:xfrm>
            <a:off x="5821769" y="1560985"/>
            <a:ext cx="137275" cy="1174588"/>
            <a:chOff x="2310062" y="1990262"/>
            <a:chExt cx="55756" cy="2742159"/>
          </a:xfrm>
        </p:grpSpPr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9912FE0-3E32-476D-967F-A2848CDCB78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7232AFB-A54D-46A7-8BB7-CEEDAE3E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9B20507-9492-4BAC-A653-F44BB6396200}"/>
              </a:ext>
            </a:extLst>
          </p:cNvPr>
          <p:cNvGrpSpPr/>
          <p:nvPr/>
        </p:nvGrpSpPr>
        <p:grpSpPr>
          <a:xfrm>
            <a:off x="6012383" y="2422732"/>
            <a:ext cx="45719" cy="312846"/>
            <a:chOff x="2310062" y="1990262"/>
            <a:chExt cx="55756" cy="2742159"/>
          </a:xfrm>
        </p:grpSpPr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A6F76E23-DC49-46F2-950A-A73B296894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6E3F4B4C-C628-4A58-B17C-6AE2C2660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28E67E91-BAA1-427B-894F-E776F0216F81}"/>
              </a:ext>
            </a:extLst>
          </p:cNvPr>
          <p:cNvGrpSpPr/>
          <p:nvPr/>
        </p:nvGrpSpPr>
        <p:grpSpPr>
          <a:xfrm>
            <a:off x="5995873" y="1900993"/>
            <a:ext cx="45719" cy="149842"/>
            <a:chOff x="2310062" y="1990262"/>
            <a:chExt cx="55756" cy="2742159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3119366D-9B35-4501-A646-C13F774EA42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D29C1F6-6188-43AE-B74E-98A1CAD55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B98E26B-C04C-46A8-A199-E82E37706F61}"/>
              </a:ext>
            </a:extLst>
          </p:cNvPr>
          <p:cNvGrpSpPr/>
          <p:nvPr/>
        </p:nvGrpSpPr>
        <p:grpSpPr>
          <a:xfrm>
            <a:off x="5897920" y="1672279"/>
            <a:ext cx="45719" cy="1033448"/>
            <a:chOff x="2310062" y="1990262"/>
            <a:chExt cx="55756" cy="2742159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4503029-C73B-4686-93E7-7496F37E934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E36EFBBA-B962-4327-9372-CFB69629E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F6786E7-06F1-4250-958F-AAE6E6A07C74}"/>
              </a:ext>
            </a:extLst>
          </p:cNvPr>
          <p:cNvGrpSpPr/>
          <p:nvPr/>
        </p:nvGrpSpPr>
        <p:grpSpPr>
          <a:xfrm>
            <a:off x="5692179" y="2939790"/>
            <a:ext cx="79971" cy="438405"/>
            <a:chOff x="2310062" y="1990262"/>
            <a:chExt cx="55756" cy="2742159"/>
          </a:xfrm>
        </p:grpSpPr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12493539-7C83-403F-BA2D-1C79C68B538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C839582-07F7-4BC8-86A7-1560FA627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A2FBFB1B-3F27-465A-90A9-1046940D448F}"/>
              </a:ext>
            </a:extLst>
          </p:cNvPr>
          <p:cNvGrpSpPr/>
          <p:nvPr/>
        </p:nvGrpSpPr>
        <p:grpSpPr>
          <a:xfrm>
            <a:off x="5692179" y="3486187"/>
            <a:ext cx="79970" cy="606391"/>
            <a:chOff x="2310062" y="1990262"/>
            <a:chExt cx="55756" cy="2742159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31FF2C5-800C-41E7-A9E0-FA0D860BF0A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4A0DA93-1556-4B3D-B3CF-FAC479682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75DDC22-6F01-4687-B632-78AC3DC21DE0}"/>
              </a:ext>
            </a:extLst>
          </p:cNvPr>
          <p:cNvSpPr txBox="1"/>
          <p:nvPr/>
        </p:nvSpPr>
        <p:spPr>
          <a:xfrm>
            <a:off x="5229022" y="4596939"/>
            <a:ext cx="22697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sturct</a:t>
            </a:r>
            <a:r>
              <a:rPr lang="en-US" altLang="ko-KR" sz="900" dirty="0"/>
              <a:t> </a:t>
            </a:r>
            <a:r>
              <a:rPr lang="en-US" altLang="ko-KR" sz="900" b="1" dirty="0"/>
              <a:t>Node</a:t>
            </a:r>
            <a:r>
              <a:rPr lang="en-US" altLang="ko-KR" sz="900" dirty="0"/>
              <a:t> { </a:t>
            </a:r>
          </a:p>
          <a:p>
            <a:r>
              <a:rPr lang="en-US" altLang="ko-KR" sz="900" b="1" dirty="0"/>
              <a:t>  vec4 </a:t>
            </a:r>
            <a:r>
              <a:rPr lang="en-US" altLang="ko-KR" sz="900" dirty="0" err="1"/>
              <a:t>aabb</a:t>
            </a:r>
            <a:r>
              <a:rPr lang="en-US" altLang="ko-KR" sz="900" dirty="0"/>
              <a:t>;</a:t>
            </a:r>
          </a:p>
          <a:p>
            <a:r>
              <a:rPr lang="en-US" altLang="ko-KR" sz="900" b="1" dirty="0"/>
              <a:t>  ivec4 </a:t>
            </a:r>
            <a:r>
              <a:rPr lang="en-US" altLang="ko-KR" sz="900" dirty="0"/>
              <a:t>info;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ivec4 </a:t>
            </a:r>
            <a:r>
              <a:rPr lang="en-US" altLang="ko-KR" sz="900" dirty="0" err="1"/>
              <a:t>vertexRef</a:t>
            </a:r>
            <a:r>
              <a:rPr lang="en-US" altLang="ko-KR" sz="900" dirty="0"/>
              <a:t>[2048];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702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BF62A-6E44-4C82-94DC-009F5D893AB1}"/>
              </a:ext>
            </a:extLst>
          </p:cNvPr>
          <p:cNvSpPr txBox="1"/>
          <p:nvPr/>
        </p:nvSpPr>
        <p:spPr>
          <a:xfrm>
            <a:off x="308820" y="5767626"/>
            <a:ext cx="40961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CAS_Child(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old,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old_lsb,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new, </a:t>
            </a:r>
            <a:r>
              <a:rPr lang="en-US" altLang="ko-KR" sz="1000" b="1" dirty="0"/>
              <a:t>ptrdiff_t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new_lsb, </a:t>
            </a:r>
            <a:r>
              <a:rPr lang="en-US" altLang="ko-KR" sz="1000" b="1" dirty="0"/>
              <a:t>bool</a:t>
            </a:r>
            <a:r>
              <a:rPr lang="en-US" altLang="ko-KR" sz="1000" dirty="0"/>
              <a:t> ch_dir)</a:t>
            </a:r>
            <a:endParaRPr lang="en-US" altLang="ko-KR" sz="900" dirty="0"/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old_ptr = old | old_lsb;</a:t>
            </a:r>
          </a:p>
          <a:p>
            <a:r>
              <a:rPr lang="en-US" altLang="ko-KR" sz="900" b="1" dirty="0"/>
              <a:t>  ptrdiff_t</a:t>
            </a:r>
            <a:r>
              <a:rPr lang="en-US" altLang="ko-KR" sz="900" dirty="0"/>
              <a:t> new_ptr = new | new_lsb;</a:t>
            </a:r>
          </a:p>
          <a:p>
            <a:r>
              <a:rPr lang="en-US" altLang="ko-KR" sz="900" dirty="0"/>
              <a:t>  return (ch_dir) ? CAS(&amp;lt, old_ptr, new_ptr) : CAS(&amp;rt, old_ptr, new_ptr);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5B18-5CD9-4C6A-A932-C8CB63B2860C}"/>
              </a:ext>
            </a:extLst>
          </p:cNvPr>
          <p:cNvSpPr txBox="1"/>
          <p:nvPr/>
        </p:nvSpPr>
        <p:spPr>
          <a:xfrm>
            <a:off x="4855991" y="1244911"/>
            <a:ext cx="346308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Insert(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</a:p>
          <a:p>
            <a:r>
              <a:rPr lang="en-US" altLang="ko-KR" sz="900" dirty="0"/>
              <a:t>28  start_op();</a:t>
            </a:r>
          </a:p>
          <a:p>
            <a:r>
              <a:rPr lang="en-US" altLang="ko-KR" sz="900" dirty="0"/>
              <a:t>29 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f;</a:t>
            </a:r>
          </a:p>
          <a:p>
            <a:r>
              <a:rPr lang="en-US" altLang="ko-KR" sz="900" dirty="0"/>
              <a:t>30  while (true) {</a:t>
            </a:r>
          </a:p>
          <a:p>
            <a:r>
              <a:rPr lang="en-US" altLang="ko-KR" sz="900" dirty="0"/>
              <a:t>31    Search(f, k);</a:t>
            </a:r>
          </a:p>
          <a:p>
            <a:r>
              <a:rPr lang="en-US" altLang="ko-KR" sz="900" dirty="0"/>
              <a:t>32    if not (isEqual(k, f.cr-&gt;k)) {</a:t>
            </a:r>
          </a:p>
          <a:p>
            <a:r>
              <a:rPr lang="en-US" altLang="ko-KR" sz="900" dirty="0"/>
              <a:t>33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new_internal = new_node();</a:t>
            </a:r>
          </a:p>
          <a:p>
            <a:r>
              <a:rPr lang="en-US" altLang="ko-KR" sz="900" dirty="0"/>
              <a:t>34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new_leaf = new_node();</a:t>
            </a:r>
          </a:p>
          <a:p>
            <a:r>
              <a:rPr lang="en-US" altLang="ko-KR" sz="900" dirty="0"/>
              <a:t>35      new_leaf-&gt;SetKey(k);</a:t>
            </a:r>
          </a:p>
          <a:p>
            <a:r>
              <a:rPr lang="en-US" altLang="ko-KR" sz="900" dirty="0"/>
              <a:t>36      new_leaf-&gt;pr = new_internal;</a:t>
            </a:r>
          </a:p>
          <a:p>
            <a:r>
              <a:rPr lang="en-US" altLang="ko-KR" sz="900" dirty="0"/>
              <a:t>37     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dim = GetMinDiffDimension(new_leaf-&gt;k, f.cr-&gt;k);</a:t>
            </a:r>
          </a:p>
          <a:p>
            <a:r>
              <a:rPr lang="en-US" altLang="ko-KR" sz="900" dirty="0"/>
              <a:t>38      new_internal-&gt;d = dim;</a:t>
            </a:r>
          </a:p>
          <a:p>
            <a:r>
              <a:rPr lang="en-US" altLang="ko-KR" sz="900" dirty="0"/>
              <a:t>39      new_internal-&gt;c = (new_leaf-&gt;k[dim] + f.cr-&gt;k[dim]) / 2;</a:t>
            </a:r>
          </a:p>
          <a:p>
            <a:r>
              <a:rPr lang="en-US" altLang="ko-KR" sz="900" dirty="0"/>
              <a:t>40      new_internal-&gt;pr = f.pr;</a:t>
            </a:r>
          </a:p>
          <a:p>
            <a:r>
              <a:rPr lang="en-US" altLang="ko-KR" sz="900" dirty="0"/>
              <a:t>41    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new_leaf_dir = new_leaf-&gt;k [dim] &lt; f.cr-&gt;k[dim];</a:t>
            </a:r>
          </a:p>
          <a:p>
            <a:r>
              <a:rPr lang="en-US" altLang="ko-KR" sz="900" dirty="0"/>
              <a:t>42      if (new_leaf_dir) {</a:t>
            </a:r>
          </a:p>
          <a:p>
            <a:r>
              <a:rPr lang="en-US" altLang="ko-KR" sz="900" dirty="0"/>
              <a:t>43        new_internal-&gt;lt = new_leaf;</a:t>
            </a:r>
          </a:p>
          <a:p>
            <a:r>
              <a:rPr lang="en-US" altLang="ko-KR" sz="900" dirty="0"/>
              <a:t>44        new_internal-&gt;rt = f.cr;</a:t>
            </a:r>
          </a:p>
          <a:p>
            <a:r>
              <a:rPr lang="en-US" altLang="ko-KR" sz="900" dirty="0"/>
              <a:t>45      else</a:t>
            </a:r>
          </a:p>
          <a:p>
            <a:r>
              <a:rPr lang="en-US" altLang="ko-KR" sz="900" dirty="0"/>
              <a:t>46        new_internal-&gt;lt = f.cr;</a:t>
            </a:r>
          </a:p>
          <a:p>
            <a:r>
              <a:rPr lang="en-US" altLang="ko-KR" sz="900" dirty="0"/>
              <a:t>47        new_internal-&gt;rt = new_leaf;</a:t>
            </a:r>
          </a:p>
          <a:p>
            <a:r>
              <a:rPr lang="en-US" altLang="ko-KR" sz="900" dirty="0"/>
              <a:t>48      if (f.pr-&gt;CAS_Child(f.cr, null, new_internal, null, f.cr_dir))</a:t>
            </a:r>
          </a:p>
          <a:p>
            <a:r>
              <a:rPr lang="en-US" altLang="ko-KR" sz="900" dirty="0"/>
              <a:t>49        CAS(&amp;f.cr-&gt;pr, f.pr, new_internal);</a:t>
            </a:r>
          </a:p>
          <a:p>
            <a:r>
              <a:rPr lang="en-US" altLang="ko-KR" sz="900" dirty="0"/>
              <a:t>50        f.pr = new_internal;</a:t>
            </a:r>
          </a:p>
          <a:p>
            <a:r>
              <a:rPr lang="en-US" altLang="ko-KR" sz="900" dirty="0"/>
              <a:t>51        f.cr = new_leaf;</a:t>
            </a:r>
          </a:p>
          <a:p>
            <a:r>
              <a:rPr lang="en-US" altLang="ko-KR" sz="900" dirty="0"/>
              <a:t>52        f.cr_dir = new_leaf_dir;</a:t>
            </a:r>
          </a:p>
          <a:p>
            <a:r>
              <a:rPr lang="en-US" altLang="ko-KR" sz="900" dirty="0"/>
              <a:t>53        Sync(f.pr, f.cr);</a:t>
            </a:r>
          </a:p>
          <a:p>
            <a:r>
              <a:rPr lang="en-US" altLang="ko-KR" sz="900" dirty="0"/>
              <a:t>54        end_op(); return true;</a:t>
            </a:r>
          </a:p>
          <a:p>
            <a:r>
              <a:rPr lang="en-US" altLang="ko-KR" sz="900" dirty="0"/>
              <a:t>55      else {</a:t>
            </a:r>
          </a:p>
          <a:p>
            <a:r>
              <a:rPr lang="en-US" altLang="ko-KR" sz="900" dirty="0"/>
              <a:t>56        del_node(new_leaf);</a:t>
            </a:r>
          </a:p>
          <a:p>
            <a:r>
              <a:rPr lang="en-US" altLang="ko-KR" sz="900" dirty="0"/>
              <a:t>57        del_node(new_internal);</a:t>
            </a:r>
          </a:p>
          <a:p>
            <a:r>
              <a:rPr lang="en-US" altLang="ko-KR" sz="900" dirty="0"/>
              <a:t>58  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59        if ((child==f.cr) &amp;&amp; (IsMark(child) || IsTag(child)) )</a:t>
            </a:r>
          </a:p>
          <a:p>
            <a:r>
              <a:rPr lang="en-US" altLang="ko-KR" sz="900" dirty="0"/>
              <a:t>60          Cleanup(f);</a:t>
            </a:r>
          </a:p>
          <a:p>
            <a:r>
              <a:rPr lang="en-US" altLang="ko-KR" sz="900" dirty="0"/>
              <a:t>61    else end_op(); return false;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/>
              <p:nvPr/>
            </p:nvSpPr>
            <p:spPr>
              <a:xfrm>
                <a:off x="4803824" y="273280"/>
                <a:ext cx="3414393" cy="79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1  root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2  root-&gt;right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3  root-&gt;left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∞2,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4  root-&gt;left-&gt;left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4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  <a:p>
                <a:r>
                  <a:rPr lang="en-US" altLang="ko-KR" sz="900" dirty="0"/>
                  <a:t>5  root-&gt;left-&gt;right = new </a:t>
                </a:r>
                <a:r>
                  <a:rPr lang="en-US" altLang="ko-KR" sz="900" b="1" dirty="0"/>
                  <a:t>Node</a:t>
                </a:r>
                <a:r>
                  <a:rPr lang="en-US" altLang="ko-KR" sz="900" dirty="0"/>
                  <a:t>(0, 0.0,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  <m:r>
                              <m:rPr>
                                <m:nor/>
                              </m:rPr>
                              <a:rPr lang="en-US" altLang="ko-KR" sz="900" b="0" i="0" dirty="0" smtClean="0"/>
                              <m:t>5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/>
                  <a:t>, null, null, null);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0B041-A434-4D8B-A1A5-329B7E4B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24" y="273280"/>
                <a:ext cx="3414393" cy="797334"/>
              </a:xfrm>
              <a:prstGeom prst="rect">
                <a:avLst/>
              </a:prstGeom>
              <a:blipFill>
                <a:blip r:embed="rId2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43BD4F-A3BF-47BD-91DC-E0C659FB81BD}"/>
              </a:ext>
            </a:extLst>
          </p:cNvPr>
          <p:cNvSpPr txBox="1"/>
          <p:nvPr/>
        </p:nvSpPr>
        <p:spPr>
          <a:xfrm>
            <a:off x="466855" y="1993134"/>
            <a:ext cx="30379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Search(</a:t>
            </a:r>
            <a:r>
              <a:rPr lang="en-US" altLang="ko-KR" sz="1000" b="1" dirty="0"/>
              <a:t>search_field</a:t>
            </a:r>
            <a:r>
              <a:rPr lang="en-US" altLang="ko-KR" sz="1000" dirty="0"/>
              <a:t>&amp; f,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  <a:endParaRPr lang="en-US" altLang="ko-KR" sz="900" dirty="0"/>
          </a:p>
          <a:p>
            <a:r>
              <a:rPr lang="en-US" altLang="ko-KR" sz="900" dirty="0"/>
              <a:t>6    f.ac = root;</a:t>
            </a:r>
          </a:p>
          <a:p>
            <a:r>
              <a:rPr lang="en-US" altLang="ko-KR" sz="900" dirty="0"/>
              <a:t>7    f.sc = root-&gt;lt;</a:t>
            </a:r>
          </a:p>
          <a:p>
            <a:r>
              <a:rPr lang="en-US" altLang="ko-KR" sz="900" dirty="0"/>
              <a:t>8    f.sc_dir = true;</a:t>
            </a:r>
          </a:p>
          <a:p>
            <a:r>
              <a:rPr lang="en-US" altLang="ko-KR" sz="900" dirty="0"/>
              <a:t>9    f.pr = f.sc;</a:t>
            </a:r>
          </a:p>
          <a:p>
            <a:r>
              <a:rPr lang="en-US" altLang="ko-KR" sz="900" dirty="0"/>
              <a:t>10   f.cr = f.pr-&gt;lt</a:t>
            </a:r>
          </a:p>
          <a:p>
            <a:r>
              <a:rPr lang="en-US" altLang="ko-KR" sz="900" dirty="0"/>
              <a:t>11   f.cr_dir = true;</a:t>
            </a:r>
          </a:p>
          <a:p>
            <a:r>
              <a:rPr lang="en-US" altLang="ko-KR" sz="900" dirty="0"/>
              <a:t>12   while not (f.cr-&gt;isLeaf()) </a:t>
            </a:r>
          </a:p>
          <a:p>
            <a:r>
              <a:rPr lang="en-US" altLang="ko-KR" sz="900" dirty="0"/>
              <a:t>13     if not (IsTag(f.pr)) {</a:t>
            </a:r>
          </a:p>
          <a:p>
            <a:r>
              <a:rPr lang="en-US" altLang="ko-KR" sz="900" dirty="0"/>
              <a:t>14       f.ac = f.pr;</a:t>
            </a:r>
          </a:p>
          <a:p>
            <a:r>
              <a:rPr lang="en-US" altLang="ko-KR" sz="900" dirty="0"/>
              <a:t>15       f.sc = f.cr;</a:t>
            </a:r>
          </a:p>
          <a:p>
            <a:r>
              <a:rPr lang="en-US" altLang="ko-KR" sz="900" dirty="0"/>
              <a:t>16       f.sc_dir = f.cr_dir;</a:t>
            </a:r>
          </a:p>
          <a:p>
            <a:r>
              <a:rPr lang="en-US" altLang="ko-KR" sz="900" dirty="0"/>
              <a:t>17     f.pr = f.cr;</a:t>
            </a:r>
          </a:p>
          <a:p>
            <a:r>
              <a:rPr lang="en-US" altLang="ko-KR" sz="900" dirty="0"/>
              <a:t>18     f.cr_dir = k[f.pr-&gt;d] &lt; f.pr-&gt;c;</a:t>
            </a:r>
          </a:p>
          <a:p>
            <a:r>
              <a:rPr lang="en-US" altLang="ko-KR" sz="900" dirty="0"/>
              <a:t>19     f.cr = f.pr-&gt;GetChild(f.cr_dir);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AE2B7C-19D7-49CF-B6BD-DE510ACBD015}"/>
              </a:ext>
            </a:extLst>
          </p:cNvPr>
          <p:cNvGrpSpPr/>
          <p:nvPr/>
        </p:nvGrpSpPr>
        <p:grpSpPr>
          <a:xfrm>
            <a:off x="725629" y="2213839"/>
            <a:ext cx="65840" cy="1930071"/>
            <a:chOff x="2310062" y="1990262"/>
            <a:chExt cx="23169" cy="274215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B836FCE-7BAD-4CBE-8883-EE7A1EFFF38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D430716-FACA-47D9-8C7F-D8A305EC3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F7CBFB1-B897-4270-AC72-CC19B581D3B7}"/>
              </a:ext>
            </a:extLst>
          </p:cNvPr>
          <p:cNvGrpSpPr/>
          <p:nvPr/>
        </p:nvGrpSpPr>
        <p:grpSpPr>
          <a:xfrm>
            <a:off x="827556" y="3147045"/>
            <a:ext cx="45719" cy="980823"/>
            <a:chOff x="2310062" y="1990262"/>
            <a:chExt cx="19708" cy="274215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73B725-02D5-469D-ADF4-C066B773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190A46F-F1EE-4F7D-989E-685825D39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197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04ACD3F-E1E6-4626-ACBC-2C2F79CD32C0}"/>
              </a:ext>
            </a:extLst>
          </p:cNvPr>
          <p:cNvGrpSpPr/>
          <p:nvPr/>
        </p:nvGrpSpPr>
        <p:grpSpPr>
          <a:xfrm>
            <a:off x="425117" y="6124204"/>
            <a:ext cx="64168" cy="420975"/>
            <a:chOff x="2310062" y="1990262"/>
            <a:chExt cx="55756" cy="274215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DCA0617-7362-4981-8B42-B28B1F74DA4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9BA20D5-5123-409D-AC93-1C1CB8B05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177CFE-465B-4E33-B9B9-A6B950C023BA}"/>
              </a:ext>
            </a:extLst>
          </p:cNvPr>
          <p:cNvGrpSpPr/>
          <p:nvPr/>
        </p:nvGrpSpPr>
        <p:grpSpPr>
          <a:xfrm>
            <a:off x="5330354" y="3508537"/>
            <a:ext cx="53340" cy="262941"/>
            <a:chOff x="2310062" y="1990262"/>
            <a:chExt cx="55756" cy="2742159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E2310E8-AE95-4A97-B3EE-0B60E6B05EA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E0B080A-5334-43BA-947F-F9C334CE5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288C0C7-FDF5-4683-99BB-BFC95C086A13}"/>
              </a:ext>
            </a:extLst>
          </p:cNvPr>
          <p:cNvGrpSpPr/>
          <p:nvPr/>
        </p:nvGrpSpPr>
        <p:grpSpPr>
          <a:xfrm>
            <a:off x="478597" y="4262957"/>
            <a:ext cx="2185498" cy="1354217"/>
            <a:chOff x="640721" y="4084098"/>
            <a:chExt cx="2315309" cy="13542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1B6902-298A-44AC-AF8E-94CEF4796895}"/>
                </a:ext>
              </a:extLst>
            </p:cNvPr>
            <p:cNvSpPr txBox="1"/>
            <p:nvPr/>
          </p:nvSpPr>
          <p:spPr>
            <a:xfrm>
              <a:off x="640721" y="4084098"/>
              <a:ext cx="2315309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   Contains(</a:t>
              </a:r>
              <a:r>
                <a:rPr lang="en-US" altLang="ko-KR" sz="1000" b="1" dirty="0"/>
                <a:t>double</a:t>
              </a:r>
              <a:r>
                <a:rPr lang="en-US" altLang="ko-KR" sz="1000" dirty="0"/>
                <a:t> k[DIMENSION])</a:t>
              </a:r>
            </a:p>
            <a:p>
              <a:r>
                <a:rPr lang="en-US" altLang="ko-KR" sz="900" dirty="0"/>
                <a:t>20  start_op();</a:t>
              </a:r>
            </a:p>
            <a:p>
              <a:r>
                <a:rPr lang="en-US" altLang="ko-KR" sz="900" dirty="0"/>
                <a:t>21  </a:t>
              </a:r>
              <a:r>
                <a:rPr lang="en-US" altLang="ko-KR" sz="900" b="1" dirty="0"/>
                <a:t>search_field</a:t>
              </a:r>
              <a:r>
                <a:rPr lang="en-US" altLang="ko-KR" sz="900" dirty="0"/>
                <a:t> f;</a:t>
              </a:r>
            </a:p>
            <a:p>
              <a:r>
                <a:rPr lang="en-US" altLang="ko-KR" sz="900" dirty="0"/>
                <a:t>22  Search(f, k);</a:t>
              </a:r>
            </a:p>
            <a:p>
              <a:r>
                <a:rPr lang="en-US" altLang="ko-KR" sz="900" dirty="0"/>
                <a:t>23  if not (IsMark(f.cr)) </a:t>
              </a:r>
            </a:p>
            <a:p>
              <a:r>
                <a:rPr lang="en-US" altLang="ko-KR" sz="900" dirty="0"/>
                <a:t>24    if (isEqual(k, f.cr-&gt;k))</a:t>
              </a:r>
            </a:p>
            <a:p>
              <a:r>
                <a:rPr lang="en-US" altLang="ko-KR" sz="900" dirty="0"/>
                <a:t>25      Sync(f.pr, f.cr);</a:t>
              </a:r>
            </a:p>
            <a:p>
              <a:r>
                <a:rPr lang="en-US" altLang="ko-KR" sz="900" dirty="0"/>
                <a:t>26      end_op(); return true;</a:t>
              </a:r>
            </a:p>
            <a:p>
              <a:r>
                <a:rPr lang="en-US" altLang="ko-KR" sz="900" dirty="0"/>
                <a:t>27  end_op(); return false;</a:t>
              </a:r>
              <a:endParaRPr lang="en-US" altLang="ko-KR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6E52582-C0EF-4C97-8F89-0941898B1526}"/>
                </a:ext>
              </a:extLst>
            </p:cNvPr>
            <p:cNvGrpSpPr/>
            <p:nvPr/>
          </p:nvGrpSpPr>
          <p:grpSpPr>
            <a:xfrm>
              <a:off x="895580" y="4290478"/>
              <a:ext cx="74967" cy="1115711"/>
              <a:chOff x="2310062" y="1990262"/>
              <a:chExt cx="55756" cy="2742159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37074CE-4B5F-494B-8013-1D19E3D7C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1990262"/>
                <a:ext cx="0" cy="274215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C87AB10-08D9-407E-864B-799C0BFF78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4732421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5E276FC-1A1F-4693-8AF2-B4CAECFA8D7A}"/>
                </a:ext>
              </a:extLst>
            </p:cNvPr>
            <p:cNvGrpSpPr/>
            <p:nvPr/>
          </p:nvGrpSpPr>
          <p:grpSpPr>
            <a:xfrm>
              <a:off x="957586" y="4834848"/>
              <a:ext cx="53067" cy="418941"/>
              <a:chOff x="2310062" y="2067605"/>
              <a:chExt cx="55756" cy="3709681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AC3FD93-76D4-42E9-9008-4DDD71BA9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DD848D9-67CB-4598-AF5D-CA83CF28F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DF31CC5-66A5-497F-8C74-EC740FBC37C0}"/>
                </a:ext>
              </a:extLst>
            </p:cNvPr>
            <p:cNvGrpSpPr/>
            <p:nvPr/>
          </p:nvGrpSpPr>
          <p:grpSpPr>
            <a:xfrm>
              <a:off x="1025042" y="4990933"/>
              <a:ext cx="49779" cy="254835"/>
              <a:chOff x="2310062" y="2067605"/>
              <a:chExt cx="55756" cy="3709681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7AA1FD1-DE12-4628-85BD-4F61FBE5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62" y="2067605"/>
                <a:ext cx="0" cy="37096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835AC77-2219-4A31-AF45-FB2EA09474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0062" y="5777286"/>
                <a:ext cx="5575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20A36AB-A151-47C4-8A16-A0096AD9A550}"/>
              </a:ext>
            </a:extLst>
          </p:cNvPr>
          <p:cNvGrpSpPr/>
          <p:nvPr/>
        </p:nvGrpSpPr>
        <p:grpSpPr>
          <a:xfrm>
            <a:off x="5329953" y="3907334"/>
            <a:ext cx="53340" cy="262941"/>
            <a:chOff x="2310062" y="1990262"/>
            <a:chExt cx="55756" cy="2742159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C8158A-5C51-464B-AAD1-14C446F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351A59B-B2A3-49D6-9A0A-3D7CF6286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1999F16-71EB-4AE7-9A75-A3C05440C2AE}"/>
              </a:ext>
            </a:extLst>
          </p:cNvPr>
          <p:cNvGrpSpPr/>
          <p:nvPr/>
        </p:nvGrpSpPr>
        <p:grpSpPr>
          <a:xfrm>
            <a:off x="5329953" y="4317787"/>
            <a:ext cx="45719" cy="835869"/>
            <a:chOff x="2310062" y="1990262"/>
            <a:chExt cx="55756" cy="27421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CF4F25C-3780-4B1B-A9FD-02960C8C4A1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3865785-9496-4841-8AA5-2BCBC239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8736AF-076D-4B42-A8EA-7081F6E2C235}"/>
              </a:ext>
            </a:extLst>
          </p:cNvPr>
          <p:cNvGrpSpPr/>
          <p:nvPr/>
        </p:nvGrpSpPr>
        <p:grpSpPr>
          <a:xfrm>
            <a:off x="5337974" y="5295143"/>
            <a:ext cx="53675" cy="674655"/>
            <a:chOff x="2310062" y="1990262"/>
            <a:chExt cx="55756" cy="274215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952E599-51A4-41B7-B4BD-FB94326CC42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7BFA808-BE0D-498D-86C6-11ED41C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79143F9-92AA-497F-A463-486F69743872}"/>
              </a:ext>
            </a:extLst>
          </p:cNvPr>
          <p:cNvGrpSpPr/>
          <p:nvPr/>
        </p:nvGrpSpPr>
        <p:grpSpPr>
          <a:xfrm>
            <a:off x="5410163" y="5827423"/>
            <a:ext cx="45719" cy="120317"/>
            <a:chOff x="2310062" y="1990262"/>
            <a:chExt cx="55756" cy="274215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912EF2C-8508-4401-A4B2-023869EB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4D53B36-CA4A-4B08-9C83-56D47EBF1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BC21E67-5D2F-40DC-9BAA-C3C4D4CCF839}"/>
              </a:ext>
            </a:extLst>
          </p:cNvPr>
          <p:cNvGrpSpPr/>
          <p:nvPr/>
        </p:nvGrpSpPr>
        <p:grpSpPr>
          <a:xfrm>
            <a:off x="5257764" y="2111997"/>
            <a:ext cx="45719" cy="3870501"/>
            <a:chOff x="2310062" y="1990262"/>
            <a:chExt cx="55756" cy="2742159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4FED12E-ED5D-4B30-9374-738AB449A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4C14EF4-445E-433E-85C0-7BA5BB065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2A9DF54-1E24-4E34-83EE-256B035CBF79}"/>
              </a:ext>
            </a:extLst>
          </p:cNvPr>
          <p:cNvGrpSpPr/>
          <p:nvPr/>
        </p:nvGrpSpPr>
        <p:grpSpPr>
          <a:xfrm>
            <a:off x="5181165" y="1840695"/>
            <a:ext cx="57750" cy="4259445"/>
            <a:chOff x="2310062" y="1990262"/>
            <a:chExt cx="55756" cy="274215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396B7E-532B-47B4-9A81-CD342881A2E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E19BBF4-8FE0-4D78-9FFD-A0F755B7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1C91E09-F058-4CCD-A768-3C4F7893AE7B}"/>
              </a:ext>
            </a:extLst>
          </p:cNvPr>
          <p:cNvGrpSpPr/>
          <p:nvPr/>
        </p:nvGrpSpPr>
        <p:grpSpPr>
          <a:xfrm>
            <a:off x="5107897" y="1455954"/>
            <a:ext cx="50807" cy="4668250"/>
            <a:chOff x="2310062" y="1990262"/>
            <a:chExt cx="55756" cy="2742159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5304CC2-01A5-43C9-8FD5-C14421B994C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645E37D-451C-45B6-AF1B-67E078189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683827-07CD-4274-A943-AE5FEC50F0B0}"/>
              </a:ext>
            </a:extLst>
          </p:cNvPr>
          <p:cNvSpPr txBox="1"/>
          <p:nvPr/>
        </p:nvSpPr>
        <p:spPr>
          <a:xfrm>
            <a:off x="336235" y="379448"/>
            <a:ext cx="3755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d; }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D79745-20D9-410C-9A8D-BF1D4A342FE0}"/>
              </a:ext>
            </a:extLst>
          </p:cNvPr>
          <p:cNvSpPr txBox="1"/>
          <p:nvPr/>
        </p:nvSpPr>
        <p:spPr>
          <a:xfrm>
            <a:off x="336235" y="702498"/>
            <a:ext cx="3425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search_field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ac; sc;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sc_dir;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}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1E7D3A-480B-42EA-A046-362BEA83CD7C}"/>
              </a:ext>
            </a:extLst>
          </p:cNvPr>
          <p:cNvSpPr txBox="1"/>
          <p:nvPr/>
        </p:nvSpPr>
        <p:spPr>
          <a:xfrm>
            <a:off x="336235" y="858119"/>
            <a:ext cx="4233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struct </a:t>
            </a:r>
            <a:r>
              <a:rPr lang="en-US" altLang="ko-KR" sz="900" b="1" dirty="0"/>
              <a:t>seek_field</a:t>
            </a:r>
            <a:r>
              <a:rPr lang="en-US" altLang="ko-KR" sz="900" dirty="0"/>
              <a:t> {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pr; cr;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</a:t>
            </a:r>
            <a:r>
              <a:rPr lang="en-US" altLang="ko-KR" sz="900" dirty="0" err="1"/>
              <a:t>cr_dir</a:t>
            </a:r>
            <a:r>
              <a:rPr lang="en-US" altLang="ko-KR" sz="900" dirty="0"/>
              <a:t>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hi[];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lo[]; 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D8002D8-AEC3-4DB1-A493-710969DAD904}"/>
              </a:ext>
            </a:extLst>
          </p:cNvPr>
          <p:cNvSpPr txBox="1"/>
          <p:nvPr/>
        </p:nvSpPr>
        <p:spPr>
          <a:xfrm>
            <a:off x="333230" y="225776"/>
            <a:ext cx="3337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Node</a:t>
            </a:r>
            <a:r>
              <a:rPr lang="en-US" altLang="ko-KR" sz="900" dirty="0"/>
              <a:t> { </a:t>
            </a:r>
            <a:r>
              <a:rPr lang="en-US" altLang="ko-KR" sz="900" b="1" dirty="0"/>
              <a:t>int</a:t>
            </a:r>
            <a:r>
              <a:rPr lang="en-US" altLang="ko-KR" sz="900" dirty="0"/>
              <a:t> d;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c;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k[];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lt, rt, pr; }</a:t>
            </a:r>
            <a:endParaRPr lang="ko-KR" altLang="en-US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A7AF3D-9400-433D-8F6C-2DAA163DCB96}"/>
              </a:ext>
            </a:extLst>
          </p:cNvPr>
          <p:cNvSpPr txBox="1"/>
          <p:nvPr/>
        </p:nvSpPr>
        <p:spPr>
          <a:xfrm>
            <a:off x="338348" y="538186"/>
            <a:ext cx="3519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NNCollector</a:t>
            </a:r>
            <a:r>
              <a:rPr lang="en-US" altLang="ko-KR" sz="900" dirty="0"/>
              <a:t> { 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tgt[];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cn, rn; }</a:t>
            </a:r>
            <a:endParaRPr lang="ko-KR" altLang="en-US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BC3E15-E0A2-4833-B62B-69239E821848}"/>
              </a:ext>
            </a:extLst>
          </p:cNvPr>
          <p:cNvSpPr txBox="1"/>
          <p:nvPr/>
        </p:nvSpPr>
        <p:spPr>
          <a:xfrm>
            <a:off x="8776559" y="189468"/>
            <a:ext cx="31765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enum </a:t>
            </a:r>
            <a:r>
              <a:rPr lang="en-US" altLang="ko-KR" sz="900" b="1" dirty="0"/>
              <a:t>RemoveMode</a:t>
            </a:r>
            <a:r>
              <a:rPr lang="en-US" altLang="ko-KR" sz="900" dirty="0"/>
              <a:t> { INJECTION, CLEANUP };</a:t>
            </a:r>
          </a:p>
          <a:p>
            <a:r>
              <a:rPr lang="en-US" altLang="ko-KR" sz="1000" dirty="0"/>
              <a:t>   Remove(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k[DIMENSION])</a:t>
            </a:r>
          </a:p>
          <a:p>
            <a:r>
              <a:rPr lang="en-US" altLang="ko-KR" sz="900" dirty="0"/>
              <a:t>62  start_op();</a:t>
            </a:r>
          </a:p>
          <a:p>
            <a:r>
              <a:rPr lang="en-US" altLang="ko-KR" sz="900" dirty="0"/>
              <a:t>63  search_field f;</a:t>
            </a:r>
          </a:p>
          <a:p>
            <a:r>
              <a:rPr lang="en-US" altLang="ko-KR" sz="900" dirty="0"/>
              <a:t>64  </a:t>
            </a:r>
            <a:r>
              <a:rPr lang="en-US" altLang="ko-KR" sz="900" b="1" dirty="0"/>
              <a:t>RemoveMode</a:t>
            </a:r>
            <a:r>
              <a:rPr lang="en-US" altLang="ko-KR" sz="900" dirty="0"/>
              <a:t> mode = INJECTION;</a:t>
            </a:r>
          </a:p>
          <a:p>
            <a:r>
              <a:rPr lang="en-US" altLang="ko-KR" sz="900" dirty="0"/>
              <a:t>65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del = null;</a:t>
            </a:r>
          </a:p>
          <a:p>
            <a:r>
              <a:rPr lang="en-US" altLang="ko-KR" sz="900" dirty="0"/>
              <a:t>66  while (true) {</a:t>
            </a:r>
          </a:p>
          <a:p>
            <a:r>
              <a:rPr lang="en-US" altLang="ko-KR" sz="900" dirty="0"/>
              <a:t>67    Search(f, k);</a:t>
            </a:r>
          </a:p>
          <a:p>
            <a:r>
              <a:rPr lang="en-US" altLang="ko-KR" sz="900" dirty="0"/>
              <a:t>68    if (INJECTION == mode) </a:t>
            </a:r>
          </a:p>
          <a:p>
            <a:r>
              <a:rPr lang="en-US" altLang="ko-KR" sz="900" dirty="0"/>
              <a:t>69      if not (isEqual(k, f.cr-&gt;k))</a:t>
            </a:r>
          </a:p>
          <a:p>
            <a:r>
              <a:rPr lang="en-US" altLang="ko-KR" sz="900" dirty="0"/>
              <a:t>70        end_op(); return false;</a:t>
            </a:r>
          </a:p>
          <a:p>
            <a:r>
              <a:rPr lang="en-US" altLang="ko-KR" sz="900" dirty="0"/>
              <a:t>71      del = f.cr;</a:t>
            </a:r>
          </a:p>
          <a:p>
            <a:r>
              <a:rPr lang="en-US" altLang="ko-KR" sz="900" dirty="0"/>
              <a:t>72      if (f.pr-&gt;CAS_Child(f.cr, null, f.cr, MARK, f.cr_dir))</a:t>
            </a:r>
          </a:p>
          <a:p>
            <a:r>
              <a:rPr lang="en-US" altLang="ko-KR" sz="900" dirty="0"/>
              <a:t>73        mode = CLEANUP;</a:t>
            </a:r>
          </a:p>
          <a:p>
            <a:r>
              <a:rPr lang="en-US" altLang="ko-KR" sz="900" dirty="0"/>
              <a:t>74        if (Cleanup(f)) end_op(); return true;</a:t>
            </a:r>
          </a:p>
          <a:p>
            <a:r>
              <a:rPr lang="en-US" altLang="ko-KR" sz="900" dirty="0"/>
              <a:t>75      else</a:t>
            </a:r>
          </a:p>
          <a:p>
            <a:r>
              <a:rPr lang="en-US" altLang="ko-KR" sz="900" dirty="0"/>
              <a:t>76      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77        if ((child==f.cr) &amp;&amp; (IsMark(child) || IsTag(child)) )</a:t>
            </a:r>
          </a:p>
          <a:p>
            <a:r>
              <a:rPr lang="en-US" altLang="ko-KR" sz="900" dirty="0"/>
              <a:t>78          Cleanup(f);</a:t>
            </a:r>
          </a:p>
          <a:p>
            <a:r>
              <a:rPr lang="en-US" altLang="ko-KR" sz="900" dirty="0"/>
              <a:t>79    else</a:t>
            </a:r>
          </a:p>
          <a:p>
            <a:r>
              <a:rPr lang="en-US" altLang="ko-KR" sz="900" dirty="0"/>
              <a:t>80      if (del != f.cr)</a:t>
            </a:r>
          </a:p>
          <a:p>
            <a:r>
              <a:rPr lang="en-US" altLang="ko-KR" sz="900" dirty="0"/>
              <a:t>81        end_op(); return true;</a:t>
            </a:r>
          </a:p>
          <a:p>
            <a:r>
              <a:rPr lang="en-US" altLang="ko-KR" sz="900" dirty="0"/>
              <a:t>82      else if (Cleanup(f))</a:t>
            </a:r>
          </a:p>
          <a:p>
            <a:r>
              <a:rPr lang="en-US" altLang="ko-KR" sz="900" dirty="0"/>
              <a:t>83        end_op(); return true;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DAD3D63-CA5B-4766-BDAC-FD6544462DD3}"/>
              </a:ext>
            </a:extLst>
          </p:cNvPr>
          <p:cNvGrpSpPr/>
          <p:nvPr/>
        </p:nvGrpSpPr>
        <p:grpSpPr>
          <a:xfrm>
            <a:off x="9257670" y="1635749"/>
            <a:ext cx="45719" cy="120317"/>
            <a:chOff x="2310062" y="1990262"/>
            <a:chExt cx="55756" cy="2742159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7A14260-0E06-4BAF-95DD-870C6C9AF4F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A6F56B4-C96A-4A65-B70C-B5C6DF25A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CEDE8C-F06C-453F-841A-D91867E1DF30}"/>
              </a:ext>
            </a:extLst>
          </p:cNvPr>
          <p:cNvGrpSpPr/>
          <p:nvPr/>
        </p:nvGrpSpPr>
        <p:grpSpPr>
          <a:xfrm>
            <a:off x="9334117" y="2742653"/>
            <a:ext cx="45719" cy="120317"/>
            <a:chOff x="2310062" y="1990262"/>
            <a:chExt cx="55756" cy="2742159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1E2FE4E-C5A1-4271-A9F4-ED3539990C4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A206722-4D8D-4C9C-8013-E80F6501D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9A4BDAD-9883-4F83-85BB-F21B19525834}"/>
              </a:ext>
            </a:extLst>
          </p:cNvPr>
          <p:cNvGrpSpPr/>
          <p:nvPr/>
        </p:nvGrpSpPr>
        <p:grpSpPr>
          <a:xfrm>
            <a:off x="9257669" y="2076906"/>
            <a:ext cx="45719" cy="238593"/>
            <a:chOff x="2310062" y="1990262"/>
            <a:chExt cx="55756" cy="2742159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4EE3F1C-98DA-489F-B566-050E0C63A78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748BD09-2CA0-49FE-B2E6-C098A5D5A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0D82D71-A9B9-48F3-9A36-DF1FE10A3444}"/>
              </a:ext>
            </a:extLst>
          </p:cNvPr>
          <p:cNvGrpSpPr/>
          <p:nvPr/>
        </p:nvGrpSpPr>
        <p:grpSpPr>
          <a:xfrm>
            <a:off x="9264486" y="2451857"/>
            <a:ext cx="45719" cy="425115"/>
            <a:chOff x="2310062" y="1990262"/>
            <a:chExt cx="55756" cy="2742159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AC605C2-41FE-4E85-A713-86D96A90372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D13B0AB-EE6F-484C-974E-5D94A51B9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A19B88-F2E2-4892-BBAF-075CC8C25366}"/>
              </a:ext>
            </a:extLst>
          </p:cNvPr>
          <p:cNvGrpSpPr/>
          <p:nvPr/>
        </p:nvGrpSpPr>
        <p:grpSpPr>
          <a:xfrm>
            <a:off x="9167437" y="1505374"/>
            <a:ext cx="50279" cy="1379620"/>
            <a:chOff x="2310062" y="1990262"/>
            <a:chExt cx="55756" cy="2742159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B82A36C-C6E1-4A0B-9522-9EFBCCC4894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76D6327-78FA-4C3F-82CE-C4A3954E7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734CA77-15E0-4D55-A323-55DA8F0B8AEF}"/>
              </a:ext>
            </a:extLst>
          </p:cNvPr>
          <p:cNvGrpSpPr/>
          <p:nvPr/>
        </p:nvGrpSpPr>
        <p:grpSpPr>
          <a:xfrm>
            <a:off x="9171997" y="3012127"/>
            <a:ext cx="61761" cy="522572"/>
            <a:chOff x="2310062" y="1990262"/>
            <a:chExt cx="55756" cy="2742159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10EA59A-9193-4CD3-8EC3-6571CC4B14A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D2FBF66-4C65-403C-A449-F1FDD729B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6B4595C-F23D-40CF-9FF8-419B38DB5114}"/>
              </a:ext>
            </a:extLst>
          </p:cNvPr>
          <p:cNvGrpSpPr/>
          <p:nvPr/>
        </p:nvGrpSpPr>
        <p:grpSpPr>
          <a:xfrm>
            <a:off x="9257668" y="3150209"/>
            <a:ext cx="45719" cy="120317"/>
            <a:chOff x="2310062" y="1990262"/>
            <a:chExt cx="55756" cy="2742159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6F5EACE4-39FC-4112-8FA4-5A43073C66C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6713CB4-E39F-453B-A61F-396A5CE0A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A617FAF-3FA2-4D20-94F6-66884821E393}"/>
              </a:ext>
            </a:extLst>
          </p:cNvPr>
          <p:cNvGrpSpPr/>
          <p:nvPr/>
        </p:nvGrpSpPr>
        <p:grpSpPr>
          <a:xfrm>
            <a:off x="9257667" y="3414382"/>
            <a:ext cx="45719" cy="120317"/>
            <a:chOff x="2310062" y="1990262"/>
            <a:chExt cx="55756" cy="2742159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4251653-D6FF-4D89-A383-48604502EE0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14A544A-E32D-4FD1-B6FC-C18DF0AFF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BA408DE-72D1-40E0-BC4E-98B8225859E3}"/>
              </a:ext>
            </a:extLst>
          </p:cNvPr>
          <p:cNvGrpSpPr/>
          <p:nvPr/>
        </p:nvGrpSpPr>
        <p:grpSpPr>
          <a:xfrm>
            <a:off x="9093774" y="1216616"/>
            <a:ext cx="59774" cy="2334125"/>
            <a:chOff x="2310062" y="1990262"/>
            <a:chExt cx="55756" cy="2742159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2DB0560-89CB-43E3-8767-63122BF6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BD6ED06-8B27-43BB-818F-F74242CF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226298E-A690-4BE6-A35B-6A61E9B3A3C9}"/>
              </a:ext>
            </a:extLst>
          </p:cNvPr>
          <p:cNvGrpSpPr/>
          <p:nvPr/>
        </p:nvGrpSpPr>
        <p:grpSpPr>
          <a:xfrm>
            <a:off x="9037173" y="550870"/>
            <a:ext cx="45719" cy="3023934"/>
            <a:chOff x="2310062" y="1990262"/>
            <a:chExt cx="55756" cy="2742159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6D65B020-5F22-46D3-B286-994AD9E1E8D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DDDAD77-5629-42DB-8C3D-8215C13B4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58E18442-D351-4DE1-AA7C-B7AE05422D2E}"/>
              </a:ext>
            </a:extLst>
          </p:cNvPr>
          <p:cNvSpPr txBox="1"/>
          <p:nvPr/>
        </p:nvSpPr>
        <p:spPr>
          <a:xfrm>
            <a:off x="8776559" y="3718659"/>
            <a:ext cx="27970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Cleanup(</a:t>
            </a:r>
            <a:r>
              <a:rPr lang="en-US" altLang="ko-KR" sz="1000" b="1" dirty="0"/>
              <a:t>search_field</a:t>
            </a:r>
            <a:r>
              <a:rPr lang="en-US" altLang="ko-KR" sz="1000" dirty="0"/>
              <a:t>&amp; f)</a:t>
            </a:r>
          </a:p>
          <a:p>
            <a:r>
              <a:rPr lang="en-US" altLang="ko-KR" sz="900" dirty="0"/>
              <a:t>84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f.pr-&gt;GetChild(f.cr_dir);</a:t>
            </a:r>
          </a:p>
          <a:p>
            <a:r>
              <a:rPr lang="en-US" altLang="ko-KR" sz="900" dirty="0"/>
              <a:t>85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sibling = f.pr-&gt;GetChild(!f.cr_dir);</a:t>
            </a:r>
          </a:p>
          <a:p>
            <a:r>
              <a:rPr lang="en-US" altLang="ko-KR" sz="900" dirty="0"/>
              <a:t>86  if not (IsMark(child))</a:t>
            </a:r>
          </a:p>
          <a:p>
            <a:r>
              <a:rPr lang="en-US" altLang="ko-KR" sz="900" dirty="0"/>
              <a:t>87    sibling = child; </a:t>
            </a:r>
          </a:p>
          <a:p>
            <a:r>
              <a:rPr lang="en-US" altLang="ko-KR" sz="900" dirty="0"/>
              <a:t>88    f.cr_dir = !f.cr_dir;</a:t>
            </a:r>
          </a:p>
          <a:p>
            <a:r>
              <a:rPr lang="en-US" altLang="ko-KR" sz="900" dirty="0"/>
              <a:t>89  if not (IsTag(sibling))</a:t>
            </a:r>
          </a:p>
          <a:p>
            <a:pPr marL="228600" indent="-228600">
              <a:buAutoNum type="arabicPlain" startAt="90"/>
            </a:pPr>
            <a:r>
              <a:rPr lang="en-US" altLang="ko-KR" sz="900" dirty="0"/>
              <a:t> f.pr-&gt;CAS_Child(sibling, LSB(sibling), sibling, </a:t>
            </a:r>
          </a:p>
          <a:p>
            <a:r>
              <a:rPr lang="en-US" altLang="ko-KR" sz="900" dirty="0"/>
              <a:t>       LSB(sibling)|TAG, !f.cr_dir);</a:t>
            </a:r>
          </a:p>
          <a:p>
            <a:r>
              <a:rPr lang="en-US" altLang="ko-KR" sz="900" dirty="0"/>
              <a:t>91  sibling = f.pr-&gt;GetChild(!f.cr_dir);</a:t>
            </a:r>
          </a:p>
          <a:p>
            <a:r>
              <a:rPr lang="en-US" altLang="ko-KR" sz="900" dirty="0"/>
              <a:t>92  if not (IsTag(sibling)) return false;</a:t>
            </a:r>
          </a:p>
          <a:p>
            <a:r>
              <a:rPr lang="en-US" altLang="ko-KR" sz="900" dirty="0"/>
              <a:t>93  if (f.ac-&gt;CAS_Child(f.sc, null, LSB(sibling), </a:t>
            </a:r>
          </a:p>
          <a:p>
            <a:r>
              <a:rPr lang="en-US" altLang="ko-KR" sz="900" dirty="0"/>
              <a:t>        LSB(sibling)&amp;MARK, f.sc_dir))</a:t>
            </a:r>
          </a:p>
          <a:p>
            <a:r>
              <a:rPr lang="en-US" altLang="ko-KR" sz="900" dirty="0"/>
              <a:t>94    CAS(&amp;sibling-&gt;pr, f.pr, f.ac); </a:t>
            </a:r>
          </a:p>
          <a:p>
            <a:r>
              <a:rPr lang="en-US" altLang="ko-KR" sz="900" dirty="0"/>
              <a:t>95    retire_subtree(f.sc, sibling);</a:t>
            </a:r>
          </a:p>
          <a:p>
            <a:r>
              <a:rPr lang="en-US" altLang="ko-KR" sz="900" dirty="0"/>
              <a:t>96    return true;</a:t>
            </a:r>
          </a:p>
          <a:p>
            <a:r>
              <a:rPr lang="en-US" altLang="ko-KR" sz="900" dirty="0"/>
              <a:t>97  return false;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3C2F2CF-10B1-4EE6-9662-ED0A588DF260}"/>
              </a:ext>
            </a:extLst>
          </p:cNvPr>
          <p:cNvGrpSpPr/>
          <p:nvPr/>
        </p:nvGrpSpPr>
        <p:grpSpPr>
          <a:xfrm>
            <a:off x="9031677" y="3916546"/>
            <a:ext cx="52964" cy="2209375"/>
            <a:chOff x="2310062" y="1990262"/>
            <a:chExt cx="23169" cy="2742159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4855AAC-409F-4F0B-9ACD-33269AFEF60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5F8691C1-30E8-4991-8F9F-A0913F85B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1072C6F-94BE-4250-9898-8B71C76E01F2}"/>
              </a:ext>
            </a:extLst>
          </p:cNvPr>
          <p:cNvGrpSpPr/>
          <p:nvPr/>
        </p:nvGrpSpPr>
        <p:grpSpPr>
          <a:xfrm>
            <a:off x="9097517" y="5584901"/>
            <a:ext cx="55704" cy="396240"/>
            <a:chOff x="2310062" y="1990262"/>
            <a:chExt cx="55756" cy="2742159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2005C9A7-532F-4BE1-AA1C-3A37C48F39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0EAF15F-84A0-4A64-9B4C-398E65D2E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012E8BE-B749-41D0-AF75-C1DA274EB429}"/>
              </a:ext>
            </a:extLst>
          </p:cNvPr>
          <p:cNvGrpSpPr/>
          <p:nvPr/>
        </p:nvGrpSpPr>
        <p:grpSpPr>
          <a:xfrm>
            <a:off x="9097517" y="4345370"/>
            <a:ext cx="45719" cy="238593"/>
            <a:chOff x="2310062" y="1990262"/>
            <a:chExt cx="55756" cy="2742159"/>
          </a:xfrm>
        </p:grpSpPr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1B7B3482-8D0F-45DB-ACDF-F7770D12D81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AEBDE5A-BAE0-4879-8670-E7964574C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552FEF8-9B8A-4795-8BBA-0EB1D18A9516}"/>
              </a:ext>
            </a:extLst>
          </p:cNvPr>
          <p:cNvGrpSpPr/>
          <p:nvPr/>
        </p:nvGrpSpPr>
        <p:grpSpPr>
          <a:xfrm>
            <a:off x="9082277" y="4745623"/>
            <a:ext cx="55704" cy="267778"/>
            <a:chOff x="2310062" y="1990262"/>
            <a:chExt cx="55756" cy="274215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132A326C-211B-4DA8-9F30-AB0B5645607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BC750822-5650-42E0-B165-76811659B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C72E2C-9D05-4253-9B36-9879BF1CF204}"/>
              </a:ext>
            </a:extLst>
          </p:cNvPr>
          <p:cNvSpPr txBox="1"/>
          <p:nvPr/>
        </p:nvSpPr>
        <p:spPr>
          <a:xfrm>
            <a:off x="333230" y="1127513"/>
            <a:ext cx="226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b="1" dirty="0"/>
              <a:t>HD-Tree</a:t>
            </a:r>
            <a:r>
              <a:rPr lang="en-US" altLang="ko-KR" sz="900" dirty="0"/>
              <a:t> { 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Contains</a:t>
            </a:r>
            <a:r>
              <a:rPr lang="en-US" altLang="ko-KR" sz="900" b="1" dirty="0"/>
              <a:t>(double </a:t>
            </a:r>
            <a:r>
              <a:rPr lang="en-US" altLang="ko-KR" sz="900" dirty="0"/>
              <a:t>k[DIMENSION]);</a:t>
            </a:r>
          </a:p>
          <a:p>
            <a:r>
              <a:rPr lang="en-US" altLang="ko-KR" sz="900" b="1" dirty="0"/>
              <a:t>  bool </a:t>
            </a:r>
            <a:r>
              <a:rPr lang="en-US" altLang="ko-KR" sz="900" dirty="0"/>
              <a:t>Insert(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Remove(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k[DIMENSION]);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double[]</a:t>
            </a:r>
            <a:r>
              <a:rPr lang="en-US" altLang="ko-KR" sz="900" dirty="0"/>
              <a:t> NNS(</a:t>
            </a:r>
            <a:r>
              <a:rPr lang="en-US" altLang="ko-KR" sz="900" b="1" dirty="0"/>
              <a:t>double</a:t>
            </a:r>
            <a:r>
              <a:rPr lang="en-US" altLang="ko-KR" sz="900" dirty="0"/>
              <a:t> k[]);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701E1-524F-4D3E-9129-9EB20FD99C0D}"/>
              </a:ext>
            </a:extLst>
          </p:cNvPr>
          <p:cNvSpPr txBox="1"/>
          <p:nvPr/>
        </p:nvSpPr>
        <p:spPr>
          <a:xfrm>
            <a:off x="2650033" y="1251458"/>
            <a:ext cx="2106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Member:</a:t>
            </a:r>
          </a:p>
          <a:p>
            <a:r>
              <a:rPr lang="en-US" altLang="ko-KR" sz="900" b="1" dirty="0"/>
              <a:t>  Node</a:t>
            </a:r>
            <a:r>
              <a:rPr lang="en-US" altLang="ko-KR" sz="900" dirty="0"/>
              <a:t>* root;</a:t>
            </a:r>
          </a:p>
          <a:p>
            <a:r>
              <a:rPr lang="en-US" altLang="ko-KR" sz="900" b="1" dirty="0"/>
              <a:t>  NNCollector</a:t>
            </a:r>
            <a:r>
              <a:rPr lang="en-US" altLang="ko-KR" sz="900" dirty="0"/>
              <a:t>* nncs[MAX_THREAD];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770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F17B61-A6CB-4244-BA5D-AD4423FFE23D}"/>
              </a:ext>
            </a:extLst>
          </p:cNvPr>
          <p:cNvSpPr txBox="1"/>
          <p:nvPr/>
        </p:nvSpPr>
        <p:spPr>
          <a:xfrm>
            <a:off x="814878" y="277369"/>
            <a:ext cx="2238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 for (</a:t>
            </a:r>
            <a:r>
              <a:rPr lang="en-US" altLang="ko-KR" sz="900" b="1" dirty="0"/>
              <a:t>int</a:t>
            </a:r>
            <a:r>
              <a:rPr lang="en-US" altLang="ko-KR" sz="900" dirty="0"/>
              <a:t> i = 0; i &lt; MAX_THREAD; ++i)</a:t>
            </a:r>
          </a:p>
          <a:p>
            <a:r>
              <a:rPr lang="en-US" altLang="ko-KR" sz="900" dirty="0"/>
              <a:t>2    nncs[i] = new NNCollector();</a:t>
            </a:r>
          </a:p>
          <a:p>
            <a:r>
              <a:rPr lang="en-US" altLang="ko-KR" sz="900" dirty="0"/>
              <a:t>3    Deactivate(nncs[i]);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DCFB9-756F-4B0F-93F3-96F1B3452FC6}"/>
                  </a:ext>
                </a:extLst>
              </p:cNvPr>
              <p:cNvSpPr txBox="1"/>
              <p:nvPr/>
            </p:nvSpPr>
            <p:spPr>
              <a:xfrm>
                <a:off x="814878" y="721751"/>
                <a:ext cx="1947623" cy="260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ko-KR" sz="10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  NNS(</a:t>
                </a:r>
                <a:r>
                  <a:rPr lang="fr-FR" altLang="ko-KR" sz="1000" b="1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double</a:t>
                </a:r>
                <a:r>
                  <a:rPr lang="fr-FR" altLang="ko-KR" sz="10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k[DIMENSION])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4   start_op();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5   seek_field f;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6   f.pr = root;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7   f.cr = root-&gt;lt;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8   f.cr_dir = true;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9   f.hi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10  f.lo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900" dirty="0"/>
                              <m:t>∞</m:t>
                            </m:r>
                          </m:e>
                        </m:d>
                      </m:e>
                      <m:sup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11  Seek(f, k);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12 </a:t>
                </a:r>
                <a:r>
                  <a:rPr lang="en-US" altLang="ko-KR" sz="900" b="1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double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dst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900" dirty="0"/>
                      <m:t>∞</m:t>
                    </m:r>
                  </m:oMath>
                </a14:m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13  if not (IsMark(f.cr))</a:t>
                </a:r>
              </a:p>
              <a:p>
                <a:r>
                  <a:rPr lang="da-DK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14    dst = getdst(k, f.cr-&gt;k);</a:t>
                </a:r>
                <a:endParaRPr lang="en-US" altLang="ko-KR" sz="900" dirty="0">
                  <a:solidFill>
                    <a:srgbClr val="000000"/>
                  </a:solidFill>
                  <a:ea typeface="돋움체" panose="020B0609000101010101" pitchFamily="49" charset="-127"/>
                </a:endParaRP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15  if not (isZero(dst))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16    ret = NNSync(f, dst, k)-&gt;k;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17    end_op(); return ret;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18  else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19    Sync(f.pr, f.cr);</a:t>
                </a:r>
              </a:p>
              <a:p>
                <a:r>
                  <a:rPr lang="en-US" altLang="ko-KR" sz="9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20    end_op(); return k;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DCFB9-756F-4B0F-93F3-96F1B345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78" y="721751"/>
                <a:ext cx="1947623" cy="2605713"/>
              </a:xfrm>
              <a:prstGeom prst="rect">
                <a:avLst/>
              </a:prstGeom>
              <a:blipFill>
                <a:blip r:embed="rId2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D9344DAD-730E-4E17-9FB8-328D6D68BCA9}"/>
              </a:ext>
            </a:extLst>
          </p:cNvPr>
          <p:cNvGrpSpPr/>
          <p:nvPr/>
        </p:nvGrpSpPr>
        <p:grpSpPr>
          <a:xfrm>
            <a:off x="1069815" y="483158"/>
            <a:ext cx="45719" cy="238593"/>
            <a:chOff x="2310062" y="1990262"/>
            <a:chExt cx="55756" cy="274215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4990F4-B97A-4D8A-999D-B2C11F7CC6E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850F57-4700-4A16-9067-F79C2B996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552AC06-CB34-4FA8-8C17-2782A22DAE7A}"/>
              </a:ext>
            </a:extLst>
          </p:cNvPr>
          <p:cNvSpPr txBox="1"/>
          <p:nvPr/>
        </p:nvSpPr>
        <p:spPr>
          <a:xfrm>
            <a:off x="3799954" y="3513372"/>
            <a:ext cx="36751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1000" dirty="0"/>
              <a:t>Collect(</a:t>
            </a:r>
            <a:r>
              <a:rPr lang="en-US" altLang="ko-KR" sz="1000" b="1" dirty="0"/>
              <a:t>seek_field</a:t>
            </a:r>
            <a:r>
              <a:rPr lang="en-US" altLang="ko-KR" sz="1000" dirty="0"/>
              <a:t>&amp; f,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dst,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k[DIMENSION],</a:t>
            </a:r>
          </a:p>
          <a:p>
            <a:r>
              <a:rPr lang="en-US" altLang="ko-KR" sz="1000" dirty="0"/>
              <a:t>     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nnc)</a:t>
            </a:r>
            <a:endParaRPr lang="en-US" altLang="ko-KR" sz="900" dirty="0"/>
          </a:p>
          <a:p>
            <a:r>
              <a:rPr lang="en-US" altLang="ko-KR" sz="900" dirty="0"/>
              <a:t>57  while ((root != f.pr) &amp;&amp; (false == isZero(dst)))</a:t>
            </a:r>
          </a:p>
          <a:p>
            <a:r>
              <a:rPr lang="en-US" altLang="ko-KR" sz="900" dirty="0"/>
              <a:t>58    NeighborSearch(f, dst, k);</a:t>
            </a:r>
          </a:p>
          <a:p>
            <a:r>
              <a:rPr lang="en-US" altLang="ko-KR" sz="900" dirty="0"/>
              <a:t>59    if (CheckValid(f.pr, f.cr))</a:t>
            </a:r>
          </a:p>
          <a:p>
            <a:r>
              <a:rPr lang="en-US" altLang="ko-KR" sz="900" dirty="0"/>
              <a:t>60      dst = UpdateNbr(nnc, f.cr, COLLECTED);</a:t>
            </a:r>
          </a:p>
          <a:p>
            <a:r>
              <a:rPr lang="en-US" altLang="ko-KR" sz="900" dirty="0"/>
              <a:t>61  return nnc;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3C4A70-FE81-48D2-9CB9-51101D2EC320}"/>
              </a:ext>
            </a:extLst>
          </p:cNvPr>
          <p:cNvGrpSpPr/>
          <p:nvPr/>
        </p:nvGrpSpPr>
        <p:grpSpPr>
          <a:xfrm>
            <a:off x="1142005" y="3005779"/>
            <a:ext cx="45719" cy="238593"/>
            <a:chOff x="2310062" y="1990262"/>
            <a:chExt cx="55756" cy="274215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089B027-816F-4742-8757-3D5D29B6894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9323D60-077A-4D43-B4AA-D14231DC9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F1044C-C81D-4BBC-B421-ADBB3CE14B57}"/>
              </a:ext>
            </a:extLst>
          </p:cNvPr>
          <p:cNvGrpSpPr/>
          <p:nvPr/>
        </p:nvGrpSpPr>
        <p:grpSpPr>
          <a:xfrm>
            <a:off x="1142005" y="2599763"/>
            <a:ext cx="45719" cy="238593"/>
            <a:chOff x="2310062" y="1990262"/>
            <a:chExt cx="55756" cy="274215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5DCF2CA-8DBB-4E95-97E8-3F4EA4632EF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4F08688-2B1C-4817-B938-8ABCC5F77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B00727-82B9-412E-9377-1B0790D782AC}"/>
              </a:ext>
            </a:extLst>
          </p:cNvPr>
          <p:cNvGrpSpPr/>
          <p:nvPr/>
        </p:nvGrpSpPr>
        <p:grpSpPr>
          <a:xfrm>
            <a:off x="1142005" y="2312024"/>
            <a:ext cx="45719" cy="120317"/>
            <a:chOff x="2310062" y="1990262"/>
            <a:chExt cx="55756" cy="2742159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F1AC9B0-71CA-4363-A9CF-11323F939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5703412-1920-4D98-B89B-A52B5DBCF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DBD6E70-70C0-4996-A032-8F2EC4C27B7A}"/>
              </a:ext>
            </a:extLst>
          </p:cNvPr>
          <p:cNvGrpSpPr/>
          <p:nvPr/>
        </p:nvGrpSpPr>
        <p:grpSpPr>
          <a:xfrm>
            <a:off x="1066572" y="927541"/>
            <a:ext cx="53892" cy="2327834"/>
            <a:chOff x="2310062" y="1990262"/>
            <a:chExt cx="23169" cy="274215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33F4B91-81C3-4D6A-9262-5FAF473E72C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0DF30A2-1808-41E7-8BB9-7FA145733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1AF9088-3A71-4596-A0D2-71C3BDC8B7B1}"/>
              </a:ext>
            </a:extLst>
          </p:cNvPr>
          <p:cNvSpPr txBox="1"/>
          <p:nvPr/>
        </p:nvSpPr>
        <p:spPr>
          <a:xfrm>
            <a:off x="814878" y="3282056"/>
            <a:ext cx="28121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  Seek(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seek_field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&amp; f,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double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k[DIMENSION])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21  while not (f.cr-&gt;isLeaf())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22    f.pr = f.cr;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23    f.cr_dir = k[f.pr-&gt;d] &lt; f.pr-&gt;c;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24    f.cr = f.pr-&gt;GetChild(f.cr_dir);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25    if (f.cr_dir)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26      f.hi[f.pr-&gt;d] = f.pr-&gt;c;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27    else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28      f.lo[f.pr-&gt;d] = f.pr-&gt;c;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99DCC94-15D7-4453-9ECB-7F267FF13B94}"/>
              </a:ext>
            </a:extLst>
          </p:cNvPr>
          <p:cNvGrpSpPr/>
          <p:nvPr/>
        </p:nvGrpSpPr>
        <p:grpSpPr>
          <a:xfrm>
            <a:off x="1219123" y="4177256"/>
            <a:ext cx="45719" cy="120317"/>
            <a:chOff x="2310062" y="1990262"/>
            <a:chExt cx="55756" cy="2742159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55285BE-3ED1-4A53-BE81-328363C6460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2B1E8F3-9BB2-413C-9A95-AE88FA381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F932BA9-B3B0-4C52-B3FE-9A7E06EA5CBC}"/>
              </a:ext>
            </a:extLst>
          </p:cNvPr>
          <p:cNvGrpSpPr/>
          <p:nvPr/>
        </p:nvGrpSpPr>
        <p:grpSpPr>
          <a:xfrm>
            <a:off x="1225940" y="4451788"/>
            <a:ext cx="45719" cy="120317"/>
            <a:chOff x="2310062" y="1990262"/>
            <a:chExt cx="55756" cy="274215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D23CC69-B542-41B0-9635-4D4F96AC99C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D148BA7-A675-4C57-B069-8E6FDDAD4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62FE09-833A-4C10-BE5C-9285AC5B98C0}"/>
              </a:ext>
            </a:extLst>
          </p:cNvPr>
          <p:cNvGrpSpPr/>
          <p:nvPr/>
        </p:nvGrpSpPr>
        <p:grpSpPr>
          <a:xfrm>
            <a:off x="1149342" y="3641986"/>
            <a:ext cx="51331" cy="946471"/>
            <a:chOff x="2310062" y="1990262"/>
            <a:chExt cx="55756" cy="274215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F72C985-3353-43ED-8D7B-24E6FCF6521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9738AC8-728B-4A26-8082-4397F4D14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8E8BAF-127A-40AF-B542-C942451B1DA4}"/>
              </a:ext>
            </a:extLst>
          </p:cNvPr>
          <p:cNvGrpSpPr/>
          <p:nvPr/>
        </p:nvGrpSpPr>
        <p:grpSpPr>
          <a:xfrm>
            <a:off x="1063121" y="3485928"/>
            <a:ext cx="65363" cy="1118572"/>
            <a:chOff x="2310062" y="1990262"/>
            <a:chExt cx="55756" cy="274215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4A2ED62-B9E4-4F23-8A36-3380370BCC5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9024C25-F03C-4650-B824-6CA68DEFE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0E70F09-EAA3-4785-8B79-E569BBBA79A8}"/>
              </a:ext>
            </a:extLst>
          </p:cNvPr>
          <p:cNvSpPr txBox="1"/>
          <p:nvPr/>
        </p:nvSpPr>
        <p:spPr>
          <a:xfrm>
            <a:off x="814878" y="4585221"/>
            <a:ext cx="3064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  Sync(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Node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* pr,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Node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* cr)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29  for (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int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i = 0; i &lt; MAX_THREAD; ++i)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30    if (IsActive(nncs[i])) {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31      if (IsNearNbr(nncs[i], getdst(cr-&gt;k, nncs[i]-&gt;tgt)))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32        if (CheckValid(pr, cr))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33          UpdateNbr(nncs[i], cr, REPORTED);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34        else break;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31123F-123A-4D00-8328-4E6B67416735}"/>
              </a:ext>
            </a:extLst>
          </p:cNvPr>
          <p:cNvGrpSpPr/>
          <p:nvPr/>
        </p:nvGrpSpPr>
        <p:grpSpPr>
          <a:xfrm>
            <a:off x="1071484" y="4798210"/>
            <a:ext cx="56999" cy="836272"/>
            <a:chOff x="2310062" y="1990262"/>
            <a:chExt cx="55756" cy="274215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D1D1DB8-1D89-4A18-9007-96A9580D973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5BAAFDB-A74C-48D7-92AD-53A13163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E076B77-F153-47D6-AF1B-ABE50415F20C}"/>
              </a:ext>
            </a:extLst>
          </p:cNvPr>
          <p:cNvGrpSpPr/>
          <p:nvPr/>
        </p:nvGrpSpPr>
        <p:grpSpPr>
          <a:xfrm>
            <a:off x="1143864" y="4928352"/>
            <a:ext cx="48788" cy="690088"/>
            <a:chOff x="2310062" y="1990262"/>
            <a:chExt cx="55756" cy="2742159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4950B2D-76D2-450D-8B31-603CA5AF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1B275AA-EBE2-4684-BA1F-EF1F06B1C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12F87AD-7B68-4E28-B9BB-5081A24FD3BD}"/>
              </a:ext>
            </a:extLst>
          </p:cNvPr>
          <p:cNvGrpSpPr/>
          <p:nvPr/>
        </p:nvGrpSpPr>
        <p:grpSpPr>
          <a:xfrm>
            <a:off x="1216243" y="5056713"/>
            <a:ext cx="48599" cy="545685"/>
            <a:chOff x="2310062" y="1990262"/>
            <a:chExt cx="55756" cy="27421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CF9CD95-D253-437A-A3CC-52086F4A383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3DC526F-DCAB-4B2E-AFFB-0E6485CA9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B9B6FC-17D5-41D2-9D7E-396AF1785997}"/>
              </a:ext>
            </a:extLst>
          </p:cNvPr>
          <p:cNvGrpSpPr/>
          <p:nvPr/>
        </p:nvGrpSpPr>
        <p:grpSpPr>
          <a:xfrm>
            <a:off x="1297212" y="5201942"/>
            <a:ext cx="55861" cy="392435"/>
            <a:chOff x="2310062" y="1990262"/>
            <a:chExt cx="55756" cy="2742159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964259C-39BA-4A73-A25E-17080760F8F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BFA5B64-33CF-40B4-BE46-2F57FFFC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7978D1-79DE-4B6A-B23B-1CFF1140B74D}"/>
              </a:ext>
            </a:extLst>
          </p:cNvPr>
          <p:cNvGrpSpPr/>
          <p:nvPr/>
        </p:nvGrpSpPr>
        <p:grpSpPr>
          <a:xfrm>
            <a:off x="1370160" y="5338602"/>
            <a:ext cx="45719" cy="120317"/>
            <a:chOff x="2310062" y="1990262"/>
            <a:chExt cx="55756" cy="27421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8A43737-64A0-4CA8-9D8D-71A5C21EC93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9F48D7B-53F6-464B-8421-3AB524534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E621671-1162-4B70-9061-7DF709A0454B}"/>
              </a:ext>
            </a:extLst>
          </p:cNvPr>
          <p:cNvSpPr txBox="1"/>
          <p:nvPr/>
        </p:nvSpPr>
        <p:spPr>
          <a:xfrm>
            <a:off x="3799955" y="74943"/>
            <a:ext cx="3675141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enum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NNSyncMode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{ INIT, COLLECT };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  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NNSync(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seek_field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&amp; f,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double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dst, </a:t>
            </a:r>
            <a:r>
              <a:rPr lang="fr-FR" altLang="ko-KR" sz="1000" b="1" dirty="0">
                <a:solidFill>
                  <a:srgbClr val="000000"/>
                </a:solidFill>
                <a:ea typeface="돋움체" panose="020B0609000101010101" pitchFamily="49" charset="-127"/>
              </a:rPr>
              <a:t>double</a:t>
            </a:r>
            <a:r>
              <a:rPr lang="fr-FR" altLang="ko-KR" sz="1000" dirty="0">
                <a:solidFill>
                  <a:srgbClr val="000000"/>
                </a:solidFill>
                <a:ea typeface="돋움체" panose="020B0609000101010101" pitchFamily="49" charset="-127"/>
              </a:rPr>
              <a:t> k[DIMENSION])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35 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NNCollector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* nnc = null;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36 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NNSyncMode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mode = INIT;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37  while (true) {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38  for (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int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i = 0; i &lt; MAX_THREAD; ++i)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39    if (IsActive(nncs[i]))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40      if (isEqual(k, nncs[i]-&gt;tgt))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41        nnc = nncs[i];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42        mode = COLLECT;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43        break;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44  if (INIT == mode)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45    nnc = new_nnc(k, new_nbr(f.cr, dst), new_nbr(f.cr, dst));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46    NNCollector* old_nnc = nncs[tid];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47    while (false == CAS(&amp;nncs[tid], old_nnc|DEACTIVATION, nnc))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48      old_nnc = nncs[tid];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49    retire(old_nnc-&gt;cn);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50    retire(old_nnc-&gt;rn);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51    retire(old_nnc);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52    mode = COLLECT;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53  if (COLLECT == mode) {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54    nnc = Collect(f, dst, k, nnc);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55    Deactivate(nnc);</a:t>
            </a:r>
          </a:p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56    return Process(nnc);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F24F6F8-219F-4B79-81F2-B940B3F98D2B}"/>
              </a:ext>
            </a:extLst>
          </p:cNvPr>
          <p:cNvGrpSpPr/>
          <p:nvPr/>
        </p:nvGrpSpPr>
        <p:grpSpPr>
          <a:xfrm>
            <a:off x="4042607" y="426162"/>
            <a:ext cx="47605" cy="2997567"/>
            <a:chOff x="2310062" y="1990262"/>
            <a:chExt cx="23169" cy="274215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F779441-7245-447D-AEA1-D38324B7F7B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BCAC9F6-BD43-49A9-8478-6BB8AAAD5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2316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8571394-3408-45F4-93A1-7412BD3BE422}"/>
              </a:ext>
            </a:extLst>
          </p:cNvPr>
          <p:cNvGrpSpPr/>
          <p:nvPr/>
        </p:nvGrpSpPr>
        <p:grpSpPr>
          <a:xfrm>
            <a:off x="4114558" y="954923"/>
            <a:ext cx="48788" cy="690088"/>
            <a:chOff x="2310062" y="1990262"/>
            <a:chExt cx="55756" cy="274215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7DB858D-1C9F-4AE9-90A3-C24E55A65F1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5FBF560-D1D6-4615-A335-AD4B2CE07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4EE7458-058E-4F3C-8CFC-B9778C68CE38}"/>
              </a:ext>
            </a:extLst>
          </p:cNvPr>
          <p:cNvGrpSpPr/>
          <p:nvPr/>
        </p:nvGrpSpPr>
        <p:grpSpPr>
          <a:xfrm>
            <a:off x="4207457" y="2201214"/>
            <a:ext cx="45719" cy="120317"/>
            <a:chOff x="2310062" y="1990262"/>
            <a:chExt cx="55756" cy="2742159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E5617C8-DDEE-4AD6-9EAA-5A0834ABDB0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ABEEBF7-7BCE-4D8E-873B-566219EBB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3B8DF6-172F-4EEE-BEAB-A03B09605BB2}"/>
              </a:ext>
            </a:extLst>
          </p:cNvPr>
          <p:cNvGrpSpPr/>
          <p:nvPr/>
        </p:nvGrpSpPr>
        <p:grpSpPr>
          <a:xfrm>
            <a:off x="4285260" y="1233111"/>
            <a:ext cx="55861" cy="392435"/>
            <a:chOff x="2310062" y="1990262"/>
            <a:chExt cx="55756" cy="2742159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37A2CC3-5872-4176-929A-1739E9CC1D9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1FACC05-50FB-4090-BC17-906EF68F4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697E334-F045-4891-903B-A2770FCED2E8}"/>
              </a:ext>
            </a:extLst>
          </p:cNvPr>
          <p:cNvGrpSpPr/>
          <p:nvPr/>
        </p:nvGrpSpPr>
        <p:grpSpPr>
          <a:xfrm>
            <a:off x="4204577" y="1099326"/>
            <a:ext cx="48599" cy="545685"/>
            <a:chOff x="2310062" y="1990262"/>
            <a:chExt cx="55756" cy="2742159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F4229DE-9FA4-4B75-A8BA-13863FBE92F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1874745-F2C6-49B4-B51B-CCB32CFE3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E2CA4AB-16BD-4B98-A70C-3FD03C070310}"/>
              </a:ext>
            </a:extLst>
          </p:cNvPr>
          <p:cNvGrpSpPr/>
          <p:nvPr/>
        </p:nvGrpSpPr>
        <p:grpSpPr>
          <a:xfrm>
            <a:off x="4114558" y="3026883"/>
            <a:ext cx="55861" cy="392435"/>
            <a:chOff x="2310062" y="1990262"/>
            <a:chExt cx="55756" cy="2742159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56A4B25-8A08-4E3F-8417-34F79340FC7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D27B50B-DA38-45BD-867D-3EC60F3E8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8EDE60D-E2E2-4592-9015-FA1F8BC45D72}"/>
              </a:ext>
            </a:extLst>
          </p:cNvPr>
          <p:cNvGrpSpPr/>
          <p:nvPr/>
        </p:nvGrpSpPr>
        <p:grpSpPr>
          <a:xfrm>
            <a:off x="4114559" y="1795457"/>
            <a:ext cx="55864" cy="1070836"/>
            <a:chOff x="2310062" y="1990262"/>
            <a:chExt cx="55756" cy="2742159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7244589-CE01-49D0-8911-6D6F81DABC1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AAC5651-76EB-4D1B-ACA6-7CC8EF3EC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9C0D81F-E222-4203-A92B-209827E3D5FE}"/>
              </a:ext>
            </a:extLst>
          </p:cNvPr>
          <p:cNvGrpSpPr/>
          <p:nvPr/>
        </p:nvGrpSpPr>
        <p:grpSpPr>
          <a:xfrm>
            <a:off x="4121868" y="4023305"/>
            <a:ext cx="55861" cy="392435"/>
            <a:chOff x="2310062" y="1990262"/>
            <a:chExt cx="55756" cy="274215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450302C1-62BC-4170-90E2-FF568704C72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205CCD6-DECF-4C4C-A685-8B42D222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E48F14E-ABBE-4E11-89C1-270BC4753838}"/>
              </a:ext>
            </a:extLst>
          </p:cNvPr>
          <p:cNvGrpSpPr/>
          <p:nvPr/>
        </p:nvGrpSpPr>
        <p:grpSpPr>
          <a:xfrm>
            <a:off x="4194983" y="4281757"/>
            <a:ext cx="45719" cy="120317"/>
            <a:chOff x="2310062" y="1990262"/>
            <a:chExt cx="55756" cy="274215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E442CC1-CFB7-4AD0-A8BA-DC90EACBF58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EA2C6E4-B32A-4F6A-A072-97DA20AC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40A1D6-F870-464A-8979-9C8C01C54737}"/>
              </a:ext>
            </a:extLst>
          </p:cNvPr>
          <p:cNvGrpSpPr/>
          <p:nvPr/>
        </p:nvGrpSpPr>
        <p:grpSpPr>
          <a:xfrm>
            <a:off x="4040146" y="3849450"/>
            <a:ext cx="48788" cy="690088"/>
            <a:chOff x="2310062" y="1990262"/>
            <a:chExt cx="55756" cy="2742159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FB25E7C9-C1DB-4A6F-8384-300D017F86D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6E6F45E-0EFE-4AD6-AFBA-BE27EFA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5C99A02-9E58-4965-B275-3AB8B985310F}"/>
              </a:ext>
            </a:extLst>
          </p:cNvPr>
          <p:cNvSpPr txBox="1"/>
          <p:nvPr/>
        </p:nvSpPr>
        <p:spPr>
          <a:xfrm>
            <a:off x="7715287" y="80850"/>
            <a:ext cx="325732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</a:t>
            </a:r>
            <a:r>
              <a:rPr lang="ko-KR" altLang="en-US" sz="1000" dirty="0"/>
              <a:t>NeighborSearch(</a:t>
            </a:r>
            <a:r>
              <a:rPr lang="ko-KR" altLang="en-US" sz="1000" b="1" dirty="0"/>
              <a:t>seek_field</a:t>
            </a:r>
            <a:r>
              <a:rPr lang="ko-KR" altLang="en-US" sz="1000" dirty="0"/>
              <a:t>&amp; f, </a:t>
            </a:r>
            <a:r>
              <a:rPr lang="ko-KR" altLang="en-US" sz="1000" b="1" dirty="0"/>
              <a:t>double</a:t>
            </a:r>
            <a:r>
              <a:rPr lang="ko-KR" altLang="en-US" sz="1000" dirty="0"/>
              <a:t> dst, </a:t>
            </a:r>
            <a:r>
              <a:rPr lang="ko-KR" altLang="en-US" sz="1000" b="1" dirty="0"/>
              <a:t>double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k[DIMENSION])</a:t>
            </a:r>
            <a:endParaRPr lang="ko-KR" altLang="en-US" sz="900" dirty="0"/>
          </a:p>
          <a:p>
            <a:r>
              <a:rPr lang="en-US" altLang="ko-KR" sz="900" dirty="0"/>
              <a:t>62</a:t>
            </a:r>
            <a:r>
              <a:rPr lang="ko-KR" altLang="en-US" sz="900" dirty="0"/>
              <a:t>  </a:t>
            </a:r>
            <a:r>
              <a:rPr lang="ko-KR" altLang="en-US" sz="900" b="1" dirty="0"/>
              <a:t>double</a:t>
            </a:r>
            <a:r>
              <a:rPr lang="ko-KR" altLang="en-US" sz="900" dirty="0"/>
              <a:t> leaf_key[] </a:t>
            </a:r>
            <a:r>
              <a:rPr lang="en-US" altLang="ko-KR" sz="900" dirty="0"/>
              <a:t>= </a:t>
            </a:r>
            <a:r>
              <a:rPr lang="ko-KR" altLang="en-US" sz="900" dirty="0"/>
              <a:t>f.cr-&gt;k;</a:t>
            </a:r>
          </a:p>
          <a:p>
            <a:r>
              <a:rPr lang="en-US" altLang="ko-KR" sz="900" dirty="0"/>
              <a:t>63</a:t>
            </a:r>
            <a:r>
              <a:rPr lang="ko-KR" altLang="en-US" sz="900" dirty="0"/>
              <a:t>  while (root != f.pr) {</a:t>
            </a:r>
          </a:p>
          <a:p>
            <a:r>
              <a:rPr lang="en-US" altLang="ko-KR" sz="900" dirty="0"/>
              <a:t>64</a:t>
            </a:r>
            <a:r>
              <a:rPr lang="ko-KR" altLang="en-US" sz="900" dirty="0"/>
              <a:t>    </a:t>
            </a:r>
            <a:r>
              <a:rPr lang="ko-KR" altLang="en-US" sz="900" b="1" dirty="0"/>
              <a:t>bool</a:t>
            </a:r>
            <a:r>
              <a:rPr lang="ko-KR" altLang="en-US" sz="900" dirty="0"/>
              <a:t> bVisited = false;</a:t>
            </a:r>
          </a:p>
          <a:p>
            <a:r>
              <a:rPr lang="en-US" altLang="ko-KR" sz="900" dirty="0"/>
              <a:t>65</a:t>
            </a:r>
            <a:r>
              <a:rPr lang="ko-KR" altLang="en-US" sz="900" dirty="0"/>
              <a:t>    if (f.cr_dir) {</a:t>
            </a:r>
          </a:p>
          <a:p>
            <a:r>
              <a:rPr lang="en-US" altLang="ko-KR" sz="900" dirty="0"/>
              <a:t>66</a:t>
            </a:r>
            <a:r>
              <a:rPr lang="ko-KR" altLang="en-US" sz="900" dirty="0"/>
              <a:t>      bVisited = f.pr-&gt;c &gt;= f.hi[f.pr-&gt;d];</a:t>
            </a:r>
          </a:p>
          <a:p>
            <a:r>
              <a:rPr lang="en-US" altLang="ko-KR" sz="900" dirty="0"/>
              <a:t>67    </a:t>
            </a:r>
            <a:r>
              <a:rPr lang="ko-KR" altLang="en-US" sz="900" dirty="0"/>
              <a:t>else</a:t>
            </a:r>
          </a:p>
          <a:p>
            <a:r>
              <a:rPr lang="en-US" altLang="ko-KR" sz="900" dirty="0"/>
              <a:t>68</a:t>
            </a:r>
            <a:r>
              <a:rPr lang="ko-KR" altLang="en-US" sz="900" dirty="0"/>
              <a:t>      bVisited = f.pr-&gt;c &lt;= f.lo[f.pr-&gt;d];</a:t>
            </a:r>
          </a:p>
          <a:p>
            <a:r>
              <a:rPr lang="en-US" altLang="ko-KR" sz="900" dirty="0"/>
              <a:t>69    </a:t>
            </a:r>
            <a:r>
              <a:rPr lang="ko-KR" altLang="en-US" sz="900" dirty="0"/>
              <a:t>if (bVisited &amp;&amp; (abs(f.pr-&gt;c - k[f.pr-&gt;d]) &lt; dst))</a:t>
            </a:r>
          </a:p>
          <a:p>
            <a:r>
              <a:rPr lang="en-US" altLang="ko-KR" sz="900" dirty="0"/>
              <a:t>70    </a:t>
            </a:r>
            <a:r>
              <a:rPr lang="ko-KR" altLang="en-US" sz="900" dirty="0"/>
              <a:t>  f.cr_dir = !f.cr_dir;</a:t>
            </a:r>
          </a:p>
          <a:p>
            <a:r>
              <a:rPr lang="en-US" altLang="ko-KR" sz="900" dirty="0"/>
              <a:t>71   </a:t>
            </a:r>
            <a:r>
              <a:rPr lang="ko-KR" altLang="en-US" sz="900" dirty="0"/>
              <a:t>   f.cr = f.pr-&gt;GetChild(f.cr_dir);</a:t>
            </a:r>
          </a:p>
          <a:p>
            <a:r>
              <a:rPr lang="en-US" altLang="ko-KR" sz="900" dirty="0"/>
              <a:t>72   </a:t>
            </a:r>
            <a:r>
              <a:rPr lang="ko-KR" altLang="en-US" sz="900" dirty="0"/>
              <a:t>   Seek(f, k);</a:t>
            </a:r>
            <a:endParaRPr lang="en-US" altLang="ko-KR" sz="900" dirty="0"/>
          </a:p>
          <a:p>
            <a:r>
              <a:rPr lang="en-US" altLang="ko-KR" sz="900" dirty="0"/>
              <a:t>73      </a:t>
            </a:r>
            <a:r>
              <a:rPr lang="ko-KR" altLang="en-US" sz="900" dirty="0"/>
              <a:t>leaf_key = f.cr-&gt;k;</a:t>
            </a:r>
          </a:p>
          <a:p>
            <a:r>
              <a:rPr lang="en-US" altLang="ko-KR" sz="900" dirty="0"/>
              <a:t>74</a:t>
            </a:r>
            <a:r>
              <a:rPr lang="ko-KR" altLang="en-US" sz="900" dirty="0"/>
              <a:t>      </a:t>
            </a:r>
            <a:r>
              <a:rPr lang="ko-KR" altLang="en-US" sz="900" b="1" dirty="0"/>
              <a:t>double</a:t>
            </a:r>
            <a:r>
              <a:rPr lang="ko-KR" altLang="en-US" sz="900" dirty="0"/>
              <a:t> leaf_dst = getdst(k, leaf_key);</a:t>
            </a:r>
          </a:p>
          <a:p>
            <a:r>
              <a:rPr lang="en-US" altLang="ko-KR" sz="900" dirty="0"/>
              <a:t>75</a:t>
            </a:r>
            <a:r>
              <a:rPr lang="ko-KR" altLang="en-US" sz="900" dirty="0"/>
              <a:t>      if (leaf_dst &lt; dst)</a:t>
            </a:r>
          </a:p>
          <a:p>
            <a:r>
              <a:rPr lang="en-US" altLang="ko-KR" sz="900" dirty="0"/>
              <a:t>76</a:t>
            </a:r>
            <a:r>
              <a:rPr lang="ko-KR" altLang="en-US" sz="900" dirty="0"/>
              <a:t>        if </a:t>
            </a:r>
            <a:r>
              <a:rPr lang="en-US" altLang="ko-KR" sz="900" dirty="0"/>
              <a:t>not </a:t>
            </a:r>
            <a:r>
              <a:rPr lang="ko-KR" altLang="en-US" sz="900" dirty="0"/>
              <a:t>(</a:t>
            </a:r>
            <a:r>
              <a:rPr lang="en-US" altLang="ko-KR" sz="900" dirty="0"/>
              <a:t>IsMark(f.cr)</a:t>
            </a:r>
            <a:r>
              <a:rPr lang="ko-KR" altLang="en-US" sz="900" dirty="0"/>
              <a:t>)</a:t>
            </a:r>
          </a:p>
          <a:p>
            <a:r>
              <a:rPr lang="en-US" altLang="ko-KR" sz="900" dirty="0"/>
              <a:t>77</a:t>
            </a:r>
            <a:r>
              <a:rPr lang="ko-KR" altLang="en-US" sz="900" dirty="0"/>
              <a:t>          dst = leaf_dst;</a:t>
            </a:r>
          </a:p>
          <a:p>
            <a:r>
              <a:rPr lang="en-US" altLang="ko-KR" sz="900" dirty="0"/>
              <a:t>78</a:t>
            </a:r>
            <a:r>
              <a:rPr lang="ko-KR" altLang="en-US" sz="900" dirty="0"/>
              <a:t>          break;</a:t>
            </a:r>
            <a:endParaRPr lang="en-US" altLang="ko-KR" sz="900" dirty="0"/>
          </a:p>
          <a:p>
            <a:r>
              <a:rPr lang="en-US" altLang="ko-KR" sz="900" dirty="0"/>
              <a:t>79</a:t>
            </a:r>
            <a:r>
              <a:rPr lang="ko-KR" altLang="en-US" sz="900" dirty="0"/>
              <a:t>    else</a:t>
            </a:r>
          </a:p>
          <a:p>
            <a:r>
              <a:rPr lang="en-US" altLang="ko-KR" sz="900" dirty="0"/>
              <a:t>80</a:t>
            </a:r>
            <a:r>
              <a:rPr lang="ko-KR" altLang="en-US" sz="900" dirty="0"/>
              <a:t>      f.cr = f.pr;</a:t>
            </a:r>
          </a:p>
          <a:p>
            <a:r>
              <a:rPr lang="en-US" altLang="ko-KR" sz="900" dirty="0"/>
              <a:t>81</a:t>
            </a:r>
            <a:r>
              <a:rPr lang="ko-KR" altLang="en-US" sz="900" dirty="0"/>
              <a:t>      f.pr = f.pr-&gt;pr;</a:t>
            </a:r>
          </a:p>
          <a:p>
            <a:r>
              <a:rPr lang="en-US" altLang="ko-KR" sz="900" dirty="0"/>
              <a:t>82</a:t>
            </a:r>
            <a:r>
              <a:rPr lang="ko-KR" altLang="en-US" sz="900" dirty="0"/>
              <a:t>      f.cr_dir = f.pr-&gt;GetChildDir(leaf_key);</a:t>
            </a:r>
          </a:p>
          <a:p>
            <a:r>
              <a:rPr lang="en-US" altLang="ko-KR" sz="900" dirty="0"/>
              <a:t>83</a:t>
            </a:r>
            <a:r>
              <a:rPr lang="ko-KR" altLang="en-US" sz="900" dirty="0"/>
              <a:t>      if (f.cr_dir)</a:t>
            </a:r>
          </a:p>
          <a:p>
            <a:r>
              <a:rPr lang="en-US" altLang="ko-KR" sz="900" dirty="0"/>
              <a:t>84</a:t>
            </a:r>
            <a:r>
              <a:rPr lang="ko-KR" altLang="en-US" sz="900" dirty="0"/>
              <a:t>        if (f.pr-&gt;c &gt; f.hi[f.pr-&gt;d]) f.hi[f.pr-&gt;d] = f.pr-&gt;c;</a:t>
            </a:r>
          </a:p>
          <a:p>
            <a:r>
              <a:rPr lang="en-US" altLang="ko-KR" sz="900" dirty="0"/>
              <a:t>85</a:t>
            </a:r>
            <a:r>
              <a:rPr lang="ko-KR" altLang="en-US" sz="900" dirty="0"/>
              <a:t>      else</a:t>
            </a:r>
          </a:p>
          <a:p>
            <a:r>
              <a:rPr lang="en-US" altLang="ko-KR" sz="900" dirty="0"/>
              <a:t>86</a:t>
            </a:r>
            <a:r>
              <a:rPr lang="ko-KR" altLang="en-US" sz="900" dirty="0"/>
              <a:t>        if (f.pr-&gt;c &lt; f.lo[f.pr-&gt;d]) f.lo[f.pr-&gt;d] = f.pr-&gt;c;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3E7D48B-A66F-435A-A8C1-3B104B155E0C}"/>
              </a:ext>
            </a:extLst>
          </p:cNvPr>
          <p:cNvGrpSpPr/>
          <p:nvPr/>
        </p:nvGrpSpPr>
        <p:grpSpPr>
          <a:xfrm>
            <a:off x="8116839" y="979480"/>
            <a:ext cx="45719" cy="120317"/>
            <a:chOff x="2310062" y="1990262"/>
            <a:chExt cx="55756" cy="2742159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886DBFD-C973-430C-A38D-68889D610C8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5A6B3D16-FC48-4179-891C-2270F94D3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886389A-29C5-461C-B765-66249450BEA3}"/>
              </a:ext>
            </a:extLst>
          </p:cNvPr>
          <p:cNvGrpSpPr/>
          <p:nvPr/>
        </p:nvGrpSpPr>
        <p:grpSpPr>
          <a:xfrm>
            <a:off x="8116839" y="1256221"/>
            <a:ext cx="45719" cy="120317"/>
            <a:chOff x="2310062" y="1990262"/>
            <a:chExt cx="55756" cy="2742159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FEE00AA0-D640-491B-8BEC-9A09F13250E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62E7E17-B5A7-4A65-B91A-A62AA457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7B342F-5C9D-4DF5-8371-F42671648098}"/>
              </a:ext>
            </a:extLst>
          </p:cNvPr>
          <p:cNvGrpSpPr/>
          <p:nvPr/>
        </p:nvGrpSpPr>
        <p:grpSpPr>
          <a:xfrm>
            <a:off x="8046727" y="694593"/>
            <a:ext cx="45719" cy="3168588"/>
            <a:chOff x="2310062" y="1990262"/>
            <a:chExt cx="55756" cy="2742159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5797EBB-D787-4419-8229-CD9253725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B07BDE4-2670-4AB9-B13C-2E0202920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5534B8-EC89-4C35-9FD0-8647F2B16801}"/>
              </a:ext>
            </a:extLst>
          </p:cNvPr>
          <p:cNvGrpSpPr/>
          <p:nvPr/>
        </p:nvGrpSpPr>
        <p:grpSpPr>
          <a:xfrm>
            <a:off x="8201732" y="2354881"/>
            <a:ext cx="55861" cy="392435"/>
            <a:chOff x="2310062" y="1990262"/>
            <a:chExt cx="55756" cy="2742159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238368A-E75E-4D8C-8831-F77D8770F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0AC598C-8E8D-479F-827B-4E86DB51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4E12C0-504A-4852-A5E0-CB9F3A171A35}"/>
              </a:ext>
            </a:extLst>
          </p:cNvPr>
          <p:cNvGrpSpPr/>
          <p:nvPr/>
        </p:nvGrpSpPr>
        <p:grpSpPr>
          <a:xfrm>
            <a:off x="8280476" y="2472766"/>
            <a:ext cx="45772" cy="267468"/>
            <a:chOff x="2310062" y="1990262"/>
            <a:chExt cx="55756" cy="2742159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2F9215D-1D5E-4AC2-82F2-115F43A714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6099932-C3AC-4F4B-A199-6B36873FA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29D514D-C8A4-44F2-A5B4-A7E85F8F4BDD}"/>
              </a:ext>
            </a:extLst>
          </p:cNvPr>
          <p:cNvGrpSpPr/>
          <p:nvPr/>
        </p:nvGrpSpPr>
        <p:grpSpPr>
          <a:xfrm>
            <a:off x="7967984" y="455400"/>
            <a:ext cx="53464" cy="3423823"/>
            <a:chOff x="2310062" y="1990262"/>
            <a:chExt cx="55756" cy="2742159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E9F1D11-A1DB-4403-970A-78B39412835C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F6683EA-C665-4260-8A81-5323B47DB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FD1AD50-AAAA-4D94-84E7-F21F6D684BCC}"/>
              </a:ext>
            </a:extLst>
          </p:cNvPr>
          <p:cNvGrpSpPr/>
          <p:nvPr/>
        </p:nvGrpSpPr>
        <p:grpSpPr>
          <a:xfrm>
            <a:off x="8196661" y="3457922"/>
            <a:ext cx="45719" cy="120317"/>
            <a:chOff x="2310062" y="1990262"/>
            <a:chExt cx="55756" cy="2742159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2AC5E555-E55D-4598-B520-CBEAB3622DC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98DAB68-DCF6-429F-906E-669137364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A07788-8384-476C-8E23-813E5BCEB0C4}"/>
              </a:ext>
            </a:extLst>
          </p:cNvPr>
          <p:cNvGrpSpPr/>
          <p:nvPr/>
        </p:nvGrpSpPr>
        <p:grpSpPr>
          <a:xfrm>
            <a:off x="8206802" y="3718801"/>
            <a:ext cx="45719" cy="120317"/>
            <a:chOff x="2310062" y="1990262"/>
            <a:chExt cx="55756" cy="2742159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262D479-D4B3-4AFE-BE90-619C30FBAC7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FB55696-1713-432D-9C78-EAE5B65E8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D1A3857-55D0-4325-8972-89E01056B14A}"/>
              </a:ext>
            </a:extLst>
          </p:cNvPr>
          <p:cNvGrpSpPr/>
          <p:nvPr/>
        </p:nvGrpSpPr>
        <p:grpSpPr>
          <a:xfrm>
            <a:off x="8132584" y="2889908"/>
            <a:ext cx="45719" cy="965251"/>
            <a:chOff x="2310062" y="1990262"/>
            <a:chExt cx="55756" cy="274215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24473B6-8CBF-4A61-B005-FB468E04C34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06CA575-7FED-4810-8C3F-1A2A596D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829A022-3FD9-41A2-A24A-C3DC7FE3231C}"/>
              </a:ext>
            </a:extLst>
          </p:cNvPr>
          <p:cNvGrpSpPr/>
          <p:nvPr/>
        </p:nvGrpSpPr>
        <p:grpSpPr>
          <a:xfrm>
            <a:off x="8121304" y="1528344"/>
            <a:ext cx="45719" cy="1227931"/>
            <a:chOff x="2310062" y="1990262"/>
            <a:chExt cx="55756" cy="2742159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D6FCA45-5C10-463E-9205-176C5614043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7150CEA-EE89-4B50-9AFB-88814DFD7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7152A5-FAC6-4040-827F-13A077BA8EA6}"/>
              </a:ext>
            </a:extLst>
          </p:cNvPr>
          <p:cNvSpPr txBox="1"/>
          <p:nvPr/>
        </p:nvSpPr>
        <p:spPr>
          <a:xfrm>
            <a:off x="814878" y="103834"/>
            <a:ext cx="27857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enum </a:t>
            </a:r>
            <a:r>
              <a:rPr lang="fr-FR" altLang="ko-KR" sz="900" b="1" dirty="0">
                <a:solidFill>
                  <a:srgbClr val="000000"/>
                </a:solidFill>
                <a:ea typeface="돋움체" panose="020B0609000101010101" pitchFamily="49" charset="-127"/>
              </a:rPr>
              <a:t>NeighborType</a:t>
            </a:r>
            <a:r>
              <a:rPr lang="fr-FR" altLang="ko-KR" sz="900" dirty="0">
                <a:solidFill>
                  <a:srgbClr val="000000"/>
                </a:solidFill>
                <a:ea typeface="돋움체" panose="020B0609000101010101" pitchFamily="49" charset="-127"/>
              </a:rPr>
              <a:t> { COLLECTED, REPORTED };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286A18-FCDC-4E0C-8F2C-3F54088EAE1C}"/>
              </a:ext>
            </a:extLst>
          </p:cNvPr>
          <p:cNvSpPr txBox="1"/>
          <p:nvPr/>
        </p:nvSpPr>
        <p:spPr>
          <a:xfrm>
            <a:off x="7742600" y="3889749"/>
            <a:ext cx="26993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 </a:t>
            </a:r>
            <a:r>
              <a:rPr lang="en-US" altLang="ko-KR" sz="1000" dirty="0"/>
              <a:t>UpdateNbr(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cr,</a:t>
            </a:r>
          </a:p>
          <a:p>
            <a:r>
              <a:rPr lang="en-US" altLang="ko-KR" sz="1000" dirty="0"/>
              <a:t>      </a:t>
            </a:r>
            <a:r>
              <a:rPr lang="en-US" altLang="ko-KR" sz="1000" b="1" dirty="0"/>
              <a:t>NeighborType</a:t>
            </a:r>
            <a:r>
              <a:rPr lang="en-US" altLang="ko-KR" sz="1000" dirty="0"/>
              <a:t> nt)</a:t>
            </a:r>
            <a:endParaRPr lang="en-US" altLang="ko-KR" sz="900" dirty="0"/>
          </a:p>
          <a:p>
            <a:r>
              <a:rPr lang="en-US" altLang="ko-KR" sz="900" dirty="0"/>
              <a:t>87  </a:t>
            </a:r>
            <a:r>
              <a:rPr lang="en-US" altLang="ko-KR" sz="900" b="1" dirty="0"/>
              <a:t> double</a:t>
            </a:r>
            <a:r>
              <a:rPr lang="en-US" altLang="ko-KR" sz="900" dirty="0"/>
              <a:t> dst = getdst(cr-&gt;k, nnc-&gt;tgt);</a:t>
            </a:r>
          </a:p>
          <a:p>
            <a:r>
              <a:rPr lang="en-US" altLang="ko-KR" sz="900" dirty="0"/>
              <a:t>88   while (true)</a:t>
            </a:r>
          </a:p>
          <a:p>
            <a:r>
              <a:rPr lang="en-US" altLang="ko-KR" sz="900" dirty="0"/>
              <a:t>89     if (IsActive(nnc))</a:t>
            </a:r>
          </a:p>
          <a:p>
            <a:r>
              <a:rPr lang="en-US" altLang="ko-KR" sz="900" dirty="0"/>
              <a:t>90       if (true == IsNearNbr(nnc, dst))</a:t>
            </a:r>
          </a:p>
          <a:p>
            <a:r>
              <a:rPr lang="en-US" altLang="ko-KR" sz="900" dirty="0"/>
              <a:t>91        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nbr = new_nbr(cr, dst);</a:t>
            </a:r>
          </a:p>
          <a:p>
            <a:r>
              <a:rPr lang="en-US" altLang="ko-KR" sz="900" dirty="0"/>
              <a:t>92         </a:t>
            </a:r>
            <a:r>
              <a:rPr lang="en-US" altLang="ko-KR" sz="900" b="1" dirty="0"/>
              <a:t>Neighbor</a:t>
            </a:r>
            <a:r>
              <a:rPr lang="en-US" altLang="ko-KR" sz="900" dirty="0"/>
              <a:t>* old_nbr = null;</a:t>
            </a:r>
          </a:p>
          <a:p>
            <a:r>
              <a:rPr lang="en-US" altLang="ko-KR" sz="900" dirty="0"/>
              <a:t>93       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result = false;</a:t>
            </a:r>
          </a:p>
          <a:p>
            <a:r>
              <a:rPr lang="en-US" altLang="ko-KR" sz="900" dirty="0"/>
              <a:t>94         if (COLLECTED == nt)</a:t>
            </a:r>
          </a:p>
          <a:p>
            <a:r>
              <a:rPr lang="en-US" altLang="ko-KR" sz="900" dirty="0"/>
              <a:t>95           old_nbr = nnc-&gt;cn;</a:t>
            </a:r>
          </a:p>
          <a:p>
            <a:r>
              <a:rPr lang="en-US" altLang="ko-KR" sz="900" dirty="0"/>
              <a:t>96           result = CAS(&amp;nnc-&gt;cn, old_nbr, nbr);</a:t>
            </a:r>
          </a:p>
          <a:p>
            <a:r>
              <a:rPr lang="en-US" altLang="ko-KR" sz="900" dirty="0"/>
              <a:t>97         else</a:t>
            </a:r>
          </a:p>
          <a:p>
            <a:r>
              <a:rPr lang="en-US" altLang="ko-KR" sz="900" dirty="0"/>
              <a:t>98           old_nbr = nnc-&gt;rn;</a:t>
            </a:r>
          </a:p>
          <a:p>
            <a:r>
              <a:rPr lang="en-US" altLang="ko-KR" sz="900" dirty="0"/>
              <a:t>99           result = CAS(&amp;nnc-&gt;rn, old_nbr, nbr);</a:t>
            </a:r>
          </a:p>
          <a:p>
            <a:r>
              <a:rPr lang="en-US" altLang="ko-KR" sz="900" dirty="0"/>
              <a:t>100       if (result)</a:t>
            </a:r>
          </a:p>
          <a:p>
            <a:r>
              <a:rPr lang="en-US" altLang="ko-KR" sz="900" dirty="0"/>
              <a:t>101         retire(old_nbr);</a:t>
            </a:r>
          </a:p>
          <a:p>
            <a:r>
              <a:rPr lang="en-US" altLang="ko-KR" sz="900" dirty="0"/>
              <a:t>102         return dst;</a:t>
            </a:r>
          </a:p>
          <a:p>
            <a:r>
              <a:rPr lang="en-US" altLang="ko-KR" sz="900" dirty="0"/>
              <a:t>103       else del_nbr(nbr);</a:t>
            </a:r>
          </a:p>
          <a:p>
            <a:r>
              <a:rPr lang="en-US" altLang="ko-KR" sz="900" dirty="0"/>
              <a:t>104   else return dst;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0CC8AF7-BAA6-40FF-9372-D5F3116BF3E3}"/>
              </a:ext>
            </a:extLst>
          </p:cNvPr>
          <p:cNvGrpSpPr/>
          <p:nvPr/>
        </p:nvGrpSpPr>
        <p:grpSpPr>
          <a:xfrm>
            <a:off x="8055574" y="4245263"/>
            <a:ext cx="45719" cy="2456413"/>
            <a:chOff x="2310062" y="1990262"/>
            <a:chExt cx="55756" cy="2742159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B8FC4DC-F7EC-41A0-804D-43D645025C1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3D02A8B-1639-4B0B-89EC-78617C4DD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511101-DAE9-434E-A9E6-4C7285F8C836}"/>
              </a:ext>
            </a:extLst>
          </p:cNvPr>
          <p:cNvGrpSpPr/>
          <p:nvPr/>
        </p:nvGrpSpPr>
        <p:grpSpPr>
          <a:xfrm>
            <a:off x="8117335" y="4521893"/>
            <a:ext cx="46670" cy="2177812"/>
            <a:chOff x="2310062" y="1990262"/>
            <a:chExt cx="55756" cy="2742159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C855911-8863-4A3B-95FE-034CB9736F7D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0EF6FA5-7486-4C14-9B0E-4B20F2709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219D218F-9F02-4F97-A6A1-7D42E86042DA}"/>
              </a:ext>
            </a:extLst>
          </p:cNvPr>
          <p:cNvGrpSpPr/>
          <p:nvPr/>
        </p:nvGrpSpPr>
        <p:grpSpPr>
          <a:xfrm>
            <a:off x="8179036" y="4654335"/>
            <a:ext cx="45719" cy="1940753"/>
            <a:chOff x="2310062" y="1990262"/>
            <a:chExt cx="55756" cy="2742159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4034F6E6-08F5-4A2A-B62F-95BE7A346A2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F517E023-7C7B-4F22-9837-7D1F92E0A9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CCA2DA0-79E6-4410-8498-115E5C11F22E}"/>
              </a:ext>
            </a:extLst>
          </p:cNvPr>
          <p:cNvGrpSpPr/>
          <p:nvPr/>
        </p:nvGrpSpPr>
        <p:grpSpPr>
          <a:xfrm>
            <a:off x="8262297" y="4774310"/>
            <a:ext cx="46088" cy="1797058"/>
            <a:chOff x="2310062" y="1990262"/>
            <a:chExt cx="55756" cy="2742159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786C272F-5A23-48A7-98C8-1F6E90DEEA1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9C2BDECD-ED94-403B-A62A-9A4CBCD0A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B6186ED-28BB-42FC-BDBB-C776BA2FC7E7}"/>
              </a:ext>
            </a:extLst>
          </p:cNvPr>
          <p:cNvGrpSpPr/>
          <p:nvPr/>
        </p:nvGrpSpPr>
        <p:grpSpPr>
          <a:xfrm>
            <a:off x="8332448" y="6170118"/>
            <a:ext cx="59078" cy="263068"/>
            <a:chOff x="2310062" y="1990262"/>
            <a:chExt cx="55756" cy="2742159"/>
          </a:xfrm>
        </p:grpSpPr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F5D365EE-6D0D-439B-A14E-6ADD29160F3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E0A459C-B7E8-40E9-90BD-9095D1E5C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BDB0637-0D87-43A8-ABC3-A8C7DFF1C305}"/>
              </a:ext>
            </a:extLst>
          </p:cNvPr>
          <p:cNvGrpSpPr/>
          <p:nvPr/>
        </p:nvGrpSpPr>
        <p:grpSpPr>
          <a:xfrm>
            <a:off x="8339010" y="5748650"/>
            <a:ext cx="59078" cy="263068"/>
            <a:chOff x="2310062" y="1990262"/>
            <a:chExt cx="55756" cy="2742159"/>
          </a:xfrm>
        </p:grpSpPr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03F8F045-5DD3-4D31-AA31-DF84AB11A95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54776DF-9B43-4943-9E80-02984A6AF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C7EE148-15AF-4355-90F7-BF228614AC2F}"/>
              </a:ext>
            </a:extLst>
          </p:cNvPr>
          <p:cNvGrpSpPr/>
          <p:nvPr/>
        </p:nvGrpSpPr>
        <p:grpSpPr>
          <a:xfrm>
            <a:off x="8339010" y="5341935"/>
            <a:ext cx="59078" cy="263068"/>
            <a:chOff x="2310062" y="1990262"/>
            <a:chExt cx="55756" cy="2742159"/>
          </a:xfrm>
        </p:grpSpPr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ACED51F-19D7-4DDD-833E-DBFBBB3DF595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436B41A-ED4F-4539-A498-AC8A54D37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029EC29-6EE3-4532-845F-0A0E3D8BAC31}"/>
              </a:ext>
            </a:extLst>
          </p:cNvPr>
          <p:cNvSpPr txBox="1"/>
          <p:nvPr/>
        </p:nvSpPr>
        <p:spPr>
          <a:xfrm>
            <a:off x="3875251" y="4601174"/>
            <a:ext cx="296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IsNearNbr(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nnc, </a:t>
            </a:r>
            <a:r>
              <a:rPr lang="en-US" altLang="ko-KR" sz="1000" b="1" dirty="0"/>
              <a:t>double</a:t>
            </a:r>
            <a:r>
              <a:rPr lang="en-US" altLang="ko-KR" sz="1000" dirty="0"/>
              <a:t> target_dst)</a:t>
            </a:r>
            <a:endParaRPr lang="en-US" altLang="ko-KR" sz="900" dirty="0"/>
          </a:p>
          <a:p>
            <a:r>
              <a:rPr lang="en-US" altLang="ko-KR" sz="900" dirty="0"/>
              <a:t>  return (target_dst &lt; nnc-&gt;cn-&gt;d </a:t>
            </a:r>
          </a:p>
          <a:p>
            <a:r>
              <a:rPr lang="en-US" altLang="ko-KR" sz="900" dirty="0"/>
              <a:t>      &amp;&amp; target_dst &lt; nnc-&gt;rn-&gt;d);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B23437B-0C22-4B2B-A225-1D471284903C}"/>
              </a:ext>
            </a:extLst>
          </p:cNvPr>
          <p:cNvGrpSpPr/>
          <p:nvPr/>
        </p:nvGrpSpPr>
        <p:grpSpPr>
          <a:xfrm>
            <a:off x="3991390" y="4808161"/>
            <a:ext cx="45719" cy="259139"/>
            <a:chOff x="2310062" y="1990262"/>
            <a:chExt cx="55756" cy="2742159"/>
          </a:xfrm>
        </p:grpSpPr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D5D713D-36DD-422D-A8F7-D847B0DFF62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91A61DE-2D14-4B21-95E2-9F3112E84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4372AEB-4A50-40F5-A990-14122173F29E}"/>
              </a:ext>
            </a:extLst>
          </p:cNvPr>
          <p:cNvSpPr txBox="1"/>
          <p:nvPr/>
        </p:nvSpPr>
        <p:spPr>
          <a:xfrm>
            <a:off x="3902560" y="5052113"/>
            <a:ext cx="211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Process(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nnc)</a:t>
            </a:r>
          </a:p>
          <a:p>
            <a:r>
              <a:rPr lang="en-US" altLang="ko-KR" sz="900" dirty="0"/>
              <a:t>  return (nnc-&gt;rn-&gt;d &lt; nnc-&gt;cn-&gt;d) </a:t>
            </a:r>
          </a:p>
          <a:p>
            <a:r>
              <a:rPr lang="en-US" altLang="ko-KR" sz="900" dirty="0"/>
              <a:t>      ? nnc-&gt;rn-&gt;p : nnc-&gt;cn-&gt;p;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16FB3656-B87B-4AF1-A8BB-80AC73390855}"/>
              </a:ext>
            </a:extLst>
          </p:cNvPr>
          <p:cNvGrpSpPr/>
          <p:nvPr/>
        </p:nvGrpSpPr>
        <p:grpSpPr>
          <a:xfrm>
            <a:off x="4027870" y="5263334"/>
            <a:ext cx="45719" cy="248466"/>
            <a:chOff x="2310062" y="1990262"/>
            <a:chExt cx="55756" cy="2742159"/>
          </a:xfrm>
        </p:grpSpPr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B3296475-D743-4E53-A266-3091F6B8E1B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10175941-1469-417E-AD47-E9C1CCF27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41123F0-DFCE-407C-AFA8-6FEE3022FFE6}"/>
              </a:ext>
            </a:extLst>
          </p:cNvPr>
          <p:cNvSpPr txBox="1"/>
          <p:nvPr/>
        </p:nvSpPr>
        <p:spPr>
          <a:xfrm>
            <a:off x="857458" y="5812509"/>
            <a:ext cx="31565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Deactivate(</a:t>
            </a:r>
            <a:r>
              <a:rPr lang="en-US" altLang="ko-KR" sz="1000" b="1" dirty="0"/>
              <a:t>NNCollector</a:t>
            </a:r>
            <a:r>
              <a:rPr lang="en-US" altLang="ko-KR" sz="1000" dirty="0"/>
              <a:t>* nnc)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NNCollector</a:t>
            </a:r>
            <a:r>
              <a:rPr lang="en-US" altLang="ko-KR" sz="900" dirty="0"/>
              <a:t>* old_nnc = nnc;</a:t>
            </a:r>
          </a:p>
          <a:p>
            <a:r>
              <a:rPr lang="en-US" altLang="ko-KR" sz="900" dirty="0"/>
              <a:t>  while not (CAS(&amp;nnc, old_nnc, old_nnc|DEACTIVATION))</a:t>
            </a:r>
          </a:p>
          <a:p>
            <a:r>
              <a:rPr lang="en-US" altLang="ko-KR" sz="900" dirty="0"/>
              <a:t>    old_nnc = nnc;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9ED5061-6AAF-4385-B7BE-0492B95CB233}"/>
              </a:ext>
            </a:extLst>
          </p:cNvPr>
          <p:cNvGrpSpPr/>
          <p:nvPr/>
        </p:nvGrpSpPr>
        <p:grpSpPr>
          <a:xfrm>
            <a:off x="987985" y="6030840"/>
            <a:ext cx="55861" cy="392435"/>
            <a:chOff x="2310062" y="1990262"/>
            <a:chExt cx="55756" cy="2742159"/>
          </a:xfrm>
        </p:grpSpPr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18BA3B1C-6D27-4EEC-AF3E-3F1B4CE5D1C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5BDF291C-3F89-4410-8811-A7271DD67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0FE0543-7899-47E0-A915-24E122A8FCC0}"/>
              </a:ext>
            </a:extLst>
          </p:cNvPr>
          <p:cNvGrpSpPr/>
          <p:nvPr/>
        </p:nvGrpSpPr>
        <p:grpSpPr>
          <a:xfrm>
            <a:off x="1059888" y="6294937"/>
            <a:ext cx="45719" cy="120317"/>
            <a:chOff x="2310062" y="1990262"/>
            <a:chExt cx="55756" cy="274215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0E5E4B32-2AE1-4A7D-BF31-F5C3558D313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E6FDCA90-B5CA-4C9A-AF2F-A6534381F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92F47600-E8B8-4F6E-8257-107063073BFD}"/>
              </a:ext>
            </a:extLst>
          </p:cNvPr>
          <p:cNvSpPr txBox="1"/>
          <p:nvPr/>
        </p:nvSpPr>
        <p:spPr>
          <a:xfrm>
            <a:off x="4177729" y="5618440"/>
            <a:ext cx="220207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CheckValid(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pr, </a:t>
            </a:r>
            <a:r>
              <a:rPr lang="en-US" altLang="ko-KR" sz="1000" b="1" dirty="0"/>
              <a:t>Node</a:t>
            </a:r>
            <a:r>
              <a:rPr lang="en-US" altLang="ko-KR" sz="1000" dirty="0"/>
              <a:t>* cr)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bool</a:t>
            </a:r>
            <a:r>
              <a:rPr lang="en-US" altLang="ko-KR" sz="900" dirty="0"/>
              <a:t> cr_dir = cr-&gt;k[pr-&gt;d] &lt; pr-&gt;c;</a:t>
            </a:r>
          </a:p>
          <a:p>
            <a:r>
              <a:rPr lang="en-US" altLang="ko-KR" sz="900" dirty="0"/>
              <a:t>  </a:t>
            </a:r>
            <a:r>
              <a:rPr lang="en-US" altLang="ko-KR" sz="900" b="1" dirty="0"/>
              <a:t>Node</a:t>
            </a:r>
            <a:r>
              <a:rPr lang="en-US" altLang="ko-KR" sz="900" dirty="0"/>
              <a:t>* child = pr-&gt;GetChild(cr_dir);</a:t>
            </a:r>
          </a:p>
          <a:p>
            <a:r>
              <a:rPr lang="en-US" altLang="ko-KR" sz="900" dirty="0"/>
              <a:t>  while not</a:t>
            </a:r>
            <a:r>
              <a:rPr lang="ko-KR" altLang="en-US" sz="900" dirty="0"/>
              <a:t> </a:t>
            </a:r>
            <a:r>
              <a:rPr lang="en-US" altLang="ko-KR" sz="900" dirty="0"/>
              <a:t>(child-&gt;isLeaf())</a:t>
            </a:r>
          </a:p>
          <a:p>
            <a:r>
              <a:rPr lang="en-US" altLang="ko-KR" sz="900" dirty="0"/>
              <a:t>    cr_dir = cr-&gt;k[child-&gt;d] &lt; child-&gt;c;</a:t>
            </a:r>
          </a:p>
          <a:p>
            <a:r>
              <a:rPr lang="en-US" altLang="ko-KR" sz="900" dirty="0"/>
              <a:t>    child = child-&gt;GetChild(cr_dir);</a:t>
            </a:r>
          </a:p>
          <a:p>
            <a:r>
              <a:rPr lang="en-US" altLang="ko-KR" sz="900" dirty="0"/>
              <a:t>  if (IsMark(child)) return false;</a:t>
            </a:r>
          </a:p>
          <a:p>
            <a:r>
              <a:rPr lang="en-US" altLang="ko-KR" sz="900" dirty="0"/>
              <a:t>  return child == cr;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AEDBAB5-B9C2-4C9F-9BA8-3739F483C59A}"/>
              </a:ext>
            </a:extLst>
          </p:cNvPr>
          <p:cNvGrpSpPr/>
          <p:nvPr/>
        </p:nvGrpSpPr>
        <p:grpSpPr>
          <a:xfrm>
            <a:off x="4301453" y="5836757"/>
            <a:ext cx="49028" cy="935542"/>
            <a:chOff x="2310062" y="1990262"/>
            <a:chExt cx="55756" cy="2742159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1B579D2-A215-40BF-8F66-5F05BF3AC2C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690C0C2-84A4-4C99-91DD-019FA5B63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204AD942-EB99-42B5-9B19-35BB46D8F3D2}"/>
              </a:ext>
            </a:extLst>
          </p:cNvPr>
          <p:cNvGrpSpPr/>
          <p:nvPr/>
        </p:nvGrpSpPr>
        <p:grpSpPr>
          <a:xfrm>
            <a:off x="4377985" y="6226298"/>
            <a:ext cx="59078" cy="263068"/>
            <a:chOff x="2310062" y="1990262"/>
            <a:chExt cx="55756" cy="2742159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EA899DB4-BDF7-4806-BD05-8FB7CE1A8EE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2" y="1990262"/>
              <a:ext cx="0" cy="27421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86F8F6D8-02D7-4DD8-8786-8FF541B79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2" y="4732421"/>
              <a:ext cx="5575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7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A388BE2-7F65-45F6-870A-EC47C904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23" y="1521569"/>
            <a:ext cx="1680329" cy="658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986D87-1DE9-494B-BC3E-632169B0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796" y="3277639"/>
            <a:ext cx="2501641" cy="2337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4BC16A-0C92-459D-8CE5-CD5396C4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607" y="840196"/>
            <a:ext cx="3087177" cy="4479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C12AD-BD19-4DF8-85C4-AA9BB46DA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306" y="1765376"/>
            <a:ext cx="1423767" cy="329897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83455159-18DB-4487-B871-3E9B44CB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181" y="2904598"/>
            <a:ext cx="2656694" cy="199069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C71A641-C898-4D80-9AE6-1D60847B3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81" y="4871227"/>
            <a:ext cx="2035423" cy="130678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FDDA76A-C45C-4081-9E05-E05308502E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535" b="1"/>
          <a:stretch/>
        </p:blipFill>
        <p:spPr>
          <a:xfrm>
            <a:off x="7538842" y="856239"/>
            <a:ext cx="2925827" cy="2428147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6D32D97-1795-42E5-BC56-71289350F09B}"/>
              </a:ext>
            </a:extLst>
          </p:cNvPr>
          <p:cNvCxnSpPr>
            <a:cxnSpLocks/>
          </p:cNvCxnSpPr>
          <p:nvPr/>
        </p:nvCxnSpPr>
        <p:spPr>
          <a:xfrm>
            <a:off x="1411181" y="4874782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0732EC1-3A37-4DE6-B62B-171C32B16066}"/>
              </a:ext>
            </a:extLst>
          </p:cNvPr>
          <p:cNvCxnSpPr>
            <a:cxnSpLocks/>
          </p:cNvCxnSpPr>
          <p:nvPr/>
        </p:nvCxnSpPr>
        <p:spPr>
          <a:xfrm>
            <a:off x="1411181" y="840196"/>
            <a:ext cx="90742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02093A1D-E04D-47FB-9B61-FAF492EA20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75759"/>
          <a:stretch/>
        </p:blipFill>
        <p:spPr>
          <a:xfrm>
            <a:off x="4424152" y="5320670"/>
            <a:ext cx="2981999" cy="794951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43A5E60-F718-4CA3-A9E8-280DEB96A9E9}"/>
              </a:ext>
            </a:extLst>
          </p:cNvPr>
          <p:cNvCxnSpPr>
            <a:cxnSpLocks/>
          </p:cNvCxnSpPr>
          <p:nvPr/>
        </p:nvCxnSpPr>
        <p:spPr>
          <a:xfrm>
            <a:off x="7555058" y="3282153"/>
            <a:ext cx="292233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E96C63-1842-423C-A835-05624248AEA2}"/>
              </a:ext>
            </a:extLst>
          </p:cNvPr>
          <p:cNvCxnSpPr>
            <a:cxnSpLocks/>
          </p:cNvCxnSpPr>
          <p:nvPr/>
        </p:nvCxnSpPr>
        <p:spPr>
          <a:xfrm>
            <a:off x="1411181" y="6155726"/>
            <a:ext cx="90742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BF6B554-1A68-4ABB-8FB1-A03C07D11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1181" y="854203"/>
            <a:ext cx="3041860" cy="651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20AC9-A732-4798-9B3F-1584A7E94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7321" y="2193164"/>
            <a:ext cx="3054084" cy="71143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94695B4-E2A8-4840-901A-DE9E5F5C56EC}"/>
              </a:ext>
            </a:extLst>
          </p:cNvPr>
          <p:cNvCxnSpPr>
            <a:cxnSpLocks/>
          </p:cNvCxnSpPr>
          <p:nvPr/>
        </p:nvCxnSpPr>
        <p:spPr>
          <a:xfrm>
            <a:off x="1411181" y="1514864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5F6386-5A96-4F9E-A5AC-AAEBC7A8816E}"/>
              </a:ext>
            </a:extLst>
          </p:cNvPr>
          <p:cNvCxnSpPr>
            <a:cxnSpLocks/>
          </p:cNvCxnSpPr>
          <p:nvPr/>
        </p:nvCxnSpPr>
        <p:spPr>
          <a:xfrm>
            <a:off x="1403363" y="2180721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4EB88D-1808-405D-9843-2D16DA1AD421}"/>
              </a:ext>
            </a:extLst>
          </p:cNvPr>
          <p:cNvCxnSpPr>
            <a:cxnSpLocks/>
          </p:cNvCxnSpPr>
          <p:nvPr/>
        </p:nvCxnSpPr>
        <p:spPr>
          <a:xfrm>
            <a:off x="1395342" y="2912116"/>
            <a:ext cx="30304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D16D297-914D-4607-8577-BB5BA559AD8A}"/>
              </a:ext>
            </a:extLst>
          </p:cNvPr>
          <p:cNvCxnSpPr>
            <a:cxnSpLocks/>
          </p:cNvCxnSpPr>
          <p:nvPr/>
        </p:nvCxnSpPr>
        <p:spPr>
          <a:xfrm>
            <a:off x="4448157" y="5306136"/>
            <a:ext cx="311859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CBDFD05-1D26-48E3-9803-D0FE1C5F3652}"/>
              </a:ext>
            </a:extLst>
          </p:cNvPr>
          <p:cNvCxnSpPr>
            <a:cxnSpLocks/>
          </p:cNvCxnSpPr>
          <p:nvPr/>
        </p:nvCxnSpPr>
        <p:spPr>
          <a:xfrm>
            <a:off x="7566750" y="5616871"/>
            <a:ext cx="292233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B155D39-3AB1-4C84-8ED7-77731514B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8516" y="5634742"/>
            <a:ext cx="2545545" cy="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9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96">
            <a:extLst>
              <a:ext uri="{FF2B5EF4-FFF2-40B4-BE49-F238E27FC236}">
                <a16:creationId xmlns:a16="http://schemas.microsoft.com/office/drawing/2014/main" id="{4EB23604-A077-4CD0-8ED5-BADD8DF9E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73" b="1"/>
          <a:stretch/>
        </p:blipFill>
        <p:spPr>
          <a:xfrm>
            <a:off x="7357544" y="752466"/>
            <a:ext cx="2715099" cy="169863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02F85555-37F2-4829-8445-E64FCBEF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28" y="1299777"/>
            <a:ext cx="1592601" cy="2204604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15CABE6E-6020-4C08-A7F2-C35D41A75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80" y="752466"/>
            <a:ext cx="2487780" cy="15215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AACF55-A4BB-4FF2-8AE8-4016371338EE}"/>
              </a:ext>
            </a:extLst>
          </p:cNvPr>
          <p:cNvCxnSpPr>
            <a:cxnSpLocks/>
          </p:cNvCxnSpPr>
          <p:nvPr/>
        </p:nvCxnSpPr>
        <p:spPr>
          <a:xfrm>
            <a:off x="1639280" y="752466"/>
            <a:ext cx="83016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3DE1305-087A-45E6-8357-AC439313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279" y="904624"/>
            <a:ext cx="1955656" cy="41483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4AC6F2-1F6B-406D-997D-D5FA7285CE6B}"/>
              </a:ext>
            </a:extLst>
          </p:cNvPr>
          <p:cNvCxnSpPr>
            <a:cxnSpLocks/>
          </p:cNvCxnSpPr>
          <p:nvPr/>
        </p:nvCxnSpPr>
        <p:spPr>
          <a:xfrm>
            <a:off x="1633367" y="1319460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6EEA9DD-5758-4CB0-81C8-5AB5E3E61C46}"/>
              </a:ext>
            </a:extLst>
          </p:cNvPr>
          <p:cNvCxnSpPr>
            <a:cxnSpLocks/>
          </p:cNvCxnSpPr>
          <p:nvPr/>
        </p:nvCxnSpPr>
        <p:spPr>
          <a:xfrm>
            <a:off x="1639279" y="895756"/>
            <a:ext cx="26133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그림 85">
            <a:extLst>
              <a:ext uri="{FF2B5EF4-FFF2-40B4-BE49-F238E27FC236}">
                <a16:creationId xmlns:a16="http://schemas.microsoft.com/office/drawing/2014/main" id="{0ACA43BE-4480-4A35-B5CD-5BB9C1CAE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470" y="3496360"/>
            <a:ext cx="2369928" cy="117068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F70BEA68-8AA7-491B-9FE0-ECBEA932F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470" y="4667047"/>
            <a:ext cx="2579192" cy="91197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4065184-B72D-453E-8DC3-E6535F526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348" y="5583587"/>
            <a:ext cx="2589547" cy="508293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004137E1-9409-4C98-9B66-D0679F2974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2662" y="762194"/>
            <a:ext cx="3104883" cy="288955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AE9835E5-9506-4A2B-8BBA-25453C3C4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1880" y="3623607"/>
            <a:ext cx="3043795" cy="882562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49F94EA-9E3E-4AD0-870C-819D9D90D9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6175" y="1479376"/>
            <a:ext cx="1632614" cy="91196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0884AB9F-2982-4DDA-93C2-462DE90D72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7543" y="2442667"/>
            <a:ext cx="2257972" cy="2440292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1E34EF62-7785-48E2-A0AC-D1BEC2C4D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85"/>
          <a:stretch/>
        </p:blipFill>
        <p:spPr>
          <a:xfrm>
            <a:off x="4262237" y="4487119"/>
            <a:ext cx="2772452" cy="15969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96B480-6DC9-41AD-AE66-50182E9B665D}"/>
              </a:ext>
            </a:extLst>
          </p:cNvPr>
          <p:cNvCxnSpPr>
            <a:cxnSpLocks/>
          </p:cNvCxnSpPr>
          <p:nvPr/>
        </p:nvCxnSpPr>
        <p:spPr>
          <a:xfrm>
            <a:off x="1639280" y="6084038"/>
            <a:ext cx="83016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그림 105">
            <a:extLst>
              <a:ext uri="{FF2B5EF4-FFF2-40B4-BE49-F238E27FC236}">
                <a16:creationId xmlns:a16="http://schemas.microsoft.com/office/drawing/2014/main" id="{16277909-0F76-4D2E-9C34-825B5C03B7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7543" y="4875816"/>
            <a:ext cx="2583382" cy="400968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88A0E86E-3361-4605-B85B-0236DABF3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7543" y="5276784"/>
            <a:ext cx="1834082" cy="440656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88D5119-FCE6-4FA0-ABF3-DDCDD8F0F5CC}"/>
              </a:ext>
            </a:extLst>
          </p:cNvPr>
          <p:cNvSpPr/>
          <p:nvPr/>
        </p:nvSpPr>
        <p:spPr>
          <a:xfrm rot="10800000">
            <a:off x="2606174" y="1471617"/>
            <a:ext cx="1632614" cy="91196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B93D037-F4DB-4A21-89FE-95A252991121}"/>
              </a:ext>
            </a:extLst>
          </p:cNvPr>
          <p:cNvCxnSpPr>
            <a:cxnSpLocks/>
          </p:cNvCxnSpPr>
          <p:nvPr/>
        </p:nvCxnSpPr>
        <p:spPr>
          <a:xfrm>
            <a:off x="1642585" y="3500367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E4F828A-F482-46A4-A266-219582CE3498}"/>
              </a:ext>
            </a:extLst>
          </p:cNvPr>
          <p:cNvCxnSpPr>
            <a:cxnSpLocks/>
          </p:cNvCxnSpPr>
          <p:nvPr/>
        </p:nvCxnSpPr>
        <p:spPr>
          <a:xfrm>
            <a:off x="1642585" y="4670235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EEDD83-5C2E-4E88-B351-AE74E04C5BEB}"/>
              </a:ext>
            </a:extLst>
          </p:cNvPr>
          <p:cNvCxnSpPr>
            <a:cxnSpLocks/>
          </p:cNvCxnSpPr>
          <p:nvPr/>
        </p:nvCxnSpPr>
        <p:spPr>
          <a:xfrm>
            <a:off x="1633367" y="5579026"/>
            <a:ext cx="2619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FA0A57C-BFE7-4AAE-BF7A-3E3065846AF5}"/>
              </a:ext>
            </a:extLst>
          </p:cNvPr>
          <p:cNvCxnSpPr>
            <a:cxnSpLocks/>
          </p:cNvCxnSpPr>
          <p:nvPr/>
        </p:nvCxnSpPr>
        <p:spPr>
          <a:xfrm>
            <a:off x="4261880" y="3623607"/>
            <a:ext cx="30956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0A790E-3FBD-421B-B45C-CDA953D0D503}"/>
              </a:ext>
            </a:extLst>
          </p:cNvPr>
          <p:cNvCxnSpPr>
            <a:cxnSpLocks/>
          </p:cNvCxnSpPr>
          <p:nvPr/>
        </p:nvCxnSpPr>
        <p:spPr>
          <a:xfrm>
            <a:off x="4261880" y="4491564"/>
            <a:ext cx="30956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3B15AE1-D4C6-4062-9BCA-83F09FC7B209}"/>
              </a:ext>
            </a:extLst>
          </p:cNvPr>
          <p:cNvCxnSpPr>
            <a:cxnSpLocks/>
          </p:cNvCxnSpPr>
          <p:nvPr/>
        </p:nvCxnSpPr>
        <p:spPr>
          <a:xfrm>
            <a:off x="7357543" y="5285248"/>
            <a:ext cx="258338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A4AEA67-A6D5-40CC-9AE2-1059436E9110}"/>
              </a:ext>
            </a:extLst>
          </p:cNvPr>
          <p:cNvCxnSpPr>
            <a:cxnSpLocks/>
          </p:cNvCxnSpPr>
          <p:nvPr/>
        </p:nvCxnSpPr>
        <p:spPr>
          <a:xfrm>
            <a:off x="7357543" y="4875816"/>
            <a:ext cx="258338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2285430-330A-4B00-8FBE-684ACB01ADE5}"/>
              </a:ext>
            </a:extLst>
          </p:cNvPr>
          <p:cNvCxnSpPr>
            <a:cxnSpLocks/>
          </p:cNvCxnSpPr>
          <p:nvPr/>
        </p:nvCxnSpPr>
        <p:spPr>
          <a:xfrm>
            <a:off x="7357543" y="2438400"/>
            <a:ext cx="258338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6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4771</Words>
  <Application>Microsoft Office PowerPoint</Application>
  <PresentationFormat>와이드스크린</PresentationFormat>
  <Paragraphs>676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은 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이상기</dc:creator>
  <cp:lastModifiedBy>용선</cp:lastModifiedBy>
  <cp:revision>383</cp:revision>
  <dcterms:created xsi:type="dcterms:W3CDTF">2020-09-16T05:29:18Z</dcterms:created>
  <dcterms:modified xsi:type="dcterms:W3CDTF">2020-12-14T09:57:14Z</dcterms:modified>
</cp:coreProperties>
</file>