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2" r:id="rId3"/>
    <p:sldId id="258" r:id="rId4"/>
    <p:sldId id="261" r:id="rId5"/>
    <p:sldId id="266" r:id="rId6"/>
    <p:sldId id="265" r:id="rId7"/>
    <p:sldId id="264" r:id="rId8"/>
    <p:sldId id="26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0D4C-2D96-4122-9A27-4F51987CE7EA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125C-DFDD-4929-BE7D-2420D5A28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8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25C-DFDD-4929-BE7D-2420D5A284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1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3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9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736C-E337-4548-B0C8-20706AE87180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1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60" y="-7168"/>
            <a:ext cx="9163492" cy="6865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0" y="-7168"/>
            <a:ext cx="9163492" cy="688538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764704"/>
            <a:ext cx="2808312" cy="504056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90000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KPU Script</a:t>
            </a:r>
          </a:p>
          <a:p>
            <a:r>
              <a:rPr lang="en-US" altLang="ko-KR" sz="1600" dirty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Programing Project</a:t>
            </a:r>
            <a:endParaRPr lang="ko-KR" altLang="en-US" sz="1600" dirty="0">
              <a:latin typeface="스냅스 북치는토끼" panose="02020603020101020101" pitchFamily="18" charset="-127"/>
              <a:ea typeface="스냅스 북치는토끼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4864264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ea typeface="문체부 바탕체" panose="02030609000101010101" pitchFamily="17" charset="-127"/>
              </a:rPr>
              <a:t>학번 </a:t>
            </a:r>
            <a:r>
              <a:rPr lang="en-US" altLang="ko-KR" sz="1400" dirty="0">
                <a:ea typeface="문체부 바탕체" panose="02030609000101010101" pitchFamily="17" charset="-127"/>
              </a:rPr>
              <a:t>: 2013182034</a:t>
            </a:r>
          </a:p>
          <a:p>
            <a:pPr algn="r"/>
            <a:r>
              <a:rPr lang="en-US" altLang="ko-KR" sz="1400" dirty="0">
                <a:ea typeface="문체부 바탕체" panose="02030609000101010101" pitchFamily="17" charset="-127"/>
              </a:rPr>
              <a:t>2013182007</a:t>
            </a:r>
          </a:p>
          <a:p>
            <a:pPr algn="r"/>
            <a:r>
              <a:rPr lang="ko-KR" altLang="en-US" sz="1400" dirty="0">
                <a:ea typeface="문체부 바탕체" panose="02030609000101010101" pitchFamily="17" charset="-127"/>
              </a:rPr>
              <a:t>이름 </a:t>
            </a:r>
            <a:r>
              <a:rPr lang="en-US" altLang="ko-KR" sz="1400" dirty="0">
                <a:ea typeface="문체부 바탕체" panose="02030609000101010101" pitchFamily="17" charset="-127"/>
              </a:rPr>
              <a:t>: </a:t>
            </a:r>
            <a:r>
              <a:rPr lang="ko-KR" altLang="en-US" sz="1400" dirty="0">
                <a:ea typeface="문체부 바탕체" panose="02030609000101010101" pitchFamily="17" charset="-127"/>
              </a:rPr>
              <a:t>이용선</a:t>
            </a:r>
            <a:endParaRPr lang="en-US" altLang="ko-KR" sz="1400" dirty="0">
              <a:ea typeface="문체부 바탕체" panose="02030609000101010101" pitchFamily="17" charset="-127"/>
            </a:endParaRPr>
          </a:p>
          <a:p>
            <a:pPr algn="r"/>
            <a:r>
              <a:rPr lang="ko-KR" altLang="en-US" sz="1400" dirty="0">
                <a:ea typeface="문체부 바탕체" panose="02030609000101010101" pitchFamily="17" charset="-127"/>
              </a:rPr>
              <a:t>김동현</a:t>
            </a:r>
            <a:endParaRPr lang="en-US" altLang="ko-KR" sz="1400" dirty="0">
              <a:ea typeface="문체부 바탕체" panose="02030609000101010101" pitchFamily="17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47864" y="3430014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47864" y="908720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91880" y="1916832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openAPI</a:t>
            </a:r>
            <a:r>
              <a:rPr lang="ko-KR" altLang="en-US" sz="2000" dirty="0"/>
              <a:t>를 이용한</a:t>
            </a:r>
            <a:endParaRPr lang="en-US" altLang="ko-KR" sz="2000" dirty="0"/>
          </a:p>
          <a:p>
            <a:pPr algn="r"/>
            <a:r>
              <a:rPr lang="ko-KR" altLang="en-US" sz="2000" dirty="0"/>
              <a:t>프로젝트 만들기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872" y="401559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여행자를 위한 정보 어플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01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API </a:t>
            </a:r>
            <a:r>
              <a:rPr lang="ko-KR" altLang="en-US" sz="2400" b="1" dirty="0"/>
              <a:t>소개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제작 하려는 기능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84369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340768"/>
            <a:ext cx="6571343" cy="5129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Tour</a:t>
            </a:r>
            <a:r>
              <a:rPr lang="ko-KR" altLang="en-US" dirty="0"/>
              <a:t> </a:t>
            </a:r>
            <a:r>
              <a:rPr lang="en-US" altLang="ko-KR" dirty="0"/>
              <a:t>API (</a:t>
            </a:r>
            <a:r>
              <a:rPr lang="ko-KR" altLang="en-US" dirty="0"/>
              <a:t>공공 데이터 포털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242137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지역코드를 이용하여 지역기반 관광 정보를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특정 날짜를 검색하여 행사</a:t>
            </a:r>
            <a:r>
              <a:rPr lang="en-US" altLang="ko-KR" dirty="0"/>
              <a:t>, </a:t>
            </a:r>
            <a:r>
              <a:rPr lang="ko-KR" altLang="en-US" dirty="0"/>
              <a:t>공연</a:t>
            </a:r>
            <a:r>
              <a:rPr lang="en-US" altLang="ko-KR" dirty="0"/>
              <a:t>, </a:t>
            </a:r>
            <a:r>
              <a:rPr lang="ko-KR" altLang="en-US" dirty="0"/>
              <a:t>축제 정보를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분류코드를 이용하여 각 편의 시설들의 정보를 제공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75656" y="4509120"/>
            <a:ext cx="6571343" cy="584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Naver</a:t>
            </a:r>
            <a:r>
              <a:rPr lang="en-US" altLang="ko-KR" dirty="0"/>
              <a:t> map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75656" y="5184085"/>
            <a:ext cx="6571343" cy="477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네이버에서 지원하는 맵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23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340768"/>
            <a:ext cx="6571343" cy="51298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909211"/>
          </a:xfrm>
        </p:spPr>
        <p:txBody>
          <a:bodyPr>
            <a:normAutofit/>
          </a:bodyPr>
          <a:lstStyle/>
          <a:p>
            <a:r>
              <a:rPr lang="ko-KR" altLang="en-US" dirty="0"/>
              <a:t>기본적으로 검색이 기반인 </a:t>
            </a:r>
            <a:r>
              <a:rPr lang="en-US" altLang="ko-KR" dirty="0"/>
              <a:t>API</a:t>
            </a:r>
            <a:r>
              <a:rPr lang="ko-KR" altLang="en-US" dirty="0"/>
              <a:t>이므로 검색에 치중하여 제작할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3212976"/>
            <a:ext cx="172819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사용자의 입력</a:t>
            </a:r>
          </a:p>
        </p:txBody>
      </p:sp>
      <p:sp>
        <p:nvSpPr>
          <p:cNvPr id="9" name="화살표: 오른쪽 8"/>
          <p:cNvSpPr/>
          <p:nvPr/>
        </p:nvSpPr>
        <p:spPr>
          <a:xfrm>
            <a:off x="3749628" y="3212976"/>
            <a:ext cx="1296144" cy="4320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749628" y="4509120"/>
            <a:ext cx="1296144" cy="4320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19671" y="4509120"/>
            <a:ext cx="172819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 출력</a:t>
            </a:r>
          </a:p>
        </p:txBody>
      </p:sp>
      <p:sp>
        <p:nvSpPr>
          <p:cNvPr id="12" name="구름 11"/>
          <p:cNvSpPr/>
          <p:nvPr/>
        </p:nvSpPr>
        <p:spPr>
          <a:xfrm>
            <a:off x="5220072" y="3392996"/>
            <a:ext cx="2567298" cy="126014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Tour API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ko-KR" altLang="en-US" dirty="0"/>
              <a:t>역할 분담</a:t>
            </a:r>
          </a:p>
        </p:txBody>
      </p:sp>
      <p:sp>
        <p:nvSpPr>
          <p:cNvPr id="4" name="구름 3"/>
          <p:cNvSpPr/>
          <p:nvPr/>
        </p:nvSpPr>
        <p:spPr>
          <a:xfrm>
            <a:off x="1535715" y="2060848"/>
            <a:ext cx="2244197" cy="108012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김동현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구름 4"/>
          <p:cNvSpPr/>
          <p:nvPr/>
        </p:nvSpPr>
        <p:spPr>
          <a:xfrm>
            <a:off x="5640171" y="3861048"/>
            <a:ext cx="2244197" cy="108012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이용선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화살표: 오른쪽 7"/>
          <p:cNvSpPr/>
          <p:nvPr/>
        </p:nvSpPr>
        <p:spPr>
          <a:xfrm>
            <a:off x="4355976" y="2284589"/>
            <a:ext cx="648072" cy="3600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/>
          <p:cNvSpPr/>
          <p:nvPr/>
        </p:nvSpPr>
        <p:spPr>
          <a:xfrm rot="10800000">
            <a:off x="4427984" y="4221088"/>
            <a:ext cx="648072" cy="3600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92080" y="2060848"/>
            <a:ext cx="2808312" cy="12241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Naver</a:t>
            </a:r>
            <a:r>
              <a:rPr lang="en-US" altLang="ko-KR" sz="2000" dirty="0">
                <a:solidFill>
                  <a:schemeClr val="tx1"/>
                </a:solidFill>
              </a:rPr>
              <a:t> Map API</a:t>
            </a:r>
            <a:r>
              <a:rPr lang="ko-KR" altLang="en-US" sz="2000" dirty="0">
                <a:solidFill>
                  <a:schemeClr val="tx1"/>
                </a:solidFill>
              </a:rPr>
              <a:t>를 통한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검색장소 지도 표현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19672" y="3861048"/>
            <a:ext cx="2232248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Tour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API</a:t>
            </a:r>
            <a:r>
              <a:rPr lang="ko-KR" altLang="en-US" sz="2000" dirty="0">
                <a:solidFill>
                  <a:schemeClr val="tx1"/>
                </a:solidFill>
              </a:rPr>
              <a:t>를 통한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검색 시스템 구현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1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사진</a:t>
            </a:r>
            <a:r>
              <a:rPr lang="ko-KR" altLang="en-US" dirty="0"/>
              <a:t> 찍기 좋은 장소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1786546" y="2481215"/>
            <a:ext cx="2088232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자연 관광지</a:t>
            </a:r>
          </a:p>
        </p:txBody>
      </p:sp>
      <p:sp>
        <p:nvSpPr>
          <p:cNvPr id="4" name="구름 3"/>
          <p:cNvSpPr/>
          <p:nvPr/>
        </p:nvSpPr>
        <p:spPr>
          <a:xfrm>
            <a:off x="3347864" y="2852936"/>
            <a:ext cx="2520280" cy="144016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Tour API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125206" y="3656705"/>
            <a:ext cx="2304256" cy="10081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이용자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4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340768"/>
            <a:ext cx="6571343" cy="51298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여행의 고민 </a:t>
            </a:r>
            <a:r>
              <a:rPr lang="ko-KR" altLang="en-US" dirty="0">
                <a:solidFill>
                  <a:srgbClr val="FF0000"/>
                </a:solidFill>
              </a:rPr>
              <a:t>숙박</a:t>
            </a:r>
          </a:p>
        </p:txBody>
      </p:sp>
      <p:sp>
        <p:nvSpPr>
          <p:cNvPr id="6" name="타원 5"/>
          <p:cNvSpPr/>
          <p:nvPr/>
        </p:nvSpPr>
        <p:spPr>
          <a:xfrm>
            <a:off x="1835697" y="2417217"/>
            <a:ext cx="1800200" cy="11197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숙박 업체</a:t>
            </a:r>
          </a:p>
        </p:txBody>
      </p:sp>
      <p:sp>
        <p:nvSpPr>
          <p:cNvPr id="8" name="구름 7"/>
          <p:cNvSpPr/>
          <p:nvPr/>
        </p:nvSpPr>
        <p:spPr>
          <a:xfrm>
            <a:off x="3275856" y="2780928"/>
            <a:ext cx="2736304" cy="151216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Tour API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3825044"/>
            <a:ext cx="1944216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이용자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208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ko-KR" altLang="en-US" dirty="0"/>
              <a:t>검색한 관광지</a:t>
            </a:r>
          </a:p>
        </p:txBody>
      </p:sp>
      <p:sp>
        <p:nvSpPr>
          <p:cNvPr id="4" name="구름 3"/>
          <p:cNvSpPr/>
          <p:nvPr/>
        </p:nvSpPr>
        <p:spPr>
          <a:xfrm>
            <a:off x="1403648" y="1844824"/>
            <a:ext cx="2520280" cy="1440160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Tour API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699792" y="2852936"/>
            <a:ext cx="2304256" cy="100811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검색 </a:t>
            </a:r>
          </a:p>
        </p:txBody>
      </p:sp>
      <p:sp>
        <p:nvSpPr>
          <p:cNvPr id="3" name="구름 2"/>
          <p:cNvSpPr/>
          <p:nvPr/>
        </p:nvSpPr>
        <p:spPr>
          <a:xfrm>
            <a:off x="4283968" y="3140968"/>
            <a:ext cx="2664296" cy="1656184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Naver</a:t>
            </a:r>
            <a:r>
              <a:rPr lang="en-US" altLang="ko-KR" sz="2800" dirty="0">
                <a:solidFill>
                  <a:schemeClr val="tx1"/>
                </a:solidFill>
              </a:rPr>
              <a:t> Map API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097718" y="4149080"/>
            <a:ext cx="2074682" cy="12241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cxnSp>
        <p:nvCxnSpPr>
          <p:cNvPr id="9" name="연결선: 꺾임 8"/>
          <p:cNvCxnSpPr>
            <a:cxnSpLocks/>
            <a:stCxn id="6" idx="7"/>
            <a:endCxn id="10" idx="1"/>
          </p:cNvCxnSpPr>
          <p:nvPr/>
        </p:nvCxnSpPr>
        <p:spPr>
          <a:xfrm rot="5400000" flipH="1" flipV="1">
            <a:off x="4938978" y="2309369"/>
            <a:ext cx="418823" cy="963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0180" y="2397082"/>
            <a:ext cx="201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위도</a:t>
            </a:r>
            <a:r>
              <a:rPr lang="en-US" altLang="ko-KR" b="1" dirty="0"/>
              <a:t>, </a:t>
            </a:r>
            <a:r>
              <a:rPr lang="ko-KR" altLang="en-US" b="1" dirty="0"/>
              <a:t>경도 데이터</a:t>
            </a:r>
          </a:p>
        </p:txBody>
      </p:sp>
      <p:cxnSp>
        <p:nvCxnSpPr>
          <p:cNvPr id="16" name="연결선: 꺾임 15"/>
          <p:cNvCxnSpPr>
            <a:stCxn id="10" idx="3"/>
            <a:endCxn id="7" idx="6"/>
          </p:cNvCxnSpPr>
          <p:nvPr/>
        </p:nvCxnSpPr>
        <p:spPr>
          <a:xfrm>
            <a:off x="7646403" y="2581748"/>
            <a:ext cx="525997" cy="2179400"/>
          </a:xfrm>
          <a:prstGeom prst="bentConnector3">
            <a:avLst>
              <a:gd name="adj1" fmla="val 1434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0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1840" y="2996952"/>
            <a:ext cx="5617002" cy="6471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7845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</TotalTime>
  <Words>134</Words>
  <Application>Microsoft Office PowerPoint</Application>
  <PresentationFormat>화면 슬라이드 쇼(4:3)</PresentationFormat>
  <Paragraphs>50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문체부 바탕체</vt:lpstr>
      <vt:lpstr>스냅스 북치는토끼</vt:lpstr>
      <vt:lpstr>Arial</vt:lpstr>
      <vt:lpstr>Gill Sans MT</vt:lpstr>
      <vt:lpstr>갤러리</vt:lpstr>
      <vt:lpstr>PowerPoint 프레젠테이션</vt:lpstr>
      <vt:lpstr>목차</vt:lpstr>
      <vt:lpstr>Tour API (공공 데이터 포털)</vt:lpstr>
      <vt:lpstr>search</vt:lpstr>
      <vt:lpstr>역할 분담</vt:lpstr>
      <vt:lpstr>사진 찍기 좋은 장소</vt:lpstr>
      <vt:lpstr>여행의 고민 숙박</vt:lpstr>
      <vt:lpstr>검색한 관광지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이용선</cp:lastModifiedBy>
  <cp:revision>59</cp:revision>
  <dcterms:created xsi:type="dcterms:W3CDTF">2016-09-19T12:25:21Z</dcterms:created>
  <dcterms:modified xsi:type="dcterms:W3CDTF">2017-05-10T12:36:31Z</dcterms:modified>
</cp:coreProperties>
</file>