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2" r:id="rId3"/>
    <p:sldId id="264" r:id="rId4"/>
    <p:sldId id="265" r:id="rId5"/>
    <p:sldId id="266" r:id="rId6"/>
    <p:sldId id="26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0D4C-2D96-4122-9A27-4F51987CE7EA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D125C-DFDD-4929-BE7D-2420D5A284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8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D125C-DFDD-4929-BE7D-2420D5A284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6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9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1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0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3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4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9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D736C-E337-4548-B0C8-20706AE87180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ABD25B-86EE-4F5F-921C-5B18F77A7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1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60" y="-7168"/>
            <a:ext cx="9163492" cy="6865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560" y="-7168"/>
            <a:ext cx="9163492" cy="6885384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75856" y="764704"/>
            <a:ext cx="2808312" cy="504056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856" y="900009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KPU Script</a:t>
            </a:r>
          </a:p>
          <a:p>
            <a:r>
              <a:rPr lang="en-US" altLang="ko-KR" sz="1600" dirty="0">
                <a:latin typeface="스냅스 북치는토끼" panose="02020603020101020101" pitchFamily="18" charset="-127"/>
                <a:ea typeface="스냅스 북치는토끼" panose="02020603020101020101" pitchFamily="18" charset="-127"/>
              </a:rPr>
              <a:t>Programing Project</a:t>
            </a:r>
            <a:endParaRPr lang="ko-KR" altLang="en-US" sz="1600" dirty="0">
              <a:latin typeface="스냅스 북치는토끼" panose="02020603020101020101" pitchFamily="18" charset="-127"/>
              <a:ea typeface="스냅스 북치는토끼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7904" y="4864264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학번 </a:t>
            </a:r>
            <a:r>
              <a:rPr lang="en-US" altLang="ko-KR" sz="1400" dirty="0">
                <a:ea typeface="문체부 바탕체" panose="02030609000101010101" pitchFamily="17" charset="-127"/>
              </a:rPr>
              <a:t>: 2013182034</a:t>
            </a:r>
          </a:p>
          <a:p>
            <a:pPr algn="r"/>
            <a:r>
              <a:rPr lang="en-US" altLang="ko-KR" sz="1400" dirty="0">
                <a:ea typeface="문체부 바탕체" panose="02030609000101010101" pitchFamily="17" charset="-127"/>
              </a:rPr>
              <a:t>2013182007</a:t>
            </a:r>
          </a:p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이름 </a:t>
            </a:r>
            <a:r>
              <a:rPr lang="en-US" altLang="ko-KR" sz="1400" dirty="0">
                <a:ea typeface="문체부 바탕체" panose="02030609000101010101" pitchFamily="17" charset="-127"/>
              </a:rPr>
              <a:t>: </a:t>
            </a:r>
            <a:r>
              <a:rPr lang="ko-KR" altLang="en-US" sz="1400" dirty="0">
                <a:ea typeface="문체부 바탕체" panose="02030609000101010101" pitchFamily="17" charset="-127"/>
              </a:rPr>
              <a:t>이용선</a:t>
            </a:r>
            <a:endParaRPr lang="en-US" altLang="ko-KR" sz="1400" dirty="0">
              <a:ea typeface="문체부 바탕체" panose="02030609000101010101" pitchFamily="17" charset="-127"/>
            </a:endParaRPr>
          </a:p>
          <a:p>
            <a:pPr algn="r"/>
            <a:r>
              <a:rPr lang="ko-KR" altLang="en-US" sz="1400" dirty="0">
                <a:ea typeface="문체부 바탕체" panose="02030609000101010101" pitchFamily="17" charset="-127"/>
              </a:rPr>
              <a:t>김동현</a:t>
            </a:r>
            <a:endParaRPr lang="en-US" altLang="ko-KR" sz="1400" dirty="0">
              <a:ea typeface="문체부 바탕체" panose="02030609000101010101" pitchFamily="17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347864" y="3430014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47864" y="908720"/>
            <a:ext cx="26642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91880" y="1916832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openAPI</a:t>
            </a:r>
            <a:r>
              <a:rPr lang="ko-KR" altLang="en-US" sz="2000" dirty="0"/>
              <a:t>를 이용한</a:t>
            </a:r>
            <a:endParaRPr lang="en-US" altLang="ko-KR" sz="2000" dirty="0"/>
          </a:p>
          <a:p>
            <a:pPr algn="r"/>
            <a:r>
              <a:rPr lang="ko-KR" altLang="en-US" sz="2000" dirty="0"/>
              <a:t>프로젝트 만들기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19872" y="401559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여행자를 위한 정보 어플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01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err="1"/>
              <a:t>Naver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Map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84369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en-US" altLang="ko-KR" dirty="0" err="1"/>
              <a:t>Naver</a:t>
            </a:r>
            <a:r>
              <a:rPr lang="en-US" altLang="ko-KR" dirty="0"/>
              <a:t> map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878740" y="2348880"/>
            <a:ext cx="1872208" cy="10801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구름 7"/>
          <p:cNvSpPr/>
          <p:nvPr/>
        </p:nvSpPr>
        <p:spPr>
          <a:xfrm>
            <a:off x="5148064" y="2204864"/>
            <a:ext cx="2448272" cy="1368152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X,  Y (</a:t>
            </a:r>
            <a:r>
              <a:rPr lang="ko-KR" altLang="en-US" dirty="0">
                <a:solidFill>
                  <a:schemeClr val="tx1"/>
                </a:solidFill>
              </a:rPr>
              <a:t>위도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경도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91880" y="4293096"/>
            <a:ext cx="2016224" cy="12241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12" name="화살표: 오른쪽 11"/>
          <p:cNvSpPr/>
          <p:nvPr/>
        </p:nvSpPr>
        <p:spPr>
          <a:xfrm>
            <a:off x="4067944" y="2708920"/>
            <a:ext cx="864096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/>
          <p:cNvSpPr/>
          <p:nvPr/>
        </p:nvSpPr>
        <p:spPr>
          <a:xfrm rot="7630476">
            <a:off x="5063144" y="3882652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en-US" altLang="ko-KR" dirty="0" err="1"/>
              <a:t>Gui</a:t>
            </a:r>
            <a:endParaRPr lang="ko-KR" altLang="en-US" dirty="0"/>
          </a:p>
        </p:txBody>
      </p:sp>
      <p:sp>
        <p:nvSpPr>
          <p:cNvPr id="3" name="사각형: 둥근 모서리 2"/>
          <p:cNvSpPr/>
          <p:nvPr/>
        </p:nvSpPr>
        <p:spPr>
          <a:xfrm>
            <a:off x="1443491" y="2636912"/>
            <a:ext cx="2840477" cy="12961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PyQt5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5206522" y="2492896"/>
            <a:ext cx="2808312" cy="158417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Qt</a:t>
            </a:r>
            <a:r>
              <a:rPr lang="en-US" altLang="ko-KR" sz="2800" dirty="0">
                <a:solidFill>
                  <a:schemeClr val="tx1"/>
                </a:solidFill>
              </a:rPr>
              <a:t> Designer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2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en-US" altLang="ko-KR" dirty="0" err="1"/>
              <a:t>Gui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476672"/>
            <a:ext cx="8039100" cy="5210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5309" y="101208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Naver</a:t>
            </a:r>
            <a:r>
              <a:rPr lang="en-US" altLang="ko-KR" dirty="0"/>
              <a:t> WebView Window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216303"/>
            <a:ext cx="24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Serach</a:t>
            </a:r>
            <a:r>
              <a:rPr lang="en-US" altLang="ko-KR" dirty="0"/>
              <a:t> Result Window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3491" y="827420"/>
            <a:ext cx="24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Serach</a:t>
            </a:r>
            <a:r>
              <a:rPr lang="en-US" altLang="ko-KR" dirty="0"/>
              <a:t> Tool 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14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3491" y="1196752"/>
            <a:ext cx="6571343" cy="657003"/>
          </a:xfrm>
        </p:spPr>
        <p:txBody>
          <a:bodyPr/>
          <a:lstStyle/>
          <a:p>
            <a:pPr algn="ctr"/>
            <a:r>
              <a:rPr lang="en-US" altLang="ko-KR" dirty="0" err="1"/>
              <a:t>GiT</a:t>
            </a:r>
            <a:r>
              <a:rPr lang="en-US" altLang="ko-KR" dirty="0"/>
              <a:t>-HUB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6" y="2060848"/>
            <a:ext cx="7740352" cy="36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7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1840" y="2996952"/>
            <a:ext cx="5617002" cy="647128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중간 기능 시연</a:t>
            </a:r>
          </a:p>
        </p:txBody>
      </p:sp>
    </p:spTree>
    <p:extLst>
      <p:ext uri="{BB962C8B-B14F-4D97-AF65-F5344CB8AC3E}">
        <p14:creationId xmlns:p14="http://schemas.microsoft.com/office/powerpoint/2010/main" val="282478455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</TotalTime>
  <Words>56</Words>
  <Application>Microsoft Office PowerPoint</Application>
  <PresentationFormat>화면 슬라이드 쇼(4:3)</PresentationFormat>
  <Paragraphs>27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문체부 바탕체</vt:lpstr>
      <vt:lpstr>스냅스 북치는토끼</vt:lpstr>
      <vt:lpstr>Arial</vt:lpstr>
      <vt:lpstr>Gill Sans MT</vt:lpstr>
      <vt:lpstr>갤러리</vt:lpstr>
      <vt:lpstr>PowerPoint 프레젠테이션</vt:lpstr>
      <vt:lpstr>목차</vt:lpstr>
      <vt:lpstr>Naver map</vt:lpstr>
      <vt:lpstr>Gui</vt:lpstr>
      <vt:lpstr>Gui</vt:lpstr>
      <vt:lpstr>GiT-HUB</vt:lpstr>
      <vt:lpstr>중간 기능 시연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</dc:creator>
  <cp:lastModifiedBy>이용선</cp:lastModifiedBy>
  <cp:revision>67</cp:revision>
  <dcterms:created xsi:type="dcterms:W3CDTF">2016-09-19T12:25:21Z</dcterms:created>
  <dcterms:modified xsi:type="dcterms:W3CDTF">2017-05-31T12:30:15Z</dcterms:modified>
</cp:coreProperties>
</file>