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14" y="-5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0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9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D2469-4C7B-4652-A28D-DEE1516164CE}"/>
              </a:ext>
            </a:extLst>
          </p:cNvPr>
          <p:cNvSpPr txBox="1"/>
          <p:nvPr/>
        </p:nvSpPr>
        <p:spPr>
          <a:xfrm>
            <a:off x="4993476" y="82176"/>
            <a:ext cx="1804735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접속 요청</a:t>
            </a:r>
            <a:br>
              <a:rPr lang="en-US" altLang="ko-KR" sz="2813" dirty="0"/>
            </a:br>
            <a:r>
              <a:rPr lang="ko-KR" altLang="en-US" sz="2813" dirty="0"/>
              <a:t>프로세스</a:t>
            </a:r>
            <a:endParaRPr lang="en-US" altLang="ko-KR" sz="2813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32AE18-4A3D-4B17-A60C-C000D6236BE4}"/>
              </a:ext>
            </a:extLst>
          </p:cNvPr>
          <p:cNvSpPr/>
          <p:nvPr/>
        </p:nvSpPr>
        <p:spPr>
          <a:xfrm>
            <a:off x="1146743" y="117970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클라이언트 접속 대기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BB3AEA89-4377-4B2C-940F-BED2A30AFC9A}"/>
              </a:ext>
            </a:extLst>
          </p:cNvPr>
          <p:cNvSpPr/>
          <p:nvPr/>
        </p:nvSpPr>
        <p:spPr>
          <a:xfrm>
            <a:off x="988828" y="1111841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연결 여부</a:t>
            </a:r>
            <a:endParaRPr lang="en-US" altLang="ko-KR" sz="1013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F334D5-5B3E-4AAD-8A9B-638DCDF3077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706211" y="749629"/>
            <a:ext cx="0" cy="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38CDAF8F-B476-49E4-8A8A-B4B64AB083AA}"/>
              </a:ext>
            </a:extLst>
          </p:cNvPr>
          <p:cNvSpPr/>
          <p:nvPr/>
        </p:nvSpPr>
        <p:spPr>
          <a:xfrm>
            <a:off x="988828" y="2105713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2</a:t>
            </a:r>
            <a:r>
              <a:rPr lang="ko-KR" altLang="en-US" sz="1013" dirty="0"/>
              <a:t>인 확인</a:t>
            </a:r>
            <a:endParaRPr lang="en-US" altLang="ko-KR" sz="101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2133-3E62-46F8-AB55-1B2AB815FCC0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1706212" y="1743501"/>
            <a:ext cx="1" cy="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514192-F408-4F9C-BF6D-0830A8ACFFFD}"/>
              </a:ext>
            </a:extLst>
          </p:cNvPr>
          <p:cNvCxnSpPr>
            <a:cxnSpLocks/>
            <a:stCxn id="19" idx="1"/>
            <a:endCxn id="5" idx="2"/>
          </p:cNvCxnSpPr>
          <p:nvPr/>
        </p:nvCxnSpPr>
        <p:spPr>
          <a:xfrm rot="10800000" flipH="1">
            <a:off x="988827" y="433801"/>
            <a:ext cx="157916" cy="1987743"/>
          </a:xfrm>
          <a:prstGeom prst="bentConnector3">
            <a:avLst>
              <a:gd name="adj1" fmla="val -10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44764-A9C6-48DC-AD2C-BC4E5890EDB7}"/>
              </a:ext>
            </a:extLst>
          </p:cNvPr>
          <p:cNvSpPr/>
          <p:nvPr/>
        </p:nvSpPr>
        <p:spPr>
          <a:xfrm>
            <a:off x="1232470" y="3006815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SendStart</a:t>
            </a:r>
            <a:endParaRPr lang="en-US" altLang="ko-KR" sz="1013" dirty="0"/>
          </a:p>
          <a:p>
            <a:pPr algn="ctr"/>
            <a:r>
              <a:rPr lang="en-US" altLang="ko-KR" sz="1013" dirty="0"/>
              <a:t>Message()</a:t>
            </a:r>
            <a:endParaRPr lang="ko-KR" altLang="en-US" sz="1013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0782D4-6E1F-4C67-AB88-758F0656E68E}"/>
              </a:ext>
            </a:extLst>
          </p:cNvPr>
          <p:cNvSpPr/>
          <p:nvPr/>
        </p:nvSpPr>
        <p:spPr>
          <a:xfrm>
            <a:off x="2892829" y="217916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연결 실패</a:t>
            </a:r>
            <a:endParaRPr lang="en-US" altLang="ko-KR" sz="1013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000378D-D285-48C1-85F8-E0DD6934BDA1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2423597" y="1427670"/>
            <a:ext cx="942975" cy="751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50C5860-D157-421F-8334-C8D61495125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>
            <a:off x="1571489" y="2872094"/>
            <a:ext cx="2694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718DCCE-098C-48D1-A539-8231616DD064}"/>
              </a:ext>
            </a:extLst>
          </p:cNvPr>
          <p:cNvSpPr/>
          <p:nvPr/>
        </p:nvSpPr>
        <p:spPr>
          <a:xfrm>
            <a:off x="1232470" y="3891258"/>
            <a:ext cx="947487" cy="48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Client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5841C1-F95A-4B99-B0DE-A48F3F6D050A}"/>
              </a:ext>
            </a:extLst>
          </p:cNvPr>
          <p:cNvSpPr/>
          <p:nvPr/>
        </p:nvSpPr>
        <p:spPr>
          <a:xfrm>
            <a:off x="4241870" y="2179168"/>
            <a:ext cx="947479" cy="48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종료</a:t>
            </a:r>
            <a:endParaRPr lang="en-US" altLang="ko-KR" sz="1013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449DB2-4DFA-48AA-B57E-3770754EBCB5}"/>
              </a:ext>
            </a:extLst>
          </p:cNvPr>
          <p:cNvCxnSpPr>
            <a:cxnSpLocks/>
            <a:stCxn id="28" idx="3"/>
            <a:endCxn id="50" idx="2"/>
          </p:cNvCxnSpPr>
          <p:nvPr/>
        </p:nvCxnSpPr>
        <p:spPr>
          <a:xfrm>
            <a:off x="3840313" y="2421542"/>
            <a:ext cx="40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936D7C-41E4-478A-8174-EBE04194A6BF}"/>
              </a:ext>
            </a:extLst>
          </p:cNvPr>
          <p:cNvSpPr txBox="1"/>
          <p:nvPr/>
        </p:nvSpPr>
        <p:spPr>
          <a:xfrm>
            <a:off x="1776148" y="1797440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Connect</a:t>
            </a:r>
            <a:endParaRPr lang="ko-KR" altLang="en-US" sz="1013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62A6CC-56C2-490C-9B8E-094AE0E53D72}"/>
              </a:ext>
            </a:extLst>
          </p:cNvPr>
          <p:cNvSpPr txBox="1"/>
          <p:nvPr/>
        </p:nvSpPr>
        <p:spPr>
          <a:xfrm>
            <a:off x="2423596" y="1158229"/>
            <a:ext cx="9474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 err="1"/>
              <a:t>Connect_error</a:t>
            </a:r>
            <a:endParaRPr lang="ko-KR" altLang="en-US" sz="1013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ACA708-76C2-425B-A622-139FAEEFFF61}"/>
              </a:ext>
            </a:extLst>
          </p:cNvPr>
          <p:cNvSpPr txBox="1"/>
          <p:nvPr/>
        </p:nvSpPr>
        <p:spPr>
          <a:xfrm>
            <a:off x="1128705" y="2764667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Yes</a:t>
            </a:r>
            <a:endParaRPr lang="ko-KR" altLang="en-US" sz="1013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26BF2-AC56-4EEB-BF52-2F861319DD2D}"/>
              </a:ext>
            </a:extLst>
          </p:cNvPr>
          <p:cNvSpPr txBox="1"/>
          <p:nvPr/>
        </p:nvSpPr>
        <p:spPr>
          <a:xfrm>
            <a:off x="195873" y="2213794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No</a:t>
            </a:r>
            <a:endParaRPr lang="ko-KR" altLang="en-US" sz="1013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4ECD9F2-1437-4D24-9218-648BD2BA2C26}"/>
              </a:ext>
            </a:extLst>
          </p:cNvPr>
          <p:cNvCxnSpPr>
            <a:cxnSpLocks/>
            <a:stCxn id="26" idx="2"/>
            <a:endCxn id="44" idx="0"/>
          </p:cNvCxnSpPr>
          <p:nvPr/>
        </p:nvCxnSpPr>
        <p:spPr>
          <a:xfrm>
            <a:off x="1706214" y="3491563"/>
            <a:ext cx="0" cy="39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7C09B5-07A7-488F-AE16-9938E23B9BCF}"/>
              </a:ext>
            </a:extLst>
          </p:cNvPr>
          <p:cNvSpPr txBox="1"/>
          <p:nvPr/>
        </p:nvSpPr>
        <p:spPr>
          <a:xfrm>
            <a:off x="4988965" y="1029660"/>
            <a:ext cx="1804735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서버</a:t>
            </a:r>
            <a:endParaRPr lang="en-US" altLang="ko-KR" sz="2813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4893B85-3A44-4C54-BAF5-1586E4391C33}"/>
              </a:ext>
            </a:extLst>
          </p:cNvPr>
          <p:cNvSpPr/>
          <p:nvPr/>
        </p:nvSpPr>
        <p:spPr>
          <a:xfrm>
            <a:off x="3328616" y="4690396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클라이언트 실행</a:t>
            </a:r>
            <a:endParaRPr lang="en-US" altLang="ko-KR" sz="1013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F03508-89E4-4153-883E-3B31425716A2}"/>
              </a:ext>
            </a:extLst>
          </p:cNvPr>
          <p:cNvSpPr/>
          <p:nvPr/>
        </p:nvSpPr>
        <p:spPr>
          <a:xfrm>
            <a:off x="3411459" y="7656018"/>
            <a:ext cx="947487" cy="4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게임 시작 </a:t>
            </a:r>
            <a:endParaRPr lang="en-US" altLang="ko-KR" sz="1013" dirty="0"/>
          </a:p>
          <a:p>
            <a:pPr algn="ctr"/>
            <a:r>
              <a:rPr lang="ko-KR" altLang="en-US" sz="1013" dirty="0"/>
              <a:t>대기 화면</a:t>
            </a:r>
            <a:endParaRPr lang="en-US" altLang="ko-KR" sz="1013" dirty="0"/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77881EE8-5293-49CF-A059-12366190F3A2}"/>
              </a:ext>
            </a:extLst>
          </p:cNvPr>
          <p:cNvSpPr/>
          <p:nvPr/>
        </p:nvSpPr>
        <p:spPr>
          <a:xfrm>
            <a:off x="3170699" y="8418212"/>
            <a:ext cx="1434766" cy="6420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Start</a:t>
            </a:r>
          </a:p>
          <a:p>
            <a:pPr algn="ctr"/>
            <a:r>
              <a:rPr lang="en-US" altLang="ko-KR" sz="1013" dirty="0"/>
              <a:t>Message()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243D4C3-10D4-4125-BAAA-5AE1AAE1A38A}"/>
              </a:ext>
            </a:extLst>
          </p:cNvPr>
          <p:cNvCxnSpPr>
            <a:cxnSpLocks/>
            <a:stCxn id="72" idx="3"/>
            <a:endCxn id="71" idx="3"/>
          </p:cNvCxnSpPr>
          <p:nvPr/>
        </p:nvCxnSpPr>
        <p:spPr>
          <a:xfrm flipH="1" flipV="1">
            <a:off x="4358946" y="7902367"/>
            <a:ext cx="246519" cy="836853"/>
          </a:xfrm>
          <a:prstGeom prst="bentConnector3">
            <a:avLst>
              <a:gd name="adj1" fmla="val -9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3FD25D-730D-4B92-875F-2F748C1A863D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3888082" y="5322054"/>
            <a:ext cx="2" cy="29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0904-B545-46BB-A74D-80C8B1DFD32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885203" y="8148715"/>
            <a:ext cx="2879" cy="2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0234ECC-45CE-4CE4-B7C2-94337BA5809D}"/>
              </a:ext>
            </a:extLst>
          </p:cNvPr>
          <p:cNvSpPr txBox="1"/>
          <p:nvPr/>
        </p:nvSpPr>
        <p:spPr>
          <a:xfrm>
            <a:off x="4765479" y="8148715"/>
            <a:ext cx="6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D70DA9B-B9CB-422B-BC08-AA1D7A2D132F}"/>
              </a:ext>
            </a:extLst>
          </p:cNvPr>
          <p:cNvSpPr/>
          <p:nvPr/>
        </p:nvSpPr>
        <p:spPr>
          <a:xfrm>
            <a:off x="5378165" y="8847299"/>
            <a:ext cx="1118936" cy="64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GameStart</a:t>
            </a:r>
            <a:endParaRPr lang="en-US" altLang="ko-KR" sz="101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79EE71-5034-4B0B-AD05-C545893827E8}"/>
              </a:ext>
            </a:extLst>
          </p:cNvPr>
          <p:cNvSpPr txBox="1"/>
          <p:nvPr/>
        </p:nvSpPr>
        <p:spPr>
          <a:xfrm>
            <a:off x="0" y="4690396"/>
            <a:ext cx="2094698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2367A-0BB0-43AB-A7CF-37E49AE8C098}"/>
              </a:ext>
            </a:extLst>
          </p:cNvPr>
          <p:cNvSpPr txBox="1"/>
          <p:nvPr/>
        </p:nvSpPr>
        <p:spPr>
          <a:xfrm>
            <a:off x="4730721" y="9092385"/>
            <a:ext cx="64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Rcev</a:t>
            </a:r>
            <a:endParaRPr lang="ko-KR" altLang="en-US" dirty="0"/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A46D70C2-A6DD-412A-A4C4-9C9206B435AE}"/>
              </a:ext>
            </a:extLst>
          </p:cNvPr>
          <p:cNvSpPr/>
          <p:nvPr/>
        </p:nvSpPr>
        <p:spPr>
          <a:xfrm>
            <a:off x="3170699" y="5617187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Input</a:t>
            </a:r>
          </a:p>
          <a:p>
            <a:pPr algn="ctr"/>
            <a:r>
              <a:rPr lang="en-US" altLang="ko-KR" sz="1013" dirty="0"/>
              <a:t>Check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E0D9FC-3D04-4786-B9F2-6AAAFEFDCB1E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3885202" y="7266777"/>
            <a:ext cx="1" cy="38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23CB0D97-46EA-4A90-A5A2-15AE18308AA8}"/>
              </a:ext>
            </a:extLst>
          </p:cNvPr>
          <p:cNvSpPr/>
          <p:nvPr/>
        </p:nvSpPr>
        <p:spPr>
          <a:xfrm>
            <a:off x="5247278" y="5617187"/>
            <a:ext cx="1118936" cy="64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종료</a:t>
            </a:r>
            <a:endParaRPr lang="en-US" altLang="ko-KR" sz="1013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397C517-7244-423D-8EB6-C0EFFA3E63B0}"/>
              </a:ext>
            </a:extLst>
          </p:cNvPr>
          <p:cNvCxnSpPr>
            <a:cxnSpLocks/>
            <a:stCxn id="89" idx="3"/>
            <a:endCxn id="98" idx="2"/>
          </p:cNvCxnSpPr>
          <p:nvPr/>
        </p:nvCxnSpPr>
        <p:spPr>
          <a:xfrm>
            <a:off x="4605465" y="5933016"/>
            <a:ext cx="641813" cy="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DC2055E2-15A1-4DCD-823F-06E94063B47A}"/>
              </a:ext>
            </a:extLst>
          </p:cNvPr>
          <p:cNvSpPr/>
          <p:nvPr/>
        </p:nvSpPr>
        <p:spPr>
          <a:xfrm>
            <a:off x="3167819" y="6635119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서버 접속 요청</a:t>
            </a:r>
            <a:endParaRPr lang="en-US" altLang="ko-KR" sz="1013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4B61F46-A990-48EA-971F-B393994DA13E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3885202" y="6248845"/>
            <a:ext cx="2880" cy="38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8134006-1D27-41F7-AEEA-7C4B69AE8006}"/>
              </a:ext>
            </a:extLst>
          </p:cNvPr>
          <p:cNvCxnSpPr>
            <a:stCxn id="103" idx="3"/>
            <a:endCxn id="98" idx="4"/>
          </p:cNvCxnSpPr>
          <p:nvPr/>
        </p:nvCxnSpPr>
        <p:spPr>
          <a:xfrm flipV="1">
            <a:off x="4602585" y="6259203"/>
            <a:ext cx="1204161" cy="691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3AE9E01-AC8F-43A2-9DA5-9E90BB468853}"/>
              </a:ext>
            </a:extLst>
          </p:cNvPr>
          <p:cNvSpPr txBox="1"/>
          <p:nvPr/>
        </p:nvSpPr>
        <p:spPr>
          <a:xfrm>
            <a:off x="5191724" y="7015874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F07BA2-7B34-4885-95DE-D943DCC34DFC}"/>
              </a:ext>
            </a:extLst>
          </p:cNvPr>
          <p:cNvSpPr txBox="1"/>
          <p:nvPr/>
        </p:nvSpPr>
        <p:spPr>
          <a:xfrm>
            <a:off x="4585460" y="5597090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66D92C-3801-48F8-A3B4-2372BB55D19E}"/>
              </a:ext>
            </a:extLst>
          </p:cNvPr>
          <p:cNvSpPr txBox="1"/>
          <p:nvPr/>
        </p:nvSpPr>
        <p:spPr>
          <a:xfrm>
            <a:off x="3820135" y="6257316"/>
            <a:ext cx="11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SpaceBar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99C29E-4BCD-446C-8EAA-1E3D9E8A2E71}"/>
              </a:ext>
            </a:extLst>
          </p:cNvPr>
          <p:cNvSpPr txBox="1"/>
          <p:nvPr/>
        </p:nvSpPr>
        <p:spPr>
          <a:xfrm>
            <a:off x="3851695" y="7230014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F841A7B5-C9F2-4C16-9531-C89DD0102EE8}"/>
              </a:ext>
            </a:extLst>
          </p:cNvPr>
          <p:cNvCxnSpPr>
            <a:stCxn id="72" idx="2"/>
            <a:endCxn id="82" idx="2"/>
          </p:cNvCxnSpPr>
          <p:nvPr/>
        </p:nvCxnSpPr>
        <p:spPr>
          <a:xfrm rot="16200000" flipH="1">
            <a:off x="4579084" y="8369225"/>
            <a:ext cx="108079" cy="149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2789050-BD48-41BD-B15A-F2928ABF76D0}"/>
              </a:ext>
            </a:extLst>
          </p:cNvPr>
          <p:cNvSpPr/>
          <p:nvPr/>
        </p:nvSpPr>
        <p:spPr>
          <a:xfrm>
            <a:off x="1464913" y="104976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여부 확인</a:t>
            </a:r>
            <a:endParaRPr lang="en-US" altLang="ko-KR" sz="101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4210B3-E855-48BC-9F8D-BE19FE65882A}"/>
              </a:ext>
            </a:extLst>
          </p:cNvPr>
          <p:cNvSpPr/>
          <p:nvPr/>
        </p:nvSpPr>
        <p:spPr>
          <a:xfrm>
            <a:off x="1586732" y="183471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Is</a:t>
            </a:r>
          </a:p>
          <a:p>
            <a:pPr algn="ctr"/>
            <a:r>
              <a:rPr lang="en-US" altLang="ko-KR" sz="1013" dirty="0" err="1"/>
              <a:t>inavalid</a:t>
            </a:r>
            <a:endParaRPr lang="en-US" altLang="ko-KR" sz="1013" dirty="0"/>
          </a:p>
          <a:p>
            <a:pPr algn="ctr"/>
            <a:r>
              <a:rPr lang="en-US" altLang="ko-KR" sz="1013" dirty="0"/>
              <a:t>Message()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52CDB1BE-4497-4A65-8D7C-5991BB804793}"/>
              </a:ext>
            </a:extLst>
          </p:cNvPr>
          <p:cNvSpPr/>
          <p:nvPr/>
        </p:nvSpPr>
        <p:spPr>
          <a:xfrm>
            <a:off x="1464913" y="2453709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Info Check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8BF8D0-2BC0-45AE-AD79-3F06389491BC}"/>
              </a:ext>
            </a:extLst>
          </p:cNvPr>
          <p:cNvSpPr/>
          <p:nvPr/>
        </p:nvSpPr>
        <p:spPr>
          <a:xfrm>
            <a:off x="181081" y="319256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GetBombInfo</a:t>
            </a:r>
            <a:r>
              <a:rPr lang="en-US" altLang="ko-KR" sz="1013" dirty="0"/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01EC8-3F54-4B73-B0CE-BBAA15FA0FCE}"/>
              </a:ext>
            </a:extLst>
          </p:cNvPr>
          <p:cNvSpPr/>
          <p:nvPr/>
        </p:nvSpPr>
        <p:spPr>
          <a:xfrm>
            <a:off x="1586730" y="3192562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753C6-D5C3-4567-AD53-7DF49B5DD822}"/>
              </a:ext>
            </a:extLst>
          </p:cNvPr>
          <p:cNvSpPr/>
          <p:nvPr/>
        </p:nvSpPr>
        <p:spPr>
          <a:xfrm>
            <a:off x="3007963" y="309491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GetMapInfo</a:t>
            </a:r>
            <a:r>
              <a:rPr lang="en-US" altLang="ko-KR" sz="1013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589CDB-E827-4D4A-8350-D20FB82B6FD6}"/>
              </a:ext>
            </a:extLst>
          </p:cNvPr>
          <p:cNvSpPr/>
          <p:nvPr/>
        </p:nvSpPr>
        <p:spPr>
          <a:xfrm>
            <a:off x="904587" y="381742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Update()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95F789-A809-4CAF-BAA7-299DAF5D498E}"/>
              </a:ext>
            </a:extLst>
          </p:cNvPr>
          <p:cNvSpPr/>
          <p:nvPr/>
        </p:nvSpPr>
        <p:spPr>
          <a:xfrm>
            <a:off x="165500" y="454373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SetBombInfo</a:t>
            </a:r>
            <a:r>
              <a:rPr lang="en-US" altLang="ko-KR" sz="1013" dirty="0"/>
              <a:t>()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D6E28-24CE-47F4-9CA9-0028FC6D61F0}"/>
              </a:ext>
            </a:extLst>
          </p:cNvPr>
          <p:cNvSpPr/>
          <p:nvPr/>
        </p:nvSpPr>
        <p:spPr>
          <a:xfrm>
            <a:off x="1586731" y="454373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3D1EF-841C-4794-BF4A-2C7899D4B45E}"/>
              </a:ext>
            </a:extLst>
          </p:cNvPr>
          <p:cNvSpPr/>
          <p:nvPr/>
        </p:nvSpPr>
        <p:spPr>
          <a:xfrm>
            <a:off x="3007962" y="454373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SetMapInfo</a:t>
            </a:r>
            <a:r>
              <a:rPr lang="en-US" altLang="ko-KR" sz="1013" dirty="0"/>
              <a:t>()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BFA88919-CD1D-4788-8E06-8CE1BE57AD9F}"/>
              </a:ext>
            </a:extLst>
          </p:cNvPr>
          <p:cNvSpPr/>
          <p:nvPr/>
        </p:nvSpPr>
        <p:spPr>
          <a:xfrm>
            <a:off x="1464911" y="530756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Waiting</a:t>
            </a:r>
          </a:p>
          <a:p>
            <a:pPr algn="ctr"/>
            <a:r>
              <a:rPr lang="en-US" altLang="ko-KR" sz="1013" dirty="0" err="1"/>
              <a:t>ForSingleObject</a:t>
            </a:r>
            <a:r>
              <a:rPr lang="en-US" altLang="ko-KR" sz="1013" dirty="0"/>
              <a:t>()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46D41-1D67-4A68-AF8A-A834D7584FBE}"/>
              </a:ext>
            </a:extLst>
          </p:cNvPr>
          <p:cNvSpPr/>
          <p:nvPr/>
        </p:nvSpPr>
        <p:spPr>
          <a:xfrm>
            <a:off x="1593949" y="745229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CheckSendMsg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FB273279-4631-4755-BBA8-6E42D56871F1}"/>
              </a:ext>
            </a:extLst>
          </p:cNvPr>
          <p:cNvSpPr/>
          <p:nvPr/>
        </p:nvSpPr>
        <p:spPr>
          <a:xfrm>
            <a:off x="1472126" y="8192234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여부 확인</a:t>
            </a:r>
            <a:endParaRPr lang="en-US" altLang="ko-KR" sz="1013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B31428-FF46-4A10-B8AB-F48DC3F2B1F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067690" y="7937039"/>
            <a:ext cx="3" cy="25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474E2B-5072-4C37-B0BD-06F38238CC1A}"/>
              </a:ext>
            </a:extLst>
          </p:cNvPr>
          <p:cNvCxnSpPr>
            <a:cxnSpLocks/>
            <a:stCxn id="17" idx="2"/>
            <a:endCxn id="74" idx="0"/>
          </p:cNvCxnSpPr>
          <p:nvPr/>
        </p:nvCxnSpPr>
        <p:spPr>
          <a:xfrm>
            <a:off x="2067690" y="8823892"/>
            <a:ext cx="0" cy="19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43E9CEB-F53C-4F88-BCC8-95489118A59A}"/>
              </a:ext>
            </a:extLst>
          </p:cNvPr>
          <p:cNvCxnSpPr>
            <a:stCxn id="17" idx="3"/>
            <a:endCxn id="16" idx="3"/>
          </p:cNvCxnSpPr>
          <p:nvPr/>
        </p:nvCxnSpPr>
        <p:spPr>
          <a:xfrm flipH="1" flipV="1">
            <a:off x="2541436" y="7694665"/>
            <a:ext cx="121817" cy="813398"/>
          </a:xfrm>
          <a:prstGeom prst="bentConnector3">
            <a:avLst>
              <a:gd name="adj1" fmla="val -187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376205-22A3-4F5A-A7B5-C0EEBBFEC48D}"/>
              </a:ext>
            </a:extLst>
          </p:cNvPr>
          <p:cNvSpPr txBox="1"/>
          <p:nvPr/>
        </p:nvSpPr>
        <p:spPr>
          <a:xfrm>
            <a:off x="1385545" y="8760874"/>
            <a:ext cx="57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E6FDB-E04F-465B-B0C3-10E447D07E4E}"/>
              </a:ext>
            </a:extLst>
          </p:cNvPr>
          <p:cNvSpPr txBox="1"/>
          <p:nvPr/>
        </p:nvSpPr>
        <p:spPr>
          <a:xfrm>
            <a:off x="2850077" y="7629262"/>
            <a:ext cx="57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없음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28EA99-8E8B-45C8-8D24-A4FB95A77962}"/>
              </a:ext>
            </a:extLst>
          </p:cNvPr>
          <p:cNvCxnSpPr>
            <a:cxnSpLocks/>
            <a:stCxn id="133" idx="2"/>
            <a:endCxn id="5" idx="0"/>
          </p:cNvCxnSpPr>
          <p:nvPr/>
        </p:nvCxnSpPr>
        <p:spPr>
          <a:xfrm>
            <a:off x="2060473" y="814999"/>
            <a:ext cx="4" cy="23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7C6E8B-A591-4711-B27A-74523C17029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060476" y="1681425"/>
            <a:ext cx="1" cy="15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2243245-A50F-423C-AA49-4040595B9A49}"/>
              </a:ext>
            </a:extLst>
          </p:cNvPr>
          <p:cNvCxnSpPr>
            <a:cxnSpLocks/>
            <a:stCxn id="5" idx="1"/>
            <a:endCxn id="133" idx="1"/>
          </p:cNvCxnSpPr>
          <p:nvPr/>
        </p:nvCxnSpPr>
        <p:spPr>
          <a:xfrm rot="10800000" flipH="1">
            <a:off x="1464913" y="572626"/>
            <a:ext cx="121816" cy="792971"/>
          </a:xfrm>
          <a:prstGeom prst="bentConnector3">
            <a:avLst>
              <a:gd name="adj1" fmla="val -187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6E161F-0C33-4856-AE3F-20476D5A5DB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60476" y="2319466"/>
            <a:ext cx="1" cy="1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5E248-E498-4FDF-AA51-53B3455D9FE4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481706" y="3579666"/>
            <a:ext cx="1" cy="96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DBECA6B-D487-4259-B6FA-1D5044E8CF33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2656040" y="2769538"/>
            <a:ext cx="825667" cy="32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B05BC1A-7F66-44CA-8A12-373B48BAAD1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654825" y="2769537"/>
            <a:ext cx="810088" cy="423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9A1FFD-7CDC-4B51-AFF5-1860EC89A4AC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588463" y="3743671"/>
            <a:ext cx="382486" cy="249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32B72AA-8D5D-4DE0-8BB9-436C832CC9C9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1765032" y="3764352"/>
            <a:ext cx="382485" cy="208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E98AD00-EBC7-4D81-A7C5-66B24A30BE1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888005" y="4053409"/>
            <a:ext cx="241567" cy="739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CA4443F-0AE8-47B3-81AF-8C0B293C53D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1598620" y="4081880"/>
            <a:ext cx="241567" cy="682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3A5E956-F653-4C95-A1C0-1CFA7B7967C5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rot="16200000" flipH="1">
            <a:off x="754621" y="4913106"/>
            <a:ext cx="594912" cy="825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4C505E4-1A6D-402C-BB1C-1DB608AE5EE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060475" y="5028484"/>
            <a:ext cx="0" cy="27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248DC8F-DEC9-4B62-A7DC-047CC9765B29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2771416" y="4913106"/>
            <a:ext cx="594912" cy="825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E47D692-D45A-4F5F-8324-6062C20E88C3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2060475" y="5939225"/>
            <a:ext cx="7218" cy="8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FC1ED4AA-C157-4350-9160-B84F24138298}"/>
              </a:ext>
            </a:extLst>
          </p:cNvPr>
          <p:cNvSpPr/>
          <p:nvPr/>
        </p:nvSpPr>
        <p:spPr>
          <a:xfrm>
            <a:off x="1472126" y="901882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Check</a:t>
            </a:r>
          </a:p>
          <a:p>
            <a:pPr algn="ctr"/>
            <a:r>
              <a:rPr lang="en-US" altLang="ko-KR" sz="1013" dirty="0" err="1"/>
              <a:t>ClientID</a:t>
            </a:r>
            <a:endParaRPr lang="en-US" altLang="ko-KR" sz="1013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F2C7D19-2DFA-4886-BF58-F0B40D9BAD54}"/>
              </a:ext>
            </a:extLst>
          </p:cNvPr>
          <p:cNvSpPr txBox="1"/>
          <p:nvPr/>
        </p:nvSpPr>
        <p:spPr>
          <a:xfrm>
            <a:off x="527053" y="2515397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bombInfo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BB0440-A0E5-4B7B-8FFD-6CBB56ACFF91}"/>
              </a:ext>
            </a:extLst>
          </p:cNvPr>
          <p:cNvSpPr txBox="1"/>
          <p:nvPr/>
        </p:nvSpPr>
        <p:spPr>
          <a:xfrm>
            <a:off x="1120208" y="2937120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ClientInfo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4AC0CF-655F-435D-918D-7F55FF116380}"/>
              </a:ext>
            </a:extLst>
          </p:cNvPr>
          <p:cNvSpPr txBox="1"/>
          <p:nvPr/>
        </p:nvSpPr>
        <p:spPr>
          <a:xfrm>
            <a:off x="2724054" y="2515397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MapInfo</a:t>
            </a:r>
            <a:endParaRPr lang="ko-KR" altLang="en-US" sz="14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05B0469-3DAD-4539-9164-A4055D9EA4D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060474" y="3085367"/>
            <a:ext cx="3" cy="1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D6C8B57D-280B-4915-8DA9-737B346CA248}"/>
              </a:ext>
            </a:extLst>
          </p:cNvPr>
          <p:cNvSpPr/>
          <p:nvPr/>
        </p:nvSpPr>
        <p:spPr>
          <a:xfrm>
            <a:off x="3649723" y="9018827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/>
              <a:t>Sender()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ED4BE1D-BD94-41B6-A14C-850B49F5F97B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flipH="1">
            <a:off x="2067689" y="6507865"/>
            <a:ext cx="4" cy="1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ACE76AB-B512-44A3-AA24-C3CB24D5797E}"/>
              </a:ext>
            </a:extLst>
          </p:cNvPr>
          <p:cNvSpPr txBox="1"/>
          <p:nvPr/>
        </p:nvSpPr>
        <p:spPr>
          <a:xfrm>
            <a:off x="4763302" y="3389510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서버</a:t>
            </a:r>
            <a:endParaRPr lang="en-US" altLang="ko-KR" sz="2813" dirty="0"/>
          </a:p>
          <a:p>
            <a:pPr algn="ctr"/>
            <a:r>
              <a:rPr lang="ko-KR" altLang="en-US" sz="2813" dirty="0"/>
              <a:t>메시지 처리</a:t>
            </a:r>
            <a:endParaRPr lang="en-US" altLang="ko-KR" sz="2813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B8AE8B8-AC4A-4A08-A14C-666A576769D2}"/>
              </a:ext>
            </a:extLst>
          </p:cNvPr>
          <p:cNvSpPr/>
          <p:nvPr/>
        </p:nvSpPr>
        <p:spPr>
          <a:xfrm>
            <a:off x="4526085" y="149343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 err="1"/>
              <a:t>Reciver</a:t>
            </a:r>
            <a:endParaRPr lang="en-US" altLang="ko-KR" sz="1013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18CA2-0CF3-4E89-B76C-04E2279887D9}"/>
              </a:ext>
            </a:extLst>
          </p:cNvPr>
          <p:cNvSpPr/>
          <p:nvPr/>
        </p:nvSpPr>
        <p:spPr>
          <a:xfrm>
            <a:off x="4611809" y="1019357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수신</a:t>
            </a:r>
            <a:endParaRPr lang="en-US" altLang="ko-KR" sz="1013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8EA2E2F-BDAC-436B-82F3-EE2748E057D7}"/>
              </a:ext>
            </a:extLst>
          </p:cNvPr>
          <p:cNvSpPr/>
          <p:nvPr/>
        </p:nvSpPr>
        <p:spPr>
          <a:xfrm>
            <a:off x="4611809" y="2689854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SetRecv</a:t>
            </a:r>
            <a:endParaRPr lang="en-US" altLang="ko-KR" sz="1013" dirty="0"/>
          </a:p>
          <a:p>
            <a:pPr algn="ctr"/>
            <a:r>
              <a:rPr lang="en-US" altLang="ko-KR" sz="1013" dirty="0" err="1"/>
              <a:t>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AC45DD4-C77B-464E-B1B3-639D44EC8004}"/>
              </a:ext>
            </a:extLst>
          </p:cNvPr>
          <p:cNvSpPr/>
          <p:nvPr/>
        </p:nvSpPr>
        <p:spPr>
          <a:xfrm>
            <a:off x="1586729" y="33025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CheckRecv</a:t>
            </a:r>
            <a:endParaRPr lang="en-US" altLang="ko-KR" sz="1013" dirty="0"/>
          </a:p>
          <a:p>
            <a:pPr algn="ctr"/>
            <a:r>
              <a:rPr lang="en-US" altLang="ko-KR" sz="1013" dirty="0"/>
              <a:t>Message()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D5E9B90-1F13-4ABA-BC53-E731033DD3FE}"/>
              </a:ext>
            </a:extLst>
          </p:cNvPr>
          <p:cNvCxnSpPr>
            <a:cxnSpLocks/>
            <a:stCxn id="128" idx="4"/>
            <a:endCxn id="130" idx="0"/>
          </p:cNvCxnSpPr>
          <p:nvPr/>
        </p:nvCxnSpPr>
        <p:spPr>
          <a:xfrm>
            <a:off x="5085553" y="781001"/>
            <a:ext cx="0" cy="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646530D-8DB1-4249-BB30-793AF6907198}"/>
              </a:ext>
            </a:extLst>
          </p:cNvPr>
          <p:cNvCxnSpPr>
            <a:cxnSpLocks/>
            <a:stCxn id="131" idx="1"/>
            <a:endCxn id="133" idx="3"/>
          </p:cNvCxnSpPr>
          <p:nvPr/>
        </p:nvCxnSpPr>
        <p:spPr>
          <a:xfrm rot="10800000">
            <a:off x="2534217" y="572626"/>
            <a:ext cx="2077593" cy="2359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F292DDBD-31E0-4440-ABB6-EB1DA60EAE40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1852074" y="4059795"/>
            <a:ext cx="1629632" cy="483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0D7676-9D69-4678-8F71-E6DDFE8D0831}"/>
              </a:ext>
            </a:extLst>
          </p:cNvPr>
          <p:cNvSpPr/>
          <p:nvPr/>
        </p:nvSpPr>
        <p:spPr>
          <a:xfrm>
            <a:off x="1593949" y="6023117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SetSendMsg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46ADA5D-DE77-4333-9E16-F14D0FF90B91}"/>
              </a:ext>
            </a:extLst>
          </p:cNvPr>
          <p:cNvCxnSpPr>
            <a:stCxn id="74" idx="3"/>
            <a:endCxn id="122" idx="2"/>
          </p:cNvCxnSpPr>
          <p:nvPr/>
        </p:nvCxnSpPr>
        <p:spPr>
          <a:xfrm>
            <a:off x="2663253" y="9334656"/>
            <a:ext cx="98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993588DA-8FE7-4895-A664-6F5E750E1F0B}"/>
              </a:ext>
            </a:extLst>
          </p:cNvPr>
          <p:cNvSpPr/>
          <p:nvPr/>
        </p:nvSpPr>
        <p:spPr>
          <a:xfrm>
            <a:off x="4489987" y="1794652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Waiting</a:t>
            </a:r>
          </a:p>
          <a:p>
            <a:pPr algn="ctr"/>
            <a:r>
              <a:rPr lang="en-US" altLang="ko-KR" sz="1013" dirty="0" err="1"/>
              <a:t>ForSingleObject</a:t>
            </a:r>
            <a:r>
              <a:rPr lang="en-US" altLang="ko-KR" sz="1013" dirty="0"/>
              <a:t>()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AE37904-ABA7-431C-8B22-9141567E8D6A}"/>
              </a:ext>
            </a:extLst>
          </p:cNvPr>
          <p:cNvCxnSpPr>
            <a:stCxn id="130" idx="2"/>
            <a:endCxn id="70" idx="0"/>
          </p:cNvCxnSpPr>
          <p:nvPr/>
        </p:nvCxnSpPr>
        <p:spPr>
          <a:xfrm flipH="1">
            <a:off x="5085551" y="1504105"/>
            <a:ext cx="2" cy="29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B02935-6F55-44CE-87B4-DC2C9C4EC737}"/>
              </a:ext>
            </a:extLst>
          </p:cNvPr>
          <p:cNvCxnSpPr>
            <a:stCxn id="70" idx="2"/>
            <a:endCxn id="131" idx="0"/>
          </p:cNvCxnSpPr>
          <p:nvPr/>
        </p:nvCxnSpPr>
        <p:spPr>
          <a:xfrm>
            <a:off x="5085551" y="2426310"/>
            <a:ext cx="2" cy="26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9C12C5F8-1C18-459B-8F07-000DAF1D15F4}"/>
              </a:ext>
            </a:extLst>
          </p:cNvPr>
          <p:cNvSpPr/>
          <p:nvPr/>
        </p:nvSpPr>
        <p:spPr>
          <a:xfrm>
            <a:off x="1472125" y="6689605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Waiting</a:t>
            </a:r>
          </a:p>
          <a:p>
            <a:pPr algn="ctr"/>
            <a:r>
              <a:rPr lang="en-US" altLang="ko-KR" sz="1013" dirty="0" err="1"/>
              <a:t>ForSingleObject</a:t>
            </a:r>
            <a:r>
              <a:rPr lang="en-US" altLang="ko-KR" sz="1013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6AAC49-62B3-4245-8108-FC6141C9BA6B}"/>
              </a:ext>
            </a:extLst>
          </p:cNvPr>
          <p:cNvCxnSpPr>
            <a:cxnSpLocks/>
            <a:stCxn id="56" idx="2"/>
            <a:endCxn id="16" idx="0"/>
          </p:cNvCxnSpPr>
          <p:nvPr/>
        </p:nvCxnSpPr>
        <p:spPr>
          <a:xfrm>
            <a:off x="2067689" y="7321263"/>
            <a:ext cx="4" cy="13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907CC1D-A108-4EBA-BAFE-6BA8D0DEC272}"/>
              </a:ext>
            </a:extLst>
          </p:cNvPr>
          <p:cNvSpPr/>
          <p:nvPr/>
        </p:nvSpPr>
        <p:spPr>
          <a:xfrm>
            <a:off x="2143356" y="245766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캐릭터 조작</a:t>
            </a:r>
            <a:endParaRPr lang="en-US" altLang="ko-KR" sz="1013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B4099FBF-B92C-492E-AF6E-C760970C66AE}"/>
              </a:ext>
            </a:extLst>
          </p:cNvPr>
          <p:cNvSpPr/>
          <p:nvPr/>
        </p:nvSpPr>
        <p:spPr>
          <a:xfrm>
            <a:off x="2107264" y="118302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조작 확인</a:t>
            </a:r>
            <a:endParaRPr lang="en-US" altLang="ko-KR" sz="1013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59362F-7683-4433-894A-88F45024607E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2702824" y="877424"/>
            <a:ext cx="4" cy="3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E90DEC-61B7-4ED5-A958-24CFEF3A1A97}"/>
              </a:ext>
            </a:extLst>
          </p:cNvPr>
          <p:cNvSpPr/>
          <p:nvPr/>
        </p:nvSpPr>
        <p:spPr>
          <a:xfrm>
            <a:off x="807853" y="4106800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SetBombInfo</a:t>
            </a:r>
            <a:r>
              <a:rPr lang="en-US" altLang="ko-KR" sz="1013" dirty="0"/>
              <a:t>()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8F6793-F1DF-4EC1-AA0B-EDA989BBD3DE}"/>
              </a:ext>
            </a:extLst>
          </p:cNvPr>
          <p:cNvCxnSpPr>
            <a:cxnSpLocks/>
            <a:stCxn id="10" idx="2"/>
            <a:endCxn id="96" idx="0"/>
          </p:cNvCxnSpPr>
          <p:nvPr/>
        </p:nvCxnSpPr>
        <p:spPr>
          <a:xfrm>
            <a:off x="2702828" y="1814685"/>
            <a:ext cx="0" cy="4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7788B0-8782-43F0-A77B-E6E60BBD1B1B}"/>
              </a:ext>
            </a:extLst>
          </p:cNvPr>
          <p:cNvSpPr/>
          <p:nvPr/>
        </p:nvSpPr>
        <p:spPr>
          <a:xfrm>
            <a:off x="2229084" y="4106800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CA38B9-5791-4C38-AB15-8C83A40E4B10}"/>
              </a:ext>
            </a:extLst>
          </p:cNvPr>
          <p:cNvSpPr/>
          <p:nvPr/>
        </p:nvSpPr>
        <p:spPr>
          <a:xfrm>
            <a:off x="3650315" y="4106800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SetMapInfo</a:t>
            </a:r>
            <a:r>
              <a:rPr lang="en-US" altLang="ko-KR" sz="1013" dirty="0"/>
              <a:t>()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E8DC9DD-93D4-4899-B04E-28C8C5DF7502}"/>
              </a:ext>
            </a:extLst>
          </p:cNvPr>
          <p:cNvCxnSpPr>
            <a:cxnSpLocks/>
            <a:stCxn id="113" idx="3"/>
            <a:endCxn id="40" idx="0"/>
          </p:cNvCxnSpPr>
          <p:nvPr/>
        </p:nvCxnSpPr>
        <p:spPr>
          <a:xfrm>
            <a:off x="3298388" y="3483956"/>
            <a:ext cx="825671" cy="622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8ADABDC-D71B-437C-8F9E-9C66352DA31A}"/>
              </a:ext>
            </a:extLst>
          </p:cNvPr>
          <p:cNvCxnSpPr>
            <a:cxnSpLocks/>
            <a:stCxn id="113" idx="1"/>
            <a:endCxn id="16" idx="0"/>
          </p:cNvCxnSpPr>
          <p:nvPr/>
        </p:nvCxnSpPr>
        <p:spPr>
          <a:xfrm rot="10800000" flipV="1">
            <a:off x="1281597" y="3483956"/>
            <a:ext cx="825664" cy="622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A8DF656-98A4-4262-B636-510D46667599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1359444" y="4513701"/>
            <a:ext cx="669972" cy="82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6A38A2-DDBD-43BA-83E2-3B0FA4A4ED98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2702822" y="4591548"/>
            <a:ext cx="6" cy="36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DD08FC5-08C4-431A-AC05-86824FDD1201}"/>
              </a:ext>
            </a:extLst>
          </p:cNvPr>
          <p:cNvCxnSpPr>
            <a:stCxn id="40" idx="2"/>
          </p:cNvCxnSpPr>
          <p:nvPr/>
        </p:nvCxnSpPr>
        <p:spPr>
          <a:xfrm rot="5400000">
            <a:off x="3376239" y="4513700"/>
            <a:ext cx="669972" cy="825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E02C65F-6073-42D8-90D3-E95579956149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>
            <a:off x="2702821" y="6241807"/>
            <a:ext cx="1" cy="19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9C303D5-2885-4B92-8D9B-B7E55A521210}"/>
              </a:ext>
            </a:extLst>
          </p:cNvPr>
          <p:cNvSpPr txBox="1"/>
          <p:nvPr/>
        </p:nvSpPr>
        <p:spPr>
          <a:xfrm>
            <a:off x="1159776" y="3165741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bombInfo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2B88C3-4F68-485D-BB9C-14DDC44BAFF7}"/>
              </a:ext>
            </a:extLst>
          </p:cNvPr>
          <p:cNvSpPr txBox="1"/>
          <p:nvPr/>
        </p:nvSpPr>
        <p:spPr>
          <a:xfrm>
            <a:off x="1777071" y="3763897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ClientInfo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F01786-023C-41CE-B53F-486B8F232AD5}"/>
              </a:ext>
            </a:extLst>
          </p:cNvPr>
          <p:cNvSpPr txBox="1"/>
          <p:nvPr/>
        </p:nvSpPr>
        <p:spPr>
          <a:xfrm>
            <a:off x="3298388" y="3119571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MapInfo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88EDE07-15A7-41B7-86BD-B9397CF57F30}"/>
              </a:ext>
            </a:extLst>
          </p:cNvPr>
          <p:cNvSpPr/>
          <p:nvPr/>
        </p:nvSpPr>
        <p:spPr>
          <a:xfrm>
            <a:off x="2229084" y="2224754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Update()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76CC98A-46E8-40AD-A6BD-6CEFF030F7E5}"/>
              </a:ext>
            </a:extLst>
          </p:cNvPr>
          <p:cNvCxnSpPr>
            <a:cxnSpLocks/>
            <a:stCxn id="96" idx="2"/>
            <a:endCxn id="113" idx="0"/>
          </p:cNvCxnSpPr>
          <p:nvPr/>
        </p:nvCxnSpPr>
        <p:spPr>
          <a:xfrm flipH="1">
            <a:off x="2702825" y="2709502"/>
            <a:ext cx="3" cy="45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AF6F5EB1-1CD1-4E94-A5BE-AC88E4A91DA9}"/>
              </a:ext>
            </a:extLst>
          </p:cNvPr>
          <p:cNvSpPr/>
          <p:nvPr/>
        </p:nvSpPr>
        <p:spPr>
          <a:xfrm>
            <a:off x="2107261" y="316812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Info Check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86FDCBF-106C-4E78-A734-F997542ED168}"/>
              </a:ext>
            </a:extLst>
          </p:cNvPr>
          <p:cNvCxnSpPr>
            <a:cxnSpLocks/>
            <a:stCxn id="113" idx="2"/>
            <a:endCxn id="34" idx="0"/>
          </p:cNvCxnSpPr>
          <p:nvPr/>
        </p:nvCxnSpPr>
        <p:spPr>
          <a:xfrm>
            <a:off x="2702825" y="3799785"/>
            <a:ext cx="3" cy="30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3D477FB-8C00-4880-B68A-509CB30ED4D2}"/>
              </a:ext>
            </a:extLst>
          </p:cNvPr>
          <p:cNvSpPr/>
          <p:nvPr/>
        </p:nvSpPr>
        <p:spPr>
          <a:xfrm>
            <a:off x="2229084" y="725778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CheckSendMsg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AA13BC9F-71DD-4A21-8AD3-149DD15FFD66}"/>
              </a:ext>
            </a:extLst>
          </p:cNvPr>
          <p:cNvSpPr/>
          <p:nvPr/>
        </p:nvSpPr>
        <p:spPr>
          <a:xfrm>
            <a:off x="2107261" y="8058358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여부 확인</a:t>
            </a:r>
            <a:endParaRPr lang="en-US" altLang="ko-KR" sz="1013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FB4FF42-F5D5-4EB1-8403-A32D2880C9A4}"/>
              </a:ext>
            </a:extLst>
          </p:cNvPr>
          <p:cNvSpPr/>
          <p:nvPr/>
        </p:nvSpPr>
        <p:spPr>
          <a:xfrm>
            <a:off x="2143356" y="9051468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/>
              <a:t>Sender()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A2E21DA-F7A7-42E1-B0F7-821816A99058}"/>
              </a:ext>
            </a:extLst>
          </p:cNvPr>
          <p:cNvCxnSpPr>
            <a:cxnSpLocks/>
            <a:stCxn id="122" idx="2"/>
            <a:endCxn id="125" idx="0"/>
          </p:cNvCxnSpPr>
          <p:nvPr/>
        </p:nvCxnSpPr>
        <p:spPr>
          <a:xfrm flipH="1">
            <a:off x="2702825" y="7742529"/>
            <a:ext cx="3" cy="3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7F62D31-0C43-4400-A1F8-5B591FED8149}"/>
              </a:ext>
            </a:extLst>
          </p:cNvPr>
          <p:cNvCxnSpPr>
            <a:cxnSpLocks/>
            <a:stCxn id="125" idx="2"/>
            <a:endCxn id="127" idx="0"/>
          </p:cNvCxnSpPr>
          <p:nvPr/>
        </p:nvCxnSpPr>
        <p:spPr>
          <a:xfrm flipH="1">
            <a:off x="2702824" y="8690016"/>
            <a:ext cx="1" cy="36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64D3B640-4AE0-45CA-AA51-598918985A98}"/>
              </a:ext>
            </a:extLst>
          </p:cNvPr>
          <p:cNvCxnSpPr>
            <a:stCxn id="125" idx="3"/>
            <a:endCxn id="122" idx="3"/>
          </p:cNvCxnSpPr>
          <p:nvPr/>
        </p:nvCxnSpPr>
        <p:spPr>
          <a:xfrm flipH="1" flipV="1">
            <a:off x="3176571" y="7500155"/>
            <a:ext cx="121817" cy="874032"/>
          </a:xfrm>
          <a:prstGeom prst="bentConnector3">
            <a:avLst>
              <a:gd name="adj1" fmla="val -187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BE1BEB0-1AD0-4FF4-A6AD-9F2D17DB8D70}"/>
              </a:ext>
            </a:extLst>
          </p:cNvPr>
          <p:cNvSpPr txBox="1"/>
          <p:nvPr/>
        </p:nvSpPr>
        <p:spPr>
          <a:xfrm>
            <a:off x="2724556" y="8485408"/>
            <a:ext cx="57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있음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892091-D67B-4AAA-80BB-142D1A06D713}"/>
              </a:ext>
            </a:extLst>
          </p:cNvPr>
          <p:cNvSpPr txBox="1"/>
          <p:nvPr/>
        </p:nvSpPr>
        <p:spPr>
          <a:xfrm>
            <a:off x="3550222" y="7511169"/>
            <a:ext cx="57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없음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984EC78-CE40-4DED-A18D-5152052AC30D}"/>
              </a:ext>
            </a:extLst>
          </p:cNvPr>
          <p:cNvSpPr txBox="1"/>
          <p:nvPr/>
        </p:nvSpPr>
        <p:spPr>
          <a:xfrm>
            <a:off x="4597802" y="245766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  <a:p>
            <a:pPr algn="ctr"/>
            <a:r>
              <a:rPr lang="ko-KR" altLang="en-US" sz="2813" dirty="0"/>
              <a:t>조작 처리</a:t>
            </a:r>
            <a:endParaRPr lang="en-US" altLang="ko-KR" sz="2813" dirty="0"/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75B10EAC-A01B-4C1A-8CD3-736BCC9D9DCB}"/>
              </a:ext>
            </a:extLst>
          </p:cNvPr>
          <p:cNvSpPr/>
          <p:nvPr/>
        </p:nvSpPr>
        <p:spPr>
          <a:xfrm>
            <a:off x="2107258" y="4953000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Waiting</a:t>
            </a:r>
          </a:p>
          <a:p>
            <a:pPr algn="ctr"/>
            <a:r>
              <a:rPr lang="en-US" altLang="ko-KR" sz="1013" dirty="0" err="1"/>
              <a:t>ForSingleObject</a:t>
            </a:r>
            <a:r>
              <a:rPr lang="en-US" altLang="ko-KR" sz="1013" dirty="0"/>
              <a:t>()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24EDD3-6B84-473B-9126-B91E8924C0FA}"/>
              </a:ext>
            </a:extLst>
          </p:cNvPr>
          <p:cNvSpPr/>
          <p:nvPr/>
        </p:nvSpPr>
        <p:spPr>
          <a:xfrm>
            <a:off x="2229077" y="5757059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SetSendMsg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152CEE-BBED-4669-8D6E-B9641F48C65D}"/>
              </a:ext>
            </a:extLst>
          </p:cNvPr>
          <p:cNvCxnSpPr>
            <a:stCxn id="33" idx="2"/>
            <a:endCxn id="38" idx="0"/>
          </p:cNvCxnSpPr>
          <p:nvPr/>
        </p:nvCxnSpPr>
        <p:spPr>
          <a:xfrm flipH="1">
            <a:off x="2702821" y="5584658"/>
            <a:ext cx="1" cy="1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4A98700E-0D7C-4CC5-851D-2EA6867A9092}"/>
              </a:ext>
            </a:extLst>
          </p:cNvPr>
          <p:cNvSpPr/>
          <p:nvPr/>
        </p:nvSpPr>
        <p:spPr>
          <a:xfrm>
            <a:off x="2107258" y="6437745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Waiting</a:t>
            </a:r>
          </a:p>
          <a:p>
            <a:pPr algn="ctr"/>
            <a:r>
              <a:rPr lang="en-US" altLang="ko-KR" sz="1013" dirty="0" err="1"/>
              <a:t>ForSingleObject</a:t>
            </a:r>
            <a:r>
              <a:rPr lang="en-US" altLang="ko-KR" sz="1013" dirty="0"/>
              <a:t>()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98B11F-6B97-4711-AD1C-03633FC38B6F}"/>
              </a:ext>
            </a:extLst>
          </p:cNvPr>
          <p:cNvCxnSpPr>
            <a:stCxn id="51" idx="2"/>
            <a:endCxn id="122" idx="0"/>
          </p:cNvCxnSpPr>
          <p:nvPr/>
        </p:nvCxnSpPr>
        <p:spPr>
          <a:xfrm>
            <a:off x="2702822" y="7069403"/>
            <a:ext cx="6" cy="1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FC195-1ABE-46C6-BF2F-9D0145ABF94F}"/>
              </a:ext>
            </a:extLst>
          </p:cNvPr>
          <p:cNvSpPr txBox="1"/>
          <p:nvPr/>
        </p:nvSpPr>
        <p:spPr>
          <a:xfrm>
            <a:off x="4597802" y="245766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  <a:p>
            <a:pPr algn="ctr"/>
            <a:r>
              <a:rPr lang="ko-KR" altLang="en-US" sz="2813" dirty="0"/>
              <a:t>메시지 처리</a:t>
            </a:r>
            <a:endParaRPr lang="en-US" altLang="ko-KR" sz="2813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D1B62DF-626C-4F47-9744-8241DE2FA3B5}"/>
              </a:ext>
            </a:extLst>
          </p:cNvPr>
          <p:cNvSpPr/>
          <p:nvPr/>
        </p:nvSpPr>
        <p:spPr>
          <a:xfrm>
            <a:off x="3133955" y="431893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 err="1"/>
              <a:t>Reciver</a:t>
            </a:r>
            <a:endParaRPr lang="en-US" altLang="ko-KR" sz="101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2EBED-4689-4E36-8F54-8D4EE244B048}"/>
              </a:ext>
            </a:extLst>
          </p:cNvPr>
          <p:cNvSpPr/>
          <p:nvPr/>
        </p:nvSpPr>
        <p:spPr>
          <a:xfrm>
            <a:off x="3219678" y="1254900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수신</a:t>
            </a:r>
            <a:endParaRPr lang="en-US" altLang="ko-KR" sz="10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66DFA9-C2BF-4D8D-92C6-8530C1B53F04}"/>
              </a:ext>
            </a:extLst>
          </p:cNvPr>
          <p:cNvSpPr/>
          <p:nvPr/>
        </p:nvSpPr>
        <p:spPr>
          <a:xfrm>
            <a:off x="3217574" y="2937675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SetRecv</a:t>
            </a:r>
            <a:endParaRPr lang="en-US" altLang="ko-KR" sz="1013" dirty="0"/>
          </a:p>
          <a:p>
            <a:pPr algn="ctr"/>
            <a:r>
              <a:rPr lang="en-US" altLang="ko-KR" sz="1013" dirty="0" err="1"/>
              <a:t>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40447E-48D0-4116-A138-B927029A148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693422" y="1063551"/>
            <a:ext cx="1" cy="19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34CA18-8619-447E-A4DF-904BF4642FF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3693421" y="1739648"/>
            <a:ext cx="1" cy="2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14458D0-282D-46A4-AE02-FF4ADB1C0CF7}"/>
              </a:ext>
            </a:extLst>
          </p:cNvPr>
          <p:cNvSpPr/>
          <p:nvPr/>
        </p:nvSpPr>
        <p:spPr>
          <a:xfrm>
            <a:off x="3097864" y="5602989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처리 해야 할 메시지</a:t>
            </a:r>
            <a:endParaRPr lang="en-US" altLang="ko-KR" sz="1013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C45DF5-71BF-4ADD-9899-41070421865D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3693422" y="4416598"/>
            <a:ext cx="7" cy="3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D564D9-2645-4905-B19C-AA6FED343C7B}"/>
              </a:ext>
            </a:extLst>
          </p:cNvPr>
          <p:cNvSpPr/>
          <p:nvPr/>
        </p:nvSpPr>
        <p:spPr>
          <a:xfrm>
            <a:off x="3219685" y="4802412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CheckRecv</a:t>
            </a:r>
            <a:endParaRPr lang="en-US" altLang="ko-KR" sz="1013" dirty="0"/>
          </a:p>
          <a:p>
            <a:pPr algn="ctr"/>
            <a:r>
              <a:rPr lang="en-US" altLang="ko-KR" sz="1013" dirty="0" err="1"/>
              <a:t>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176A64-0510-4E64-B45D-53C7C550BFD2}"/>
              </a:ext>
            </a:extLst>
          </p:cNvPr>
          <p:cNvCxnSpPr>
            <a:cxnSpLocks/>
            <a:stCxn id="41" idx="2"/>
            <a:endCxn id="10" idx="0"/>
          </p:cNvCxnSpPr>
          <p:nvPr/>
        </p:nvCxnSpPr>
        <p:spPr>
          <a:xfrm flipH="1">
            <a:off x="3693428" y="5287160"/>
            <a:ext cx="1" cy="3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8300231C-9970-45EA-9369-B9946B3D9931}"/>
              </a:ext>
            </a:extLst>
          </p:cNvPr>
          <p:cNvSpPr/>
          <p:nvPr/>
        </p:nvSpPr>
        <p:spPr>
          <a:xfrm>
            <a:off x="3097864" y="6690446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Info Check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75D77A-4FB6-47BA-857D-EF6368BEBD98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3693428" y="6234647"/>
            <a:ext cx="0" cy="4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9F3EEC-DDE5-4B72-882A-F9AFDB508E40}"/>
              </a:ext>
            </a:extLst>
          </p:cNvPr>
          <p:cNvSpPr/>
          <p:nvPr/>
        </p:nvSpPr>
        <p:spPr>
          <a:xfrm>
            <a:off x="1776725" y="770013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GetBombInfo</a:t>
            </a:r>
            <a:r>
              <a:rPr lang="en-US" altLang="ko-KR" sz="1013" dirty="0"/>
              <a:t>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6889B4-2FF2-481C-891B-3D10B1F10D2D}"/>
              </a:ext>
            </a:extLst>
          </p:cNvPr>
          <p:cNvSpPr/>
          <p:nvPr/>
        </p:nvSpPr>
        <p:spPr>
          <a:xfrm>
            <a:off x="3219684" y="770013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B7CB5F-2F33-47C1-A0D1-4AEEEA86622B}"/>
              </a:ext>
            </a:extLst>
          </p:cNvPr>
          <p:cNvSpPr/>
          <p:nvPr/>
        </p:nvSpPr>
        <p:spPr>
          <a:xfrm>
            <a:off x="4619187" y="770013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GetMapInfo</a:t>
            </a:r>
            <a:r>
              <a:rPr lang="en-US" altLang="ko-KR" sz="1013" dirty="0"/>
              <a:t>()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659A0F-0461-4B23-9535-81796D3BB9E6}"/>
              </a:ext>
            </a:extLst>
          </p:cNvPr>
          <p:cNvCxnSpPr>
            <a:cxnSpLocks/>
            <a:stCxn id="47" idx="3"/>
            <a:endCxn id="54" idx="0"/>
          </p:cNvCxnSpPr>
          <p:nvPr/>
        </p:nvCxnSpPr>
        <p:spPr>
          <a:xfrm>
            <a:off x="4288991" y="7006275"/>
            <a:ext cx="803940" cy="69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F9DD894-82DE-45F0-8754-59D872AB9C1E}"/>
              </a:ext>
            </a:extLst>
          </p:cNvPr>
          <p:cNvCxnSpPr>
            <a:cxnSpLocks/>
            <a:stCxn id="47" idx="1"/>
            <a:endCxn id="52" idx="0"/>
          </p:cNvCxnSpPr>
          <p:nvPr/>
        </p:nvCxnSpPr>
        <p:spPr>
          <a:xfrm rot="10800000" flipV="1">
            <a:off x="2250470" y="7006275"/>
            <a:ext cx="847395" cy="69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A7DC38-A599-412A-9721-D2180CA24537}"/>
              </a:ext>
            </a:extLst>
          </p:cNvPr>
          <p:cNvSpPr txBox="1"/>
          <p:nvPr/>
        </p:nvSpPr>
        <p:spPr>
          <a:xfrm>
            <a:off x="2128648" y="6759074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bombInfo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D586F2-145D-4F35-AA08-1ECD0327B123}"/>
              </a:ext>
            </a:extLst>
          </p:cNvPr>
          <p:cNvSpPr txBox="1"/>
          <p:nvPr/>
        </p:nvSpPr>
        <p:spPr>
          <a:xfrm>
            <a:off x="2745943" y="7357230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ClientInfo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FA6B7-7D6F-4A34-8C94-D2D472DDE3CD}"/>
              </a:ext>
            </a:extLst>
          </p:cNvPr>
          <p:cNvSpPr txBox="1"/>
          <p:nvPr/>
        </p:nvSpPr>
        <p:spPr>
          <a:xfrm>
            <a:off x="4267260" y="6712904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MapInfo</a:t>
            </a:r>
            <a:endParaRPr lang="ko-KR" altLang="en-US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0BA596-FC1A-425D-B946-1F332817D112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3693428" y="7322104"/>
            <a:ext cx="0" cy="37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24C86AA-5FD5-4C21-ADA4-44A3E4B29982}"/>
              </a:ext>
            </a:extLst>
          </p:cNvPr>
          <p:cNvCxnSpPr>
            <a:cxnSpLocks/>
            <a:stCxn id="52" idx="2"/>
            <a:endCxn id="85" idx="2"/>
          </p:cNvCxnSpPr>
          <p:nvPr/>
        </p:nvCxnSpPr>
        <p:spPr>
          <a:xfrm rot="16200000" flipH="1">
            <a:off x="2413589" y="8021760"/>
            <a:ext cx="557248" cy="883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5ABA317-4B01-493D-B301-5F3100FBD9CA}"/>
              </a:ext>
            </a:extLst>
          </p:cNvPr>
          <p:cNvCxnSpPr>
            <a:cxnSpLocks/>
            <a:stCxn id="54" idx="2"/>
            <a:endCxn id="85" idx="6"/>
          </p:cNvCxnSpPr>
          <p:nvPr/>
        </p:nvCxnSpPr>
        <p:spPr>
          <a:xfrm rot="5400000">
            <a:off x="4394289" y="8043487"/>
            <a:ext cx="557248" cy="840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BE32474-59D8-4C1A-8DC9-44B1A5FE882A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3693426" y="8184881"/>
            <a:ext cx="2" cy="24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95235E3C-67CA-46A7-9616-DBACBA7771D3}"/>
              </a:ext>
            </a:extLst>
          </p:cNvPr>
          <p:cNvSpPr/>
          <p:nvPr/>
        </p:nvSpPr>
        <p:spPr>
          <a:xfrm>
            <a:off x="3133958" y="8426300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Update()</a:t>
            </a:r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63AC561F-24A5-48A2-B2AD-1771D78A5890}"/>
              </a:ext>
            </a:extLst>
          </p:cNvPr>
          <p:cNvSpPr/>
          <p:nvPr/>
        </p:nvSpPr>
        <p:spPr>
          <a:xfrm>
            <a:off x="3097857" y="1990188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Waiting</a:t>
            </a:r>
          </a:p>
          <a:p>
            <a:pPr algn="ctr"/>
            <a:r>
              <a:rPr lang="en-US" altLang="ko-KR" sz="1013" dirty="0" err="1"/>
              <a:t>ForSingleObject</a:t>
            </a:r>
            <a:r>
              <a:rPr lang="en-US" altLang="ko-KR" sz="1013" dirty="0"/>
              <a:t>()</a:t>
            </a: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D1A26768-8328-4955-AE58-15E075564D56}"/>
              </a:ext>
            </a:extLst>
          </p:cNvPr>
          <p:cNvSpPr/>
          <p:nvPr/>
        </p:nvSpPr>
        <p:spPr>
          <a:xfrm>
            <a:off x="3097858" y="3784940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Waiting</a:t>
            </a:r>
          </a:p>
          <a:p>
            <a:pPr algn="ctr"/>
            <a:r>
              <a:rPr lang="en-US" altLang="ko-KR" sz="1013" dirty="0" err="1"/>
              <a:t>ForSingleObject</a:t>
            </a:r>
            <a:r>
              <a:rPr lang="en-US" altLang="ko-KR" sz="1013" dirty="0"/>
              <a:t>()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09D743-EC90-4894-A6EE-FE90D6EE5A4E}"/>
              </a:ext>
            </a:extLst>
          </p:cNvPr>
          <p:cNvCxnSpPr>
            <a:stCxn id="28" idx="2"/>
            <a:endCxn id="7" idx="0"/>
          </p:cNvCxnSpPr>
          <p:nvPr/>
        </p:nvCxnSpPr>
        <p:spPr>
          <a:xfrm flipH="1">
            <a:off x="3691318" y="2621846"/>
            <a:ext cx="2103" cy="3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F5A090-2AFD-4941-A67B-3527713A6EBA}"/>
              </a:ext>
            </a:extLst>
          </p:cNvPr>
          <p:cNvCxnSpPr>
            <a:stCxn id="7" idx="2"/>
            <a:endCxn id="35" idx="0"/>
          </p:cNvCxnSpPr>
          <p:nvPr/>
        </p:nvCxnSpPr>
        <p:spPr>
          <a:xfrm>
            <a:off x="3691318" y="3422423"/>
            <a:ext cx="2104" cy="36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188</Words>
  <Application>Microsoft Office PowerPoint</Application>
  <PresentationFormat>A4 용지(210x297mm)</PresentationFormat>
  <Paragraphs>122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이용선</cp:lastModifiedBy>
  <cp:revision>22</cp:revision>
  <dcterms:created xsi:type="dcterms:W3CDTF">2017-11-16T02:36:23Z</dcterms:created>
  <dcterms:modified xsi:type="dcterms:W3CDTF">2017-11-16T07:51:30Z</dcterms:modified>
</cp:coreProperties>
</file>