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7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0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7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0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9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9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697C-0950-491F-9CFE-314C23D6A07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0D2469-4C7B-4652-A28D-DEE1516164CE}"/>
              </a:ext>
            </a:extLst>
          </p:cNvPr>
          <p:cNvSpPr txBox="1"/>
          <p:nvPr/>
        </p:nvSpPr>
        <p:spPr>
          <a:xfrm>
            <a:off x="4993476" y="82176"/>
            <a:ext cx="1804735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접속 요청</a:t>
            </a:r>
            <a:br>
              <a:rPr lang="en-US" altLang="ko-KR" sz="2813" dirty="0"/>
            </a:br>
            <a:r>
              <a:rPr lang="ko-KR" altLang="en-US" sz="2813" dirty="0"/>
              <a:t>프로세스</a:t>
            </a:r>
            <a:endParaRPr lang="en-US" altLang="ko-KR" sz="2813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32AE18-4A3D-4B17-A60C-C000D6236BE4}"/>
              </a:ext>
            </a:extLst>
          </p:cNvPr>
          <p:cNvSpPr/>
          <p:nvPr/>
        </p:nvSpPr>
        <p:spPr>
          <a:xfrm>
            <a:off x="1146743" y="117970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클라이언트 접속 대기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BB3AEA89-4377-4B2C-940F-BED2A30AFC9A}"/>
              </a:ext>
            </a:extLst>
          </p:cNvPr>
          <p:cNvSpPr/>
          <p:nvPr/>
        </p:nvSpPr>
        <p:spPr>
          <a:xfrm>
            <a:off x="988828" y="1111841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연결 여부</a:t>
            </a:r>
            <a:endParaRPr lang="en-US" altLang="ko-KR" sz="1013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F334D5-5B3E-4AAD-8A9B-638DCDF30770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706211" y="749629"/>
            <a:ext cx="0" cy="3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38CDAF8F-B476-49E4-8A8A-B4B64AB083AA}"/>
              </a:ext>
            </a:extLst>
          </p:cNvPr>
          <p:cNvSpPr/>
          <p:nvPr/>
        </p:nvSpPr>
        <p:spPr>
          <a:xfrm>
            <a:off x="988828" y="2105713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2</a:t>
            </a:r>
            <a:r>
              <a:rPr lang="ko-KR" altLang="en-US" sz="1013" dirty="0"/>
              <a:t>인 확인</a:t>
            </a:r>
            <a:endParaRPr lang="en-US" altLang="ko-KR" sz="1013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182133-3E62-46F8-AB55-1B2AB815FCC0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1706212" y="1743501"/>
            <a:ext cx="1" cy="3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514192-F408-4F9C-BF6D-0830A8ACFFFD}"/>
              </a:ext>
            </a:extLst>
          </p:cNvPr>
          <p:cNvCxnSpPr>
            <a:cxnSpLocks/>
            <a:stCxn id="19" idx="1"/>
            <a:endCxn id="5" idx="2"/>
          </p:cNvCxnSpPr>
          <p:nvPr/>
        </p:nvCxnSpPr>
        <p:spPr>
          <a:xfrm rot="10800000" flipH="1">
            <a:off x="988827" y="433801"/>
            <a:ext cx="157916" cy="1987743"/>
          </a:xfrm>
          <a:prstGeom prst="bentConnector3">
            <a:avLst>
              <a:gd name="adj1" fmla="val -10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F44764-A9C6-48DC-AD2C-BC4E5890EDB7}"/>
              </a:ext>
            </a:extLst>
          </p:cNvPr>
          <p:cNvSpPr/>
          <p:nvPr/>
        </p:nvSpPr>
        <p:spPr>
          <a:xfrm>
            <a:off x="1232470" y="3006815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SendStart</a:t>
            </a:r>
            <a:endParaRPr lang="en-US" altLang="ko-KR" sz="1013" dirty="0"/>
          </a:p>
          <a:p>
            <a:pPr algn="ctr"/>
            <a:r>
              <a:rPr lang="en-US" altLang="ko-KR" sz="1013" dirty="0"/>
              <a:t>Message()</a:t>
            </a:r>
            <a:endParaRPr lang="ko-KR" altLang="en-US" sz="1013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0782D4-6E1F-4C67-AB88-758F0656E68E}"/>
              </a:ext>
            </a:extLst>
          </p:cNvPr>
          <p:cNvSpPr/>
          <p:nvPr/>
        </p:nvSpPr>
        <p:spPr>
          <a:xfrm>
            <a:off x="2892829" y="2179168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연결 실패</a:t>
            </a:r>
            <a:endParaRPr lang="en-US" altLang="ko-KR" sz="1013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000378D-D285-48C1-85F8-E0DD6934BDA1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>
            <a:off x="2423597" y="1427670"/>
            <a:ext cx="942975" cy="751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50C5860-D157-421F-8334-C8D61495125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>
            <a:off x="1571489" y="2872094"/>
            <a:ext cx="2694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0718DCCE-098C-48D1-A539-8231616DD064}"/>
              </a:ext>
            </a:extLst>
          </p:cNvPr>
          <p:cNvSpPr/>
          <p:nvPr/>
        </p:nvSpPr>
        <p:spPr>
          <a:xfrm>
            <a:off x="1232470" y="3891258"/>
            <a:ext cx="947487" cy="48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Client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5841C1-F95A-4B99-B0DE-A48F3F6D050A}"/>
              </a:ext>
            </a:extLst>
          </p:cNvPr>
          <p:cNvSpPr/>
          <p:nvPr/>
        </p:nvSpPr>
        <p:spPr>
          <a:xfrm>
            <a:off x="4241870" y="2179168"/>
            <a:ext cx="947479" cy="48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종료</a:t>
            </a:r>
            <a:endParaRPr lang="en-US" altLang="ko-KR" sz="1013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F449DB2-4DFA-48AA-B57E-3770754EBCB5}"/>
              </a:ext>
            </a:extLst>
          </p:cNvPr>
          <p:cNvCxnSpPr>
            <a:cxnSpLocks/>
            <a:stCxn id="28" idx="3"/>
            <a:endCxn id="50" idx="2"/>
          </p:cNvCxnSpPr>
          <p:nvPr/>
        </p:nvCxnSpPr>
        <p:spPr>
          <a:xfrm>
            <a:off x="3840313" y="2421542"/>
            <a:ext cx="40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4936D7C-41E4-478A-8174-EBE04194A6BF}"/>
              </a:ext>
            </a:extLst>
          </p:cNvPr>
          <p:cNvSpPr txBox="1"/>
          <p:nvPr/>
        </p:nvSpPr>
        <p:spPr>
          <a:xfrm>
            <a:off x="1776148" y="1797440"/>
            <a:ext cx="6474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/>
              <a:t>Connect</a:t>
            </a:r>
            <a:endParaRPr lang="ko-KR" altLang="en-US" sz="1013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62A6CC-56C2-490C-9B8E-094AE0E53D72}"/>
              </a:ext>
            </a:extLst>
          </p:cNvPr>
          <p:cNvSpPr txBox="1"/>
          <p:nvPr/>
        </p:nvSpPr>
        <p:spPr>
          <a:xfrm>
            <a:off x="2423596" y="1158229"/>
            <a:ext cx="94748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 err="1"/>
              <a:t>Connect_error</a:t>
            </a:r>
            <a:endParaRPr lang="ko-KR" altLang="en-US" sz="1013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ACA708-76C2-425B-A622-139FAEEFFF61}"/>
              </a:ext>
            </a:extLst>
          </p:cNvPr>
          <p:cNvSpPr txBox="1"/>
          <p:nvPr/>
        </p:nvSpPr>
        <p:spPr>
          <a:xfrm>
            <a:off x="1128705" y="2764667"/>
            <a:ext cx="6474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/>
              <a:t>Yes</a:t>
            </a:r>
            <a:endParaRPr lang="ko-KR" altLang="en-US" sz="1013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26BF2-AC56-4EEB-BF52-2F861319DD2D}"/>
              </a:ext>
            </a:extLst>
          </p:cNvPr>
          <p:cNvSpPr txBox="1"/>
          <p:nvPr/>
        </p:nvSpPr>
        <p:spPr>
          <a:xfrm>
            <a:off x="195873" y="2213794"/>
            <a:ext cx="6474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/>
              <a:t>No</a:t>
            </a:r>
            <a:endParaRPr lang="ko-KR" altLang="en-US" sz="1013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4ECD9F2-1437-4D24-9218-648BD2BA2C26}"/>
              </a:ext>
            </a:extLst>
          </p:cNvPr>
          <p:cNvCxnSpPr>
            <a:cxnSpLocks/>
            <a:stCxn id="26" idx="2"/>
            <a:endCxn id="44" idx="0"/>
          </p:cNvCxnSpPr>
          <p:nvPr/>
        </p:nvCxnSpPr>
        <p:spPr>
          <a:xfrm>
            <a:off x="1706214" y="3491563"/>
            <a:ext cx="0" cy="39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7C09B5-07A7-488F-AE16-9938E23B9BCF}"/>
              </a:ext>
            </a:extLst>
          </p:cNvPr>
          <p:cNvSpPr txBox="1"/>
          <p:nvPr/>
        </p:nvSpPr>
        <p:spPr>
          <a:xfrm>
            <a:off x="4988965" y="1029660"/>
            <a:ext cx="1804735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서버</a:t>
            </a:r>
            <a:endParaRPr lang="en-US" altLang="ko-KR" sz="2813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4893B85-3A44-4C54-BAF5-1586E4391C33}"/>
              </a:ext>
            </a:extLst>
          </p:cNvPr>
          <p:cNvSpPr/>
          <p:nvPr/>
        </p:nvSpPr>
        <p:spPr>
          <a:xfrm>
            <a:off x="3328616" y="4690396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클라이언트 실행</a:t>
            </a:r>
            <a:endParaRPr lang="en-US" altLang="ko-KR" sz="1013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1F03508-89E4-4153-883E-3B31425716A2}"/>
              </a:ext>
            </a:extLst>
          </p:cNvPr>
          <p:cNvSpPr/>
          <p:nvPr/>
        </p:nvSpPr>
        <p:spPr>
          <a:xfrm>
            <a:off x="3411459" y="7656018"/>
            <a:ext cx="947487" cy="4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게임 시작 </a:t>
            </a:r>
            <a:endParaRPr lang="en-US" altLang="ko-KR" sz="1013" dirty="0"/>
          </a:p>
          <a:p>
            <a:pPr algn="ctr"/>
            <a:r>
              <a:rPr lang="ko-KR" altLang="en-US" sz="1013" dirty="0"/>
              <a:t>대기 화면</a:t>
            </a:r>
            <a:endParaRPr lang="en-US" altLang="ko-KR" sz="1013" dirty="0"/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77881EE8-5293-49CF-A059-12366190F3A2}"/>
              </a:ext>
            </a:extLst>
          </p:cNvPr>
          <p:cNvSpPr/>
          <p:nvPr/>
        </p:nvSpPr>
        <p:spPr>
          <a:xfrm>
            <a:off x="3170699" y="8418212"/>
            <a:ext cx="1434766" cy="6420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Start()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243D4C3-10D4-4125-BAAA-5AE1AAE1A38A}"/>
              </a:ext>
            </a:extLst>
          </p:cNvPr>
          <p:cNvCxnSpPr>
            <a:cxnSpLocks/>
            <a:stCxn id="72" idx="3"/>
            <a:endCxn id="71" idx="3"/>
          </p:cNvCxnSpPr>
          <p:nvPr/>
        </p:nvCxnSpPr>
        <p:spPr>
          <a:xfrm flipH="1" flipV="1">
            <a:off x="4358946" y="7902367"/>
            <a:ext cx="246519" cy="836853"/>
          </a:xfrm>
          <a:prstGeom prst="bentConnector3">
            <a:avLst>
              <a:gd name="adj1" fmla="val -92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3FD25D-730D-4B92-875F-2F748C1A863D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3888082" y="5322054"/>
            <a:ext cx="2" cy="29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8FC0904-B545-46BB-A74D-80C8B1DFD32D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3885203" y="8148715"/>
            <a:ext cx="2879" cy="2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0234ECC-45CE-4CE4-B7C2-94337BA5809D}"/>
              </a:ext>
            </a:extLst>
          </p:cNvPr>
          <p:cNvSpPr txBox="1"/>
          <p:nvPr/>
        </p:nvSpPr>
        <p:spPr>
          <a:xfrm>
            <a:off x="4765479" y="8148715"/>
            <a:ext cx="6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D70DA9B-B9CB-422B-BC08-AA1D7A2D132F}"/>
              </a:ext>
            </a:extLst>
          </p:cNvPr>
          <p:cNvSpPr/>
          <p:nvPr/>
        </p:nvSpPr>
        <p:spPr>
          <a:xfrm>
            <a:off x="5378165" y="8847299"/>
            <a:ext cx="1118936" cy="64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GameStart</a:t>
            </a:r>
            <a:endParaRPr lang="en-US" altLang="ko-KR" sz="101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79EE71-5034-4B0B-AD05-C545893827E8}"/>
              </a:ext>
            </a:extLst>
          </p:cNvPr>
          <p:cNvSpPr txBox="1"/>
          <p:nvPr/>
        </p:nvSpPr>
        <p:spPr>
          <a:xfrm>
            <a:off x="0" y="4690396"/>
            <a:ext cx="2094698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클라이언트</a:t>
            </a:r>
            <a:endParaRPr lang="en-US" altLang="ko-KR" sz="2813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2367A-0BB0-43AB-A7CF-37E49AE8C098}"/>
              </a:ext>
            </a:extLst>
          </p:cNvPr>
          <p:cNvSpPr txBox="1"/>
          <p:nvPr/>
        </p:nvSpPr>
        <p:spPr>
          <a:xfrm>
            <a:off x="4730721" y="9092385"/>
            <a:ext cx="64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Rcev</a:t>
            </a:r>
            <a:endParaRPr lang="ko-KR" altLang="en-US" dirty="0"/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A46D70C2-A6DD-412A-A4C4-9C9206B435AE}"/>
              </a:ext>
            </a:extLst>
          </p:cNvPr>
          <p:cNvSpPr/>
          <p:nvPr/>
        </p:nvSpPr>
        <p:spPr>
          <a:xfrm>
            <a:off x="3170699" y="5617187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Input</a:t>
            </a:r>
          </a:p>
          <a:p>
            <a:pPr algn="ctr"/>
            <a:r>
              <a:rPr lang="en-US" altLang="ko-KR" sz="1013" dirty="0"/>
              <a:t>Check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5E0D9FC-3D04-4786-B9F2-6AAAFEFDCB1E}"/>
              </a:ext>
            </a:extLst>
          </p:cNvPr>
          <p:cNvCxnSpPr>
            <a:cxnSpLocks/>
            <a:stCxn id="103" idx="2"/>
            <a:endCxn id="71" idx="0"/>
          </p:cNvCxnSpPr>
          <p:nvPr/>
        </p:nvCxnSpPr>
        <p:spPr>
          <a:xfrm>
            <a:off x="3885202" y="7266777"/>
            <a:ext cx="1" cy="38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23CB0D97-46EA-4A90-A5A2-15AE18308AA8}"/>
              </a:ext>
            </a:extLst>
          </p:cNvPr>
          <p:cNvSpPr/>
          <p:nvPr/>
        </p:nvSpPr>
        <p:spPr>
          <a:xfrm>
            <a:off x="5247278" y="5617187"/>
            <a:ext cx="1118936" cy="64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종료</a:t>
            </a:r>
            <a:endParaRPr lang="en-US" altLang="ko-KR" sz="1013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397C517-7244-423D-8EB6-C0EFFA3E63B0}"/>
              </a:ext>
            </a:extLst>
          </p:cNvPr>
          <p:cNvCxnSpPr>
            <a:cxnSpLocks/>
            <a:stCxn id="89" idx="3"/>
            <a:endCxn id="98" idx="2"/>
          </p:cNvCxnSpPr>
          <p:nvPr/>
        </p:nvCxnSpPr>
        <p:spPr>
          <a:xfrm>
            <a:off x="4605465" y="5933016"/>
            <a:ext cx="641813" cy="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id="{DC2055E2-15A1-4DCD-823F-06E94063B47A}"/>
              </a:ext>
            </a:extLst>
          </p:cNvPr>
          <p:cNvSpPr/>
          <p:nvPr/>
        </p:nvSpPr>
        <p:spPr>
          <a:xfrm>
            <a:off x="3167819" y="6635119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서버 접속 요청</a:t>
            </a:r>
            <a:endParaRPr lang="en-US" altLang="ko-KR" sz="1013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4B61F46-A990-48EA-971F-B393994DA13E}"/>
              </a:ext>
            </a:extLst>
          </p:cNvPr>
          <p:cNvCxnSpPr>
            <a:cxnSpLocks/>
            <a:stCxn id="89" idx="2"/>
            <a:endCxn id="103" idx="0"/>
          </p:cNvCxnSpPr>
          <p:nvPr/>
        </p:nvCxnSpPr>
        <p:spPr>
          <a:xfrm flipH="1">
            <a:off x="3885202" y="6248845"/>
            <a:ext cx="2880" cy="38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18134006-1D27-41F7-AEEA-7C4B69AE8006}"/>
              </a:ext>
            </a:extLst>
          </p:cNvPr>
          <p:cNvCxnSpPr>
            <a:stCxn id="103" idx="3"/>
            <a:endCxn id="98" idx="4"/>
          </p:cNvCxnSpPr>
          <p:nvPr/>
        </p:nvCxnSpPr>
        <p:spPr>
          <a:xfrm flipV="1">
            <a:off x="4602585" y="6259203"/>
            <a:ext cx="1204161" cy="691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3AE9E01-AC8F-43A2-9DA5-9E90BB468853}"/>
              </a:ext>
            </a:extLst>
          </p:cNvPr>
          <p:cNvSpPr txBox="1"/>
          <p:nvPr/>
        </p:nvSpPr>
        <p:spPr>
          <a:xfrm>
            <a:off x="5191724" y="7015874"/>
            <a:ext cx="6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8F07BA2-7B34-4885-95DE-D943DCC34DFC}"/>
              </a:ext>
            </a:extLst>
          </p:cNvPr>
          <p:cNvSpPr txBox="1"/>
          <p:nvPr/>
        </p:nvSpPr>
        <p:spPr>
          <a:xfrm>
            <a:off x="4585460" y="5597090"/>
            <a:ext cx="6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66D92C-3801-48F8-A3B4-2372BB55D19E}"/>
              </a:ext>
            </a:extLst>
          </p:cNvPr>
          <p:cNvSpPr txBox="1"/>
          <p:nvPr/>
        </p:nvSpPr>
        <p:spPr>
          <a:xfrm>
            <a:off x="3820135" y="6257316"/>
            <a:ext cx="11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SpaceBar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99C29E-4BCD-446C-8EAA-1E3D9E8A2E71}"/>
              </a:ext>
            </a:extLst>
          </p:cNvPr>
          <p:cNvSpPr txBox="1"/>
          <p:nvPr/>
        </p:nvSpPr>
        <p:spPr>
          <a:xfrm>
            <a:off x="3851695" y="7230014"/>
            <a:ext cx="6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F841A7B5-C9F2-4C16-9531-C89DD0102EE8}"/>
              </a:ext>
            </a:extLst>
          </p:cNvPr>
          <p:cNvCxnSpPr>
            <a:stCxn id="72" idx="2"/>
            <a:endCxn id="82" idx="2"/>
          </p:cNvCxnSpPr>
          <p:nvPr/>
        </p:nvCxnSpPr>
        <p:spPr>
          <a:xfrm rot="16200000" flipH="1">
            <a:off x="4579084" y="8369225"/>
            <a:ext cx="108079" cy="1490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64210B3-E855-48BC-9F8D-BE19FE65882A}"/>
              </a:ext>
            </a:extLst>
          </p:cNvPr>
          <p:cNvSpPr/>
          <p:nvPr/>
        </p:nvSpPr>
        <p:spPr>
          <a:xfrm>
            <a:off x="2527400" y="2736567"/>
            <a:ext cx="1806131" cy="71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Is</a:t>
            </a:r>
          </a:p>
          <a:p>
            <a:pPr algn="ctr"/>
            <a:r>
              <a:rPr lang="en-US" altLang="ko-KR" sz="1600" dirty="0" err="1"/>
              <a:t>inavalid</a:t>
            </a:r>
            <a:endParaRPr lang="en-US" altLang="ko-KR" sz="1600" dirty="0"/>
          </a:p>
          <a:p>
            <a:pPr algn="ctr"/>
            <a:r>
              <a:rPr lang="en-US" altLang="ko-KR" sz="1600" dirty="0"/>
              <a:t>Message()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52CDB1BE-4497-4A65-8D7C-5991BB804793}"/>
              </a:ext>
            </a:extLst>
          </p:cNvPr>
          <p:cNvSpPr/>
          <p:nvPr/>
        </p:nvSpPr>
        <p:spPr>
          <a:xfrm>
            <a:off x="2297330" y="3829106"/>
            <a:ext cx="2252153" cy="919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Info Check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589CDB-E827-4D4A-8350-D20FB82B6FD6}"/>
              </a:ext>
            </a:extLst>
          </p:cNvPr>
          <p:cNvSpPr/>
          <p:nvPr/>
        </p:nvSpPr>
        <p:spPr>
          <a:xfrm>
            <a:off x="2545301" y="5280060"/>
            <a:ext cx="1770328" cy="473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Update()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BFA88919-CD1D-4788-8E06-8CE1BE57AD9F}"/>
              </a:ext>
            </a:extLst>
          </p:cNvPr>
          <p:cNvSpPr/>
          <p:nvPr/>
        </p:nvSpPr>
        <p:spPr>
          <a:xfrm>
            <a:off x="2181252" y="6382283"/>
            <a:ext cx="2484308" cy="1178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Make</a:t>
            </a:r>
          </a:p>
          <a:p>
            <a:pPr algn="ctr"/>
            <a:r>
              <a:rPr lang="en-US" altLang="ko-KR" dirty="0" err="1"/>
              <a:t>Msg</a:t>
            </a:r>
            <a:r>
              <a:rPr lang="en-US" altLang="ko-KR" dirty="0"/>
              <a:t>(float </a:t>
            </a:r>
            <a:r>
              <a:rPr lang="en-US" altLang="ko-KR" dirty="0" err="1"/>
              <a:t>fTimeElapsed</a:t>
            </a:r>
            <a:r>
              <a:rPr lang="en-US" altLang="ko-KR" dirty="0"/>
              <a:t>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6E161F-0C33-4856-AE3F-20476D5A5DB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423407" y="3448810"/>
            <a:ext cx="7059" cy="38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E47D692-D45A-4F5F-8324-6062C20E88C3}"/>
              </a:ext>
            </a:extLst>
          </p:cNvPr>
          <p:cNvCxnSpPr>
            <a:cxnSpLocks/>
            <a:stCxn id="15" idx="2"/>
            <a:endCxn id="122" idx="0"/>
          </p:cNvCxnSpPr>
          <p:nvPr/>
        </p:nvCxnSpPr>
        <p:spPr>
          <a:xfrm>
            <a:off x="3423406" y="7560470"/>
            <a:ext cx="7060" cy="79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05B0469-3DAD-4539-9164-A4055D9EA4D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423407" y="4748619"/>
            <a:ext cx="7058" cy="53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D6C8B57D-280B-4915-8DA9-737B346CA248}"/>
              </a:ext>
            </a:extLst>
          </p:cNvPr>
          <p:cNvSpPr/>
          <p:nvPr/>
        </p:nvSpPr>
        <p:spPr>
          <a:xfrm>
            <a:off x="2379587" y="8357129"/>
            <a:ext cx="2101757" cy="106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Message</a:t>
            </a:r>
          </a:p>
          <a:p>
            <a:pPr algn="ctr"/>
            <a:r>
              <a:rPr lang="en-US" altLang="ko-KR" sz="2000" dirty="0"/>
              <a:t>Sender()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ACE76AB-B512-44A3-AA24-C3CB24D5797E}"/>
              </a:ext>
            </a:extLst>
          </p:cNvPr>
          <p:cNvSpPr txBox="1"/>
          <p:nvPr/>
        </p:nvSpPr>
        <p:spPr>
          <a:xfrm>
            <a:off x="4410786" y="403242"/>
            <a:ext cx="2094698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서버</a:t>
            </a:r>
            <a:endParaRPr lang="en-US" altLang="ko-KR" sz="2813" dirty="0"/>
          </a:p>
          <a:p>
            <a:pPr algn="ctr"/>
            <a:r>
              <a:rPr lang="ko-KR" altLang="en-US" sz="2813" dirty="0"/>
              <a:t>메시지 처리</a:t>
            </a:r>
            <a:endParaRPr lang="en-US" altLang="ko-KR" sz="2813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B8AE8B8-AC4A-4A08-A14C-666A576769D2}"/>
              </a:ext>
            </a:extLst>
          </p:cNvPr>
          <p:cNvSpPr/>
          <p:nvPr/>
        </p:nvSpPr>
        <p:spPr>
          <a:xfrm>
            <a:off x="352516" y="252512"/>
            <a:ext cx="1712659" cy="958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Message</a:t>
            </a:r>
          </a:p>
          <a:p>
            <a:pPr algn="ctr"/>
            <a:r>
              <a:rPr lang="en-US" altLang="ko-KR" dirty="0" err="1"/>
              <a:t>Reciver</a:t>
            </a:r>
            <a:endParaRPr lang="en-US" altLang="ko-KR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D718CA2-0CF3-4E89-B76C-04E2279887D9}"/>
              </a:ext>
            </a:extLst>
          </p:cNvPr>
          <p:cNvSpPr/>
          <p:nvPr/>
        </p:nvSpPr>
        <p:spPr>
          <a:xfrm>
            <a:off x="2668154" y="1675500"/>
            <a:ext cx="1517564" cy="6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/>
              <a:t>메시지 수신</a:t>
            </a:r>
            <a:endParaRPr lang="en-US" altLang="ko-KR" sz="16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AE37904-ABA7-431C-8B22-9141567E8D6A}"/>
              </a:ext>
            </a:extLst>
          </p:cNvPr>
          <p:cNvCxnSpPr>
            <a:cxnSpLocks/>
            <a:stCxn id="130" idx="2"/>
            <a:endCxn id="6" idx="0"/>
          </p:cNvCxnSpPr>
          <p:nvPr/>
        </p:nvCxnSpPr>
        <p:spPr>
          <a:xfrm>
            <a:off x="3426936" y="2345530"/>
            <a:ext cx="3530" cy="39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66AAC49-62B3-4245-8108-FC6141C9BA6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3423406" y="5753561"/>
            <a:ext cx="7059" cy="62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245B06-D2BD-431E-9549-C4C7AF057E8F}"/>
              </a:ext>
            </a:extLst>
          </p:cNvPr>
          <p:cNvSpPr txBox="1"/>
          <p:nvPr/>
        </p:nvSpPr>
        <p:spPr>
          <a:xfrm>
            <a:off x="3632201" y="7988300"/>
            <a:ext cx="133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30</a:t>
            </a:r>
            <a:r>
              <a:rPr lang="ko-KR" altLang="en-US" dirty="0"/>
              <a:t>번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75BD8F5-836B-41BA-888D-518F7DD92FD6}"/>
              </a:ext>
            </a:extLst>
          </p:cNvPr>
          <p:cNvCxnSpPr>
            <a:cxnSpLocks/>
            <a:stCxn id="128" idx="6"/>
            <a:endCxn id="130" idx="0"/>
          </p:cNvCxnSpPr>
          <p:nvPr/>
        </p:nvCxnSpPr>
        <p:spPr>
          <a:xfrm>
            <a:off x="2065175" y="731554"/>
            <a:ext cx="1361761" cy="943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4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907CC1D-A108-4EBA-BAFE-6BA8D0DEC272}"/>
              </a:ext>
            </a:extLst>
          </p:cNvPr>
          <p:cNvSpPr/>
          <p:nvPr/>
        </p:nvSpPr>
        <p:spPr>
          <a:xfrm>
            <a:off x="4343127" y="1555574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캐릭터 조작</a:t>
            </a:r>
            <a:endParaRPr lang="en-US" altLang="ko-KR" sz="1013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B4099FBF-B92C-492E-AF6E-C760970C66AE}"/>
              </a:ext>
            </a:extLst>
          </p:cNvPr>
          <p:cNvSpPr/>
          <p:nvPr/>
        </p:nvSpPr>
        <p:spPr>
          <a:xfrm>
            <a:off x="4305027" y="2730387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조작 확인</a:t>
            </a:r>
            <a:endParaRPr lang="en-US" altLang="ko-KR" sz="1013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59362F-7683-4433-894A-88F45024607E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H="1">
            <a:off x="4900591" y="2187232"/>
            <a:ext cx="2004" cy="54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76CC98A-46E8-40AD-A6BD-6CEFF030F7E5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4900591" y="3362045"/>
            <a:ext cx="1" cy="76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CFB4FF42-F5D5-4EB1-8403-A32D2880C9A4}"/>
              </a:ext>
            </a:extLst>
          </p:cNvPr>
          <p:cNvSpPr/>
          <p:nvPr/>
        </p:nvSpPr>
        <p:spPr>
          <a:xfrm>
            <a:off x="4341122" y="5405348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Message</a:t>
            </a:r>
          </a:p>
          <a:p>
            <a:pPr algn="ctr"/>
            <a:r>
              <a:rPr lang="en-US" altLang="ko-KR" sz="1013" dirty="0"/>
              <a:t>Sender()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984EC78-CE40-4DED-A18D-5152052AC30D}"/>
              </a:ext>
            </a:extLst>
          </p:cNvPr>
          <p:cNvSpPr txBox="1"/>
          <p:nvPr/>
        </p:nvSpPr>
        <p:spPr>
          <a:xfrm>
            <a:off x="3848502" y="321966"/>
            <a:ext cx="2094698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클라이언트</a:t>
            </a:r>
            <a:endParaRPr lang="en-US" altLang="ko-KR" sz="2813" dirty="0"/>
          </a:p>
          <a:p>
            <a:pPr algn="ctr"/>
            <a:r>
              <a:rPr lang="ko-KR" altLang="en-US" sz="2813" dirty="0"/>
              <a:t>조작 처리</a:t>
            </a:r>
            <a:endParaRPr lang="en-US" altLang="ko-KR" sz="2813" dirty="0"/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75B10EAC-A01B-4C1A-8CD3-736BCC9D9DCB}"/>
              </a:ext>
            </a:extLst>
          </p:cNvPr>
          <p:cNvSpPr/>
          <p:nvPr/>
        </p:nvSpPr>
        <p:spPr>
          <a:xfrm>
            <a:off x="4305028" y="4130330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Make</a:t>
            </a:r>
          </a:p>
          <a:p>
            <a:pPr algn="ctr"/>
            <a:r>
              <a:rPr lang="en-US" altLang="ko-KR" sz="1013" dirty="0" err="1"/>
              <a:t>Msg</a:t>
            </a:r>
            <a:endParaRPr lang="en-US" altLang="ko-KR" sz="1013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152CEE-BBED-4669-8D6E-B9641F48C65D}"/>
              </a:ext>
            </a:extLst>
          </p:cNvPr>
          <p:cNvCxnSpPr>
            <a:cxnSpLocks/>
            <a:stCxn id="33" idx="2"/>
            <a:endCxn id="127" idx="0"/>
          </p:cNvCxnSpPr>
          <p:nvPr/>
        </p:nvCxnSpPr>
        <p:spPr>
          <a:xfrm flipH="1">
            <a:off x="4900590" y="4761988"/>
            <a:ext cx="2" cy="64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4DFE34D-190B-4E99-94CA-8C5262B5601F}"/>
              </a:ext>
            </a:extLst>
          </p:cNvPr>
          <p:cNvSpPr txBox="1"/>
          <p:nvPr/>
        </p:nvSpPr>
        <p:spPr>
          <a:xfrm>
            <a:off x="825901" y="334665"/>
            <a:ext cx="2094698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클라이언트</a:t>
            </a:r>
            <a:endParaRPr lang="en-US" altLang="ko-KR" sz="2813" dirty="0"/>
          </a:p>
          <a:p>
            <a:pPr algn="ctr"/>
            <a:r>
              <a:rPr lang="ko-KR" altLang="en-US" sz="2813" dirty="0"/>
              <a:t>메시지 처리</a:t>
            </a:r>
            <a:endParaRPr lang="en-US" altLang="ko-KR" sz="2813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09B2001-F0CD-42BB-AECD-B1CBB78AA154}"/>
              </a:ext>
            </a:extLst>
          </p:cNvPr>
          <p:cNvSpPr/>
          <p:nvPr/>
        </p:nvSpPr>
        <p:spPr>
          <a:xfrm>
            <a:off x="1370537" y="1555574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Message</a:t>
            </a:r>
          </a:p>
          <a:p>
            <a:pPr algn="ctr"/>
            <a:r>
              <a:rPr lang="en-US" altLang="ko-KR" sz="1013" dirty="0" err="1"/>
              <a:t>Reciver</a:t>
            </a:r>
            <a:endParaRPr lang="en-US" altLang="ko-KR" sz="1013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3CDAE6-C081-4EB6-9A30-43CABFD1AFE7}"/>
              </a:ext>
            </a:extLst>
          </p:cNvPr>
          <p:cNvSpPr/>
          <p:nvPr/>
        </p:nvSpPr>
        <p:spPr>
          <a:xfrm>
            <a:off x="1456260" y="2378581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메시지 수신</a:t>
            </a:r>
            <a:endParaRPr lang="en-US" altLang="ko-KR" sz="1013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FA20625-B462-4FFA-BC31-564EE964A27D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 flipH="1">
            <a:off x="1930004" y="2187232"/>
            <a:ext cx="1" cy="19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A956E88-B55B-4C17-989C-B72A8F0A9711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 flipH="1">
            <a:off x="1930003" y="2863329"/>
            <a:ext cx="1" cy="38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FCEC4D-A4AA-4697-A992-43E457299038}"/>
              </a:ext>
            </a:extLst>
          </p:cNvPr>
          <p:cNvSpPr/>
          <p:nvPr/>
        </p:nvSpPr>
        <p:spPr>
          <a:xfrm>
            <a:off x="1456259" y="4226414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Update()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45690ED-A8A1-43A1-89ED-1C2244A6CFE0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>
            <a:off x="1930003" y="4711162"/>
            <a:ext cx="5" cy="70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167DFF-AE21-4F71-971D-9B331D1F103E}"/>
              </a:ext>
            </a:extLst>
          </p:cNvPr>
          <p:cNvSpPr/>
          <p:nvPr/>
        </p:nvSpPr>
        <p:spPr>
          <a:xfrm>
            <a:off x="1370540" y="5415518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Draw()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A0C70A-3DFE-4A9F-AF2A-854F7DE31A0F}"/>
              </a:ext>
            </a:extLst>
          </p:cNvPr>
          <p:cNvSpPr/>
          <p:nvPr/>
        </p:nvSpPr>
        <p:spPr>
          <a:xfrm>
            <a:off x="1456259" y="3249708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Decoding()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6B6785B-4DAE-469E-B32F-3EF08894F796}"/>
              </a:ext>
            </a:extLst>
          </p:cNvPr>
          <p:cNvCxnSpPr>
            <a:cxnSpLocks/>
            <a:stCxn id="76" idx="2"/>
            <a:endCxn id="73" idx="0"/>
          </p:cNvCxnSpPr>
          <p:nvPr/>
        </p:nvCxnSpPr>
        <p:spPr>
          <a:xfrm>
            <a:off x="1930003" y="3734456"/>
            <a:ext cx="0" cy="49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4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99</Words>
  <Application>Microsoft Office PowerPoint</Application>
  <PresentationFormat>A4 용지(210x297mm)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이용선</dc:creator>
  <cp:lastModifiedBy>LeeYongsun</cp:lastModifiedBy>
  <cp:revision>30</cp:revision>
  <dcterms:created xsi:type="dcterms:W3CDTF">2017-11-16T02:36:23Z</dcterms:created>
  <dcterms:modified xsi:type="dcterms:W3CDTF">2017-11-28T15:34:44Z</dcterms:modified>
</cp:coreProperties>
</file>