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1923A-A3B5-4C86-91B1-0DAE3AA2F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442D10-BF37-4C96-BB7D-6E5969DAC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2B3BF-973C-428D-B3E1-185E2C14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9E70-59D0-4831-821A-A64C7A5E5725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E9B8F-715E-4997-812D-CA545B4D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7D04C7-52F3-4C0B-8F9D-2418588B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7E42-AD49-478B-A40D-B63B83B06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55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17796-788A-4CAB-A84D-C073CCFD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61365A-9F91-4F73-9DF0-63D1739C6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5712A-FBF5-4707-9369-6272DD26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9E70-59D0-4831-821A-A64C7A5E5725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917FF-A8AF-400C-90B4-18B8A765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D6758-CEF9-4658-9FEA-EF7A75F6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7E42-AD49-478B-A40D-B63B83B06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67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570F3-11BD-4AB1-937E-F6703CEE2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CA7C0D-8AD5-4A86-9032-091747309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BD52B-70D7-4239-A9EB-2C1953BC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9E70-59D0-4831-821A-A64C7A5E5725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684F6-BBDB-41B2-914F-92AECBF9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32191-4DAC-4D42-90BB-761B7E26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7E42-AD49-478B-A40D-B63B83B06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03BD5-A205-49EF-8C09-25E82D9D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C7672-6C17-4889-B1CE-63220FC05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2035B-8983-45A1-AC16-1312D412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9E70-59D0-4831-821A-A64C7A5E5725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EA89E-B7A4-41F7-AD54-F71738A8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62FDC-6992-49C7-9F27-616A71E1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7E42-AD49-478B-A40D-B63B83B06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2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FFE60-F418-4498-8C07-428A5D82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A912AD-F1A3-481A-9D22-094EF8483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1C8A8-B704-4C05-BBAA-D562A30F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9E70-59D0-4831-821A-A64C7A5E5725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08D06-8D7B-4815-AC13-3F912536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8096A-C1D5-4DB7-B7E7-33101704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7E42-AD49-478B-A40D-B63B83B06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6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F2AD3-3F57-4880-9154-12B3528E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99E5A-0361-488C-8955-303CE1332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06DF2F-D791-46E7-BD99-186D94236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83033C-9698-43B1-8339-51CB41D7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9E70-59D0-4831-821A-A64C7A5E5725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83FB27-ACB6-455F-A87A-E5EB658A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A1F55-BD1B-4632-BB11-7245F08C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7E42-AD49-478B-A40D-B63B83B06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39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4F6EB-764B-40DD-92DB-5C4FA885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C95366-FD1D-4BB2-B832-213F0A363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363699-351C-4F93-AA15-1B73FCFB1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F0D9C9-9321-4411-A50D-366A65B07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8285D4-85A9-4082-9615-B25E66830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FACBF8-7ABE-45CD-A9C2-5BBBE2573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9E70-59D0-4831-821A-A64C7A5E5725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0268BD-9A63-43CB-BA78-0E6E9A43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CE68B3-620C-4E21-BBE6-585ED9A6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7E42-AD49-478B-A40D-B63B83B06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04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654C8-33EE-4D33-987A-5A5F7CE5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5E7FD-B988-48CD-9B94-9AB5E7A3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9E70-59D0-4831-821A-A64C7A5E5725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AA1978-80CE-449C-9DCE-6A4502F8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EBBEED-3A66-4E90-AF36-52A4DC4D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7E42-AD49-478B-A40D-B63B83B06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70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12A80F-330C-4FE4-819D-AF226D06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9E70-59D0-4831-821A-A64C7A5E5725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AA836-A5EF-449A-A190-B557C6D3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317F58-B7AA-42B1-9A9B-6EB30C9D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7E42-AD49-478B-A40D-B63B83B06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92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92293-D1CB-4B37-8889-9505E491D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B6EA0-364E-4E52-8BB2-5CBC915D7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9578BA-B2F8-4F44-9FBE-28B4AF795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7D2D8-8D57-41ED-96C4-AF154805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9E70-59D0-4831-821A-A64C7A5E5725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FB528-AAEC-477E-932E-61A8F4EE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9912BF-BE05-47CE-ADFC-EC291465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7E42-AD49-478B-A40D-B63B83B06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9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69EBC-220F-4E72-A211-7667745A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882E84-5605-4F64-A308-61B1E3361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A50E46-CC13-41C1-9EB6-8D812E4C6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711932-FED5-4542-869B-42E51B9E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9E70-59D0-4831-821A-A64C7A5E5725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C1D571-CB2E-4577-91BF-F4C5CECE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D62C79-7207-4542-AB89-08EB6CDD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E7E42-AD49-478B-A40D-B63B83B06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4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6D3596-0BFA-4F5E-9699-8B833DE7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900F6E-7CC1-4088-AA15-A0B521AA7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B383E-94ED-4BEB-ABB3-7573BC1FA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69E70-59D0-4831-821A-A64C7A5E5725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106C8-1632-435E-8026-7A612DA53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49823-BD56-4C0F-82E6-B2735D434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E7E42-AD49-478B-A40D-B63B83B06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82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11727424" descr="EMB00003c583af0">
            <a:extLst>
              <a:ext uri="{FF2B5EF4-FFF2-40B4-BE49-F238E27FC236}">
                <a16:creationId xmlns:a16="http://schemas.microsoft.com/office/drawing/2014/main" id="{4A45EEA6-733B-4FAA-AC59-3BF2F7140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49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_x186610648" descr="EMB00003c583af4">
            <a:extLst>
              <a:ext uri="{FF2B5EF4-FFF2-40B4-BE49-F238E27FC236}">
                <a16:creationId xmlns:a16="http://schemas.microsoft.com/office/drawing/2014/main" id="{56528182-D54A-4D76-A3B9-BB44AC5BE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7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이용선</dc:creator>
  <cp:lastModifiedBy>이용선</cp:lastModifiedBy>
  <cp:revision>1</cp:revision>
  <dcterms:created xsi:type="dcterms:W3CDTF">2017-11-15T07:26:17Z</dcterms:created>
  <dcterms:modified xsi:type="dcterms:W3CDTF">2017-11-15T07:27:44Z</dcterms:modified>
</cp:coreProperties>
</file>