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4365104"/>
            <a:ext cx="6224736" cy="1584176"/>
          </a:xfrm>
        </p:spPr>
        <p:txBody>
          <a:bodyPr>
            <a:normAutofit/>
          </a:bodyPr>
          <a:lstStyle/>
          <a:p>
            <a:r>
              <a:rPr lang="en-US" altLang="ko-KR" smtClean="0"/>
              <a:t>2013182034</a:t>
            </a:r>
            <a:endParaRPr lang="en-US" altLang="ko-KR" dirty="0" smtClean="0"/>
          </a:p>
          <a:p>
            <a:r>
              <a:rPr lang="ko-KR" altLang="en-US" dirty="0" smtClean="0"/>
              <a:t>이용</a:t>
            </a:r>
            <a:r>
              <a:rPr lang="ko-KR" altLang="en-US" dirty="0" smtClean="0"/>
              <a:t>선</a:t>
            </a:r>
            <a:endParaRPr lang="en-US" altLang="ko-KR" dirty="0" smtClean="0"/>
          </a:p>
        </p:txBody>
      </p:sp>
      <p:pic>
        <p:nvPicPr>
          <p:cNvPr id="5" name="그림 4" descr="Titl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92696"/>
            <a:ext cx="8460127" cy="22611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Title</a:t>
            </a:r>
            <a:endParaRPr lang="ko-KR" altLang="en-US" dirty="0"/>
          </a:p>
        </p:txBody>
      </p:sp>
      <p:pic>
        <p:nvPicPr>
          <p:cNvPr id="4" name="내용 개체 틀 3" descr="타이틀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556792"/>
            <a:ext cx="3620771" cy="4525963"/>
          </a:xfr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Main Title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SunE</cp:lastModifiedBy>
  <cp:revision>2</cp:revision>
  <dcterms:created xsi:type="dcterms:W3CDTF">2006-10-05T04:04:58Z</dcterms:created>
  <dcterms:modified xsi:type="dcterms:W3CDTF">2014-06-16T20:48:20Z</dcterms:modified>
</cp:coreProperties>
</file>