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9" r:id="rId3"/>
    <p:sldId id="260" r:id="rId4"/>
    <p:sldId id="264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805"/>
    <a:srgbClr val="4D24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77A1E-FE36-4868-AB73-4228BA1585AD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F78A0-2CAB-4A37-80E9-BE8BD95851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6599B-723F-4590-AB39-2DF7374A1919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269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CDDDDD-50FD-422C-98C1-DA0F5EA6BCED}" type="slidenum">
              <a:rPr lang="en-US" altLang="ko-KR" sz="1200"/>
              <a:pPr algn="r"/>
              <a:t>2</a:t>
            </a:fld>
            <a:endParaRPr lang="en-US" altLang="ko-KR" sz="1200"/>
          </a:p>
        </p:txBody>
      </p:sp>
      <p:sp>
        <p:nvSpPr>
          <p:cNvPr id="12698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40F1B-AF44-4869-A13A-7A4B453B8C1C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280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0C0D10-56D1-47C1-80AB-A44433C596E3}" type="slidenum">
              <a:rPr lang="en-US" altLang="ko-KR" sz="1200"/>
              <a:pPr algn="r"/>
              <a:t>3</a:t>
            </a:fld>
            <a:endParaRPr lang="en-US" altLang="ko-KR" sz="1200"/>
          </a:p>
        </p:txBody>
      </p:sp>
      <p:sp>
        <p:nvSpPr>
          <p:cNvPr id="12800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40F1B-AF44-4869-A13A-7A4B453B8C1C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280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0C0D10-56D1-47C1-80AB-A44433C596E3}" type="slidenum">
              <a:rPr lang="en-US" altLang="ko-KR" sz="1200"/>
              <a:pPr algn="r"/>
              <a:t>4</a:t>
            </a:fld>
            <a:endParaRPr lang="en-US" altLang="ko-KR" sz="1200"/>
          </a:p>
        </p:txBody>
      </p:sp>
      <p:sp>
        <p:nvSpPr>
          <p:cNvPr id="12800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85E3F-0037-4C7B-8FCB-CA3C9A220690}" type="slidenum">
              <a:rPr lang="en-US" altLang="ko-KR" smtClean="0">
                <a:latin typeface="굴림" charset="-127"/>
                <a:ea typeface="굴림" charset="-127"/>
              </a:rPr>
              <a:pPr/>
              <a:t>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AB20E1-43FE-4BA7-B28E-A3EF54AF1F58}" type="slidenum">
              <a:rPr lang="en-US" altLang="ko-KR" sz="1200"/>
              <a:pPr algn="r"/>
              <a:t>5</a:t>
            </a:fld>
            <a:endParaRPr lang="en-US" altLang="ko-KR" sz="1200"/>
          </a:p>
        </p:txBody>
      </p:sp>
      <p:sp>
        <p:nvSpPr>
          <p:cNvPr id="12902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EC3D8-A1A2-4CCE-9BCF-AD419C1F4D14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300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AC67E2-C26C-4D5F-ADBC-FCAC923BD6C1}" type="slidenum">
              <a:rPr lang="en-US" altLang="ko-KR" sz="1200"/>
              <a:pPr algn="r"/>
              <a:t>6</a:t>
            </a:fld>
            <a:endParaRPr lang="en-US" altLang="ko-KR" sz="1200"/>
          </a:p>
        </p:txBody>
      </p:sp>
      <p:sp>
        <p:nvSpPr>
          <p:cNvPr id="13005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0162-486D-49B9-9767-B7435E7700C2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3EFA-BC8D-47E0-94D0-A18090CC65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연습문제 보충 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ko-KR" altLang="en-US" sz="3200" dirty="0" smtClean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연습 문제 </a:t>
            </a:r>
            <a:r>
              <a:rPr lang="en-US" altLang="ko-KR" sz="3200" dirty="0" smtClean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4-5</a:t>
            </a:r>
            <a:endParaRPr lang="ko-KR" altLang="en-US" sz="3200" dirty="0" smtClean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5238"/>
            <a:ext cx="8951913" cy="53832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제목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연습문제 </a:t>
            </a:r>
            <a:r>
              <a:rPr lang="en-US" altLang="ko-KR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2-4</a:t>
            </a:r>
            <a:r>
              <a:rPr lang="ko-KR" altLang="en-US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를 이용하여 윈도우에 출력된 텍스트를 파일에 저장하고</a:t>
            </a:r>
            <a:r>
              <a:rPr lang="en-US" altLang="ko-KR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파일에서 읽고 화면에 출력하기</a:t>
            </a:r>
            <a:endParaRPr lang="en-US" altLang="ko-KR" sz="2400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ko-KR" altLang="en-US" sz="2400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내용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메모장 작성</a:t>
            </a:r>
            <a:r>
              <a:rPr lang="en-US" altLang="ko-KR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캐럿이 있는 </a:t>
            </a:r>
            <a:r>
              <a:rPr lang="en-US" altLang="ko-KR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10</a:t>
            </a:r>
            <a:r>
              <a:rPr lang="ko-KR" altLang="en-US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라인 메모장</a:t>
            </a:r>
            <a:endParaRPr lang="en-US" altLang="ko-KR" sz="2400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메뉴</a:t>
            </a:r>
            <a:r>
              <a:rPr lang="en-US" altLang="ko-KR" sz="24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: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sz="2200" dirty="0" smtClean="0">
                <a:solidFill>
                  <a:srgbClr val="CC00CC"/>
                </a:solidFill>
                <a:latin typeface="HY울릉도M" pitchFamily="18" charset="-127"/>
                <a:ea typeface="HY울릉도M" pitchFamily="18" charset="-127"/>
              </a:rPr>
              <a:t>열기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파일을 열기 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파일 공용 대화상자 사용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) / </a:t>
            </a:r>
            <a:r>
              <a:rPr lang="ko-KR" altLang="en-US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새 파일 만들기 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화면의 내용을 삭제하고 빈 화면 띄우기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sz="2200" dirty="0" smtClean="0">
                <a:solidFill>
                  <a:srgbClr val="CC00CC"/>
                </a:solidFill>
                <a:latin typeface="HY울릉도M" pitchFamily="18" charset="-127"/>
                <a:ea typeface="HY울릉도M" pitchFamily="18" charset="-127"/>
              </a:rPr>
              <a:t>저장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메모장에 작성한 내용을 파일 공용 대화상자를 이용하여 저장한다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sz="2200" dirty="0" smtClean="0">
                <a:solidFill>
                  <a:srgbClr val="CC00CC"/>
                </a:solidFill>
                <a:latin typeface="HY울릉도M" pitchFamily="18" charset="-127"/>
                <a:ea typeface="HY울릉도M" pitchFamily="18" charset="-127"/>
              </a:rPr>
              <a:t>끝내기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프로그램을 종료한다</a:t>
            </a: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22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파일 입출력은 표준 입출력 함수를 이용한다</a:t>
            </a:r>
            <a:r>
              <a:rPr lang="en-US" altLang="ko-KR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dirty="0" err="1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fopen</a:t>
            </a:r>
            <a:r>
              <a:rPr lang="en-US" altLang="ko-KR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 / </a:t>
            </a:r>
            <a:r>
              <a:rPr lang="en-US" altLang="ko-KR" dirty="0" err="1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fclose</a:t>
            </a:r>
            <a:endParaRPr lang="en-US" altLang="ko-KR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dirty="0" err="1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fgets</a:t>
            </a:r>
            <a:r>
              <a:rPr lang="en-US" altLang="ko-KR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 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dirty="0" err="1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fputs</a:t>
            </a:r>
            <a:endParaRPr lang="en-US" altLang="ko-KR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dirty="0" err="1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fseek</a:t>
            </a:r>
            <a:endParaRPr lang="en-US" altLang="ko-KR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sz="2400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ko-KR" altLang="en-US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연습 문제 </a:t>
            </a:r>
            <a:r>
              <a:rPr lang="en-US" altLang="ko-KR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4-5</a:t>
            </a:r>
            <a:endParaRPr lang="ko-KR" altLang="en-US" sz="3200" b="1" dirty="0" smtClean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928670"/>
            <a:ext cx="8572560" cy="5800743"/>
          </a:xfrm>
        </p:spPr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6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표준 입출력 함수</a:t>
            </a:r>
            <a:endParaRPr lang="en-US" altLang="ko-KR" sz="2600" dirty="0" smtClean="0">
              <a:solidFill>
                <a:srgbClr val="0070C0"/>
              </a:solidFill>
              <a:latin typeface="HY울릉도M" pitchFamily="18" charset="-127"/>
              <a:ea typeface="HY울릉도M" pitchFamily="18" charset="-127"/>
            </a:endParaRP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FILE *</a:t>
            </a:r>
            <a:r>
              <a:rPr lang="en-US" altLang="ko-KR" sz="22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fopen</a:t>
            </a: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(const char *filename, const char *mode);</a:t>
            </a: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파일을 열어 파일을 가리키는 포인터가 </a:t>
            </a:r>
            <a:r>
              <a:rPr lang="ko-KR" altLang="en-US" sz="2200" dirty="0" err="1" smtClean="0">
                <a:latin typeface="HY울릉도M" pitchFamily="18" charset="-127"/>
                <a:ea typeface="HY울릉도M" pitchFamily="18" charset="-127"/>
              </a:rPr>
              <a:t>리턴값으로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 반환된다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filename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열고자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하는 파일 이름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경로 포함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가능</a:t>
            </a:r>
            <a:endParaRPr lang="en-US" altLang="ko-KR" sz="2200" dirty="0">
              <a:latin typeface="HY울릉도M" pitchFamily="18" charset="-127"/>
              <a:ea typeface="HY울릉도M" pitchFamily="18" charset="-127"/>
            </a:endParaRP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mode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개방 방식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액세스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모드</a:t>
            </a:r>
            <a:endParaRPr lang="en-US" altLang="ko-KR" sz="2200" dirty="0">
              <a:latin typeface="HY울릉도M" pitchFamily="18" charset="-127"/>
              <a:ea typeface="HY울릉도M" pitchFamily="18" charset="-127"/>
            </a:endParaRPr>
          </a:p>
          <a:p>
            <a:pPr marL="1645920" lvl="4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r 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읽기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전용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), w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쓰기 전용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), a (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추가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입력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), r+, w+ (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읽고 쓰는 것이 다 가능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), a+ (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파일을 읽기 및 덧붙이기 형식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)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marL="1005840" lvl="3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2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int</a:t>
            </a: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2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fclose</a:t>
            </a: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(FILE *stream</a:t>
            </a: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);</a:t>
            </a:r>
          </a:p>
          <a:p>
            <a:pPr lvl="2" indent="-182880">
              <a:lnSpc>
                <a:spcPct val="80000"/>
              </a:lnSpc>
              <a:defRPr/>
            </a:pP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 닫기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char </a:t>
            </a:r>
            <a:r>
              <a:rPr lang="en-US" altLang="ko-KR" sz="22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fgets</a:t>
            </a: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 (char *s, </a:t>
            </a:r>
            <a:r>
              <a:rPr lang="en-US" altLang="ko-KR" sz="22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int</a:t>
            </a: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n, FILE *stream</a:t>
            </a:r>
            <a:r>
              <a:rPr lang="en-US" altLang="ko-KR" sz="22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);</a:t>
            </a:r>
          </a:p>
          <a:p>
            <a:pPr lvl="2" indent="-182880">
              <a:lnSpc>
                <a:spcPct val="80000"/>
              </a:lnSpc>
              <a:defRPr/>
            </a:pPr>
            <a:r>
              <a:rPr lang="ko-KR" altLang="en-US" sz="2200" dirty="0" err="1">
                <a:latin typeface="HY울릉도M" pitchFamily="18" charset="-127"/>
                <a:ea typeface="HY울릉도M" pitchFamily="18" charset="-127"/>
              </a:rPr>
              <a:t>스트림에서</a:t>
            </a:r>
            <a:r>
              <a:rPr lang="ko-KR" altLang="en-US" sz="2200" dirty="0">
                <a:latin typeface="HY울릉도M" pitchFamily="18" charset="-127"/>
                <a:ea typeface="HY울릉도M" pitchFamily="18" charset="-127"/>
              </a:rPr>
              <a:t> 문자열을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받는다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s: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문자열을 </a:t>
            </a:r>
            <a:r>
              <a:rPr lang="ko-KR" altLang="en-US" sz="2200" dirty="0" err="1" smtClean="0">
                <a:latin typeface="HY울릉도M" pitchFamily="18" charset="-127"/>
                <a:ea typeface="HY울릉도M" pitchFamily="18" charset="-127"/>
              </a:rPr>
              <a:t>입력받을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 문자 배열 포인터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n: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문자열의 길이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stream: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문자열을 읽어올 파일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marL="731520" lvl="2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marL="731520" lvl="2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ko-KR" altLang="en-US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연습 문제 </a:t>
            </a:r>
            <a:r>
              <a:rPr lang="en-US" altLang="ko-KR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4-5</a:t>
            </a:r>
            <a:endParaRPr lang="ko-KR" altLang="en-US" sz="3200" b="1" dirty="0" smtClean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928671"/>
            <a:ext cx="8715436" cy="4714907"/>
          </a:xfrm>
        </p:spPr>
        <p:txBody>
          <a:bodyPr rtlCol="0">
            <a:normAutofit fontScale="92500" lnSpcReduction="100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6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표준 입출력 </a:t>
            </a:r>
            <a:r>
              <a:rPr lang="ko-KR" altLang="en-US" sz="2600" dirty="0" smtClean="0">
                <a:solidFill>
                  <a:srgbClr val="0070C0"/>
                </a:solidFill>
                <a:latin typeface="HY울릉도M" pitchFamily="18" charset="-127"/>
                <a:ea typeface="HY울릉도M" pitchFamily="18" charset="-127"/>
              </a:rPr>
              <a:t>함수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1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400" dirty="0" err="1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int</a:t>
            </a:r>
            <a:r>
              <a:rPr lang="en-US" altLang="ko-KR" sz="2400" dirty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400" dirty="0" err="1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fputs</a:t>
            </a:r>
            <a:r>
              <a:rPr lang="en-US" altLang="ko-KR" sz="2400" dirty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(const char *s, FILE *stream);</a:t>
            </a:r>
          </a:p>
          <a:p>
            <a:pPr lvl="2" indent="-182880">
              <a:lnSpc>
                <a:spcPct val="80000"/>
              </a:lnSpc>
              <a:defRPr/>
            </a:pPr>
            <a:r>
              <a:rPr lang="en-US" altLang="ko-KR" sz="2200" dirty="0">
                <a:latin typeface="HY울릉도M" pitchFamily="18" charset="-127"/>
                <a:ea typeface="HY울릉도M" pitchFamily="18" charset="-127"/>
              </a:rPr>
              <a:t>S</a:t>
            </a:r>
            <a:r>
              <a:rPr lang="ko-KR" altLang="en-US" sz="2200" dirty="0">
                <a:latin typeface="HY울릉도M" pitchFamily="18" charset="-127"/>
                <a:ea typeface="HY울릉도M" pitchFamily="18" charset="-127"/>
              </a:rPr>
              <a:t>가 가리키는 문자열을 스트림에 쓴다</a:t>
            </a:r>
            <a:r>
              <a:rPr lang="en-US" altLang="ko-KR" sz="2200" dirty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>
                <a:latin typeface="HY울릉도M" pitchFamily="18" charset="-127"/>
                <a:ea typeface="HY울릉도M" pitchFamily="18" charset="-127"/>
              </a:rPr>
              <a:t>s: </a:t>
            </a:r>
            <a:r>
              <a:rPr lang="ko-KR" altLang="en-US" sz="2200" dirty="0">
                <a:latin typeface="HY울릉도M" pitchFamily="18" charset="-127"/>
                <a:ea typeface="HY울릉도M" pitchFamily="18" charset="-127"/>
              </a:rPr>
              <a:t>출력하고자 하는 문자열</a:t>
            </a:r>
            <a:endParaRPr lang="en-US" altLang="ko-KR" sz="2200" dirty="0">
              <a:latin typeface="HY울릉도M" pitchFamily="18" charset="-127"/>
              <a:ea typeface="HY울릉도M" pitchFamily="18" charset="-127"/>
            </a:endParaRPr>
          </a:p>
          <a:p>
            <a:pPr marL="1188720" lvl="3" indent="-18288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ko-KR" sz="2200" dirty="0">
                <a:latin typeface="HY울릉도M" pitchFamily="18" charset="-127"/>
                <a:ea typeface="HY울릉도M" pitchFamily="18" charset="-127"/>
              </a:rPr>
              <a:t>stream: </a:t>
            </a:r>
            <a:r>
              <a:rPr lang="ko-KR" altLang="en-US" sz="2200" dirty="0">
                <a:latin typeface="HY울릉도M" pitchFamily="18" charset="-127"/>
                <a:ea typeface="HY울릉도M" pitchFamily="18" charset="-127"/>
              </a:rPr>
              <a:t>출력하고자 하는 대상 파일</a:t>
            </a:r>
            <a:endParaRPr lang="en-US" altLang="ko-KR" sz="2200" dirty="0">
              <a:latin typeface="HY울릉도M" pitchFamily="18" charset="-127"/>
              <a:ea typeface="HY울릉도M" pitchFamily="18" charset="-127"/>
            </a:endParaRPr>
          </a:p>
          <a:p>
            <a:pPr lvl="1">
              <a:buFont typeface="Arial" pitchFamily="34" charset="0"/>
              <a:buChar char="•"/>
              <a:defRPr/>
            </a:pPr>
            <a:endParaRPr lang="en-US" sz="2600" dirty="0" smtClean="0">
              <a:solidFill>
                <a:srgbClr val="753805"/>
              </a:solidFill>
              <a:latin typeface="HY울릉도M" pitchFamily="18" charset="-127"/>
              <a:ea typeface="HY울릉도M" pitchFamily="18" charset="-127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int</a:t>
            </a:r>
            <a:r>
              <a:rPr lang="en-US" sz="24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sz="24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fseek</a:t>
            </a:r>
            <a:r>
              <a:rPr lang="en-US" sz="24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( FILE * stream, long </a:t>
            </a:r>
            <a:r>
              <a:rPr lang="en-US" sz="24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int</a:t>
            </a:r>
            <a:r>
              <a:rPr lang="en-US" sz="24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offset, </a:t>
            </a:r>
            <a:r>
              <a:rPr lang="en-US" sz="2400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int</a:t>
            </a:r>
            <a:r>
              <a:rPr lang="en-US" sz="24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origin );</a:t>
            </a:r>
          </a:p>
          <a:p>
            <a:pPr lvl="2">
              <a:defRPr/>
            </a:pP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파일의 </a:t>
            </a:r>
            <a:r>
              <a:rPr lang="ko-KR" altLang="en-US" sz="2200" dirty="0" err="1" smtClean="0">
                <a:latin typeface="HY울릉도M" pitchFamily="18" charset="-127"/>
                <a:ea typeface="HY울릉도M" pitchFamily="18" charset="-127"/>
              </a:rPr>
              <a:t>위치값을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 조정한다</a:t>
            </a:r>
            <a:r>
              <a:rPr lang="en-US" altLang="ko-KR" sz="2200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lvl="2">
              <a:defRPr/>
            </a:pP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Stream: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작업할</a:t>
            </a: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파일을 가리키는 포인터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2">
              <a:defRPr/>
            </a:pP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Offset: origin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으로부터 얼마나 떨어진 곳에 설정할 지에 대한 값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2">
              <a:defRPr/>
            </a:pP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Origin: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오프셋이 더해지는 위치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3">
              <a:defRPr/>
            </a:pP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SEEK_SET: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파일의 시작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3">
              <a:defRPr/>
            </a:pP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SEEK_CUR: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현재</a:t>
            </a: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</a:t>
            </a: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포인터의 위치</a:t>
            </a:r>
            <a:endParaRPr lang="en-US" altLang="ko-KR" sz="2200" dirty="0" smtClean="0">
              <a:latin typeface="HY울릉도M" pitchFamily="18" charset="-127"/>
              <a:ea typeface="HY울릉도M" pitchFamily="18" charset="-127"/>
            </a:endParaRPr>
          </a:p>
          <a:p>
            <a:pPr lvl="3">
              <a:defRPr/>
            </a:pPr>
            <a:r>
              <a:rPr lang="en-US" sz="2200" dirty="0" smtClean="0">
                <a:latin typeface="HY울릉도M" pitchFamily="18" charset="-127"/>
                <a:ea typeface="HY울릉도M" pitchFamily="18" charset="-127"/>
              </a:rPr>
              <a:t>SEEK_END: </a:t>
            </a:r>
            <a:r>
              <a:rPr lang="ko-KR" altLang="en-US" sz="2200" dirty="0" smtClean="0">
                <a:latin typeface="HY울릉도M" pitchFamily="18" charset="-127"/>
                <a:ea typeface="HY울릉도M" pitchFamily="18" charset="-127"/>
              </a:rPr>
              <a:t>파일의 끝</a:t>
            </a:r>
            <a:endParaRPr lang="en-US" sz="2200" dirty="0" smtClean="0">
              <a:solidFill>
                <a:schemeClr val="accent6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ko-KR" altLang="en-US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연습 문제 </a:t>
            </a:r>
            <a:r>
              <a:rPr lang="en-US" altLang="ko-KR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4-5</a:t>
            </a:r>
            <a:endParaRPr lang="ko-KR" altLang="en-US" sz="3200" b="1" dirty="0" smtClean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71546"/>
            <a:ext cx="8337550" cy="562452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8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// </a:t>
            </a:r>
            <a:r>
              <a:rPr lang="ko-KR" altLang="en-US" sz="18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파일을 열고 </a:t>
            </a:r>
            <a:r>
              <a:rPr lang="en-US" altLang="ko-KR" sz="18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100</a:t>
            </a:r>
            <a:r>
              <a:rPr lang="ko-KR" altLang="en-US" sz="18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크기의 문자를 읽고</a:t>
            </a:r>
            <a:r>
              <a:rPr lang="en-US" altLang="ko-KR" sz="18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8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다시 파일에 출력한다</a:t>
            </a:r>
            <a:r>
              <a:rPr lang="en-US" altLang="ko-KR" sz="1800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1800" dirty="0" smtClean="0">
              <a:solidFill>
                <a:srgbClr val="753805"/>
              </a:solidFill>
              <a:latin typeface="HY울릉도M" pitchFamily="18" charset="-127"/>
              <a:ea typeface="HY울릉도M" pitchFamily="18" charset="-127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#include &lt;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stdio.h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#include &lt;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stdlib.h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1600" dirty="0" smtClean="0">
              <a:latin typeface="HY울릉도M" pitchFamily="18" charset="-127"/>
              <a:ea typeface="HY울릉도M" pitchFamily="18" charset="-127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Void main 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FILE *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fPtr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char filename[100] = “c:\\test.cpp”;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char buffer[100];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fPtr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= 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fopen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(filename, "r");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while ( 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fgets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(buffer, 100, 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fPtr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) 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	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printf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( “%s\n”, buffer);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}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fclose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( 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fPtr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1600" dirty="0" smtClean="0">
              <a:latin typeface="HY울릉도M" pitchFamily="18" charset="-127"/>
              <a:ea typeface="HY울릉도M" pitchFamily="18" charset="-127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fPtr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= 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fopen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( filename, “w”);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fputs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( buffer, 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fPtr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fclose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( </a:t>
            </a:r>
            <a:r>
              <a:rPr lang="en-US" altLang="ko-KR" sz="1600" dirty="0" err="1" smtClean="0">
                <a:latin typeface="HY울릉도M" pitchFamily="18" charset="-127"/>
                <a:ea typeface="HY울릉도M" pitchFamily="18" charset="-127"/>
              </a:rPr>
              <a:t>fPtr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}</a:t>
            </a:r>
            <a:endParaRPr lang="en-US" altLang="ko-KR" sz="1600" dirty="0" smtClean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ko-KR" altLang="en-US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연습 문제 </a:t>
            </a:r>
            <a:r>
              <a:rPr lang="en-US" altLang="ko-KR" sz="3200" dirty="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rPr>
              <a:t>4-5</a:t>
            </a:r>
            <a:endParaRPr lang="ko-KR" altLang="en-US" sz="3200" b="1" dirty="0" smtClean="0">
              <a:solidFill>
                <a:srgbClr val="00206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168400"/>
            <a:ext cx="8320118" cy="4438650"/>
          </a:xfrm>
        </p:spPr>
        <p:txBody>
          <a:bodyPr>
            <a:normAutofit fontScale="5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// example.txt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에 </a:t>
            </a: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"</a:t>
            </a: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This is an apple"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을 쓴 뒤에 다시 </a:t>
            </a:r>
            <a:r>
              <a:rPr lang="en-US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fseek</a:t>
            </a: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함수를</a:t>
            </a:r>
            <a:endParaRPr lang="en-US" altLang="ko-KR" dirty="0" smtClean="0">
              <a:solidFill>
                <a:srgbClr val="753805"/>
              </a:solidFill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//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이용하여 </a:t>
            </a: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n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부터 </a:t>
            </a:r>
            <a:r>
              <a:rPr lang="en-US" dirty="0" err="1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sam</a:t>
            </a: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으로 바꾼다</a:t>
            </a: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즉</a:t>
            </a: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example.txt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에는 </a:t>
            </a: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"</a:t>
            </a: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This is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// an sample" 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이 들어가게 된다</a:t>
            </a: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.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//</a:t>
            </a:r>
            <a:r>
              <a:rPr lang="ko-KR" alt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(</a:t>
            </a:r>
            <a: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  <a:t>http://www.cplusplus.com/reference/clibrary/cstdio/fseek/)</a:t>
            </a:r>
            <a:br>
              <a:rPr lang="en-US" dirty="0" smtClean="0">
                <a:solidFill>
                  <a:srgbClr val="753805"/>
                </a:solidFill>
                <a:latin typeface="HY울릉도M" pitchFamily="18" charset="-127"/>
                <a:ea typeface="HY울릉도M" pitchFamily="18" charset="-127"/>
              </a:rPr>
            </a:b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/>
            </a:r>
            <a:br>
              <a:rPr lang="ko-KR" alt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/>
            </a:r>
            <a:br>
              <a:rPr lang="ko-KR" alt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#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include &lt;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stdio.h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&gt;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/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int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main ()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{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    FILE *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pFile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   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pFile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=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fopen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( "example.txt" , "w" );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   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fputs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( "This is an apple." ,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pFile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);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   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fseek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(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pFile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, 9 , SEEK_SET );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   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fputs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( "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sam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" ,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pFile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);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   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fclose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( </a:t>
            </a:r>
            <a:r>
              <a:rPr lang="en-US" dirty="0" err="1" smtClean="0">
                <a:latin typeface="HY울릉도M" pitchFamily="18" charset="-127"/>
                <a:ea typeface="HY울릉도M" pitchFamily="18" charset="-127"/>
              </a:rPr>
              <a:t>pFile</a:t>
            </a: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 );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    return 0;</a:t>
            </a:r>
            <a:br>
              <a:rPr lang="en-US" dirty="0" smtClean="0">
                <a:latin typeface="HY울릉도M" pitchFamily="18" charset="-127"/>
                <a:ea typeface="HY울릉도M" pitchFamily="18" charset="-127"/>
              </a:rPr>
            </a:br>
            <a:r>
              <a:rPr lang="en-US" dirty="0" smtClean="0">
                <a:latin typeface="HY울릉도M" pitchFamily="18" charset="-127"/>
                <a:ea typeface="HY울릉도M" pitchFamily="18" charset="-127"/>
              </a:rPr>
              <a:t>}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+mj-cs"/>
              </a:rPr>
              <a:t>연습 문제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+mj-cs"/>
              </a:rPr>
              <a:t>4-6</a:t>
            </a:r>
            <a:endParaRPr kumimoji="0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휴먼엑스포" pitchFamily="18" charset="-127"/>
              <a:ea typeface="휴먼엑스포" pitchFamily="18" charset="-127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4666" y="1276350"/>
            <a:ext cx="8440738" cy="5292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2880" marR="0" lvl="0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제목</a:t>
            </a:r>
          </a:p>
          <a:p>
            <a:pPr marL="742950" marR="0" lvl="1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메뉴를 사용하여 그리기 복사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취소하기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742950" marR="0" lvl="1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182880" marR="0" lvl="0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내용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742950" marR="0" lvl="1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메뉴를 만들고 실행하게 한다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</a:p>
          <a:p>
            <a:pPr marL="731520" marR="0" lvl="2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그리기 객체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직선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원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사각형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1005840" marR="0" lvl="3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선택한 객체를 임의의 위치에 임의의 크기로 그린다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</a:p>
          <a:p>
            <a:pPr marL="1005840" marR="0" lvl="3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디폴트 색상은 검정색이다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</a:p>
          <a:p>
            <a:pPr marL="1005840" marR="0" lvl="3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최대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개의 그리기를 하도록 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</a:p>
          <a:p>
            <a:pPr marL="731520" marR="0" lvl="2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색상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빨강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초록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파랑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노랑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자주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청록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검정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1005840" marR="0" lvl="3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색상을 선택하면 그때부터 그리는 도형의 색상은 변경된다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 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선 혹은 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)</a:t>
            </a:r>
          </a:p>
          <a:p>
            <a:pPr marL="731520" marR="0" lvl="2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편집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복사하기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붙여 넣기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취소하기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1005840" marR="0" lvl="3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복사하기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</a:t>
            </a:r>
            <a:r>
              <a:rPr kumimoji="0" lang="ko-KR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도형의 번호가 서브메뉴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로 나오고 그 중에서 선택하여 복사하도록 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</a:p>
          <a:p>
            <a:pPr marL="1005840" marR="0" lvl="3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붙여넣기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복사해놓은 도형을 임의의 위치에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붙여넣기를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  </a:t>
            </a:r>
            <a:r>
              <a:rPr kumimoji="0" lang="ko-KR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도형이 복사되어 있지 않으면 </a:t>
            </a:r>
            <a:r>
              <a:rPr kumimoji="0" lang="ko-KR" altLang="en-US" sz="1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붙여넣기는</a:t>
            </a:r>
            <a:r>
              <a:rPr kumimoji="0" lang="ko-KR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비활성화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되어 있고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, </a:t>
            </a:r>
            <a:r>
              <a:rPr kumimoji="0" lang="ko-KR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도형이 복사되어 있으면 활성화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</a:p>
          <a:p>
            <a:pPr marL="1005840" marR="0" lvl="3" indent="-18288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취소하기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</a:t>
            </a:r>
            <a:r>
              <a:rPr kumimoji="0" lang="ko-KR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마지막으로 복사된 것이 취소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505</Words>
  <Application>Microsoft Office PowerPoint</Application>
  <PresentationFormat>화면 슬라이드 쇼(4:3)</PresentationFormat>
  <Paragraphs>101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4장 연습문제 보충 자료</vt:lpstr>
      <vt:lpstr>연습 문제 4-5</vt:lpstr>
      <vt:lpstr>연습 문제 4-5</vt:lpstr>
      <vt:lpstr>연습 문제 4-5</vt:lpstr>
      <vt:lpstr>연습 문제 4-5</vt:lpstr>
      <vt:lpstr>연습 문제 4-5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KPUGAME</dc:creator>
  <cp:lastModifiedBy>KPUGAME</cp:lastModifiedBy>
  <cp:revision>3</cp:revision>
  <dcterms:created xsi:type="dcterms:W3CDTF">2014-04-11T23:55:49Z</dcterms:created>
  <dcterms:modified xsi:type="dcterms:W3CDTF">2014-04-12T00:27:36Z</dcterms:modified>
</cp:coreProperties>
</file>