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8F75-5C88-4D7F-A5C2-F5172B41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A98A6-43F7-4F56-A512-CD7E655E5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0E38-B663-4752-B355-C894A49B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D1E6-4C83-42A8-9DDB-F9F885A5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2305-EA53-4CAB-810A-0FF8E3EE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46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B159-58ED-4903-B3C8-121A56E0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77E30-A1DF-4CB9-A741-91A5EE79C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1C23-BA33-4619-A242-615A5C82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333C-1B27-493C-89DC-9E6E41A2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2A8E-EE1D-4E7E-B70B-BFB2878C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161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2CAC4-DFD0-4FCE-94BA-A9B9F82E3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96ACA-8583-4430-990E-D15C8B63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537C-BAF6-4B58-859C-7509A6F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4B5B-4B54-4EAC-9648-0AE78839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C920-B3D8-461F-8932-66445C4F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38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995D-94B5-4F98-80AC-3B3743C2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4818-CF99-4718-862E-63BF5817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743A-74F7-4260-A856-EEC07818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282C-572A-4978-BB9F-8CF63DE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0BBA-8095-4473-961A-CA1BE0CF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25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3112-571E-41D3-8D0A-1BDC8997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4AF9-9C8B-4008-B4A9-092BDD2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8021-136B-44A8-874A-DDDD7901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D6F0-AD67-4BCF-B8F0-3B803119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5F4D-0BAE-461E-8206-3A10A997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48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395D-249A-4F82-A384-7B4D353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8E8E-B1CA-438D-A35B-FB0A1A06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BE8B-C001-4326-9773-A7FF8F9A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DB52-4567-4D8A-9757-BE27D2E6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58FF-1CC6-431D-9131-9550725F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AF66-2470-4F41-969D-DCD138F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431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0229-0B4F-43FC-BC74-D65E18F4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7703-B710-41BA-B00F-C1FE52E4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204EC-82C1-4D2A-A475-F2F67881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E1D33-6BBE-4F04-977C-A8BCC2DC9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4D7B4-8F7D-4D05-9ACC-CDB41CB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9AD45-CD6E-485E-A13A-403C13C9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85D5-6274-4FBB-BE41-383ABFC0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79845-DDDB-413B-8C81-F921C4D4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41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AE40-1E85-492B-AEF5-16D448EE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2194D-69DC-45F9-9EFD-FE1B8C66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68484-67C1-4BFD-B8D6-6A45D273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A1E7-19F7-4FDD-A7D7-48A7E44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35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60DC-546C-4491-B788-4E283777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F56B9-9B00-4FA5-A238-2C2716E8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7A3-85D7-4465-AB67-43C6C6F1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323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239F-004D-4AD4-91E2-8ABDF11A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E293-ACF6-470F-8E2E-AE8F5EBC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2129D-2521-4C4B-813E-4C8A85EC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5E5E-D447-4BD2-BA9F-68BC3C5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4B75-85D4-48E4-B873-E338B08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F700-0A06-4C1A-934C-CFA1FD26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10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5185-5ACC-4FC4-8335-C6AD7BD7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A202-6A75-4711-B9DA-563B97E02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D2BD2-2428-4094-BBB4-584FAE56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89323-BAF2-45C0-8D3A-1C269086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A848-BB72-4D3C-BE99-A1E7624C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3F335-11CE-44B0-9C52-F7222BC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B6A5D-5DAE-4EA9-AE59-BB665FBA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D5EA-6EBE-4381-B408-83DB9D25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5401-48DF-4D08-838A-3D2DDECFF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8B9C-CD83-40E0-91E3-7ECB3F0F5563}" type="datetimeFigureOut">
              <a:rPr lang="en-MY" smtClean="0"/>
              <a:t>10/11/2020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2BA9-188A-4962-BA25-D39B16D1F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E0AE-B9B3-474D-A4EC-D6F6BB45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0D54-F41C-43B0-A65D-EE82C9F40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1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AB5014D-38C6-49E5-BAF6-DCAC5A1DAD36}"/>
              </a:ext>
            </a:extLst>
          </p:cNvPr>
          <p:cNvGrpSpPr/>
          <p:nvPr/>
        </p:nvGrpSpPr>
        <p:grpSpPr>
          <a:xfrm>
            <a:off x="374921" y="364680"/>
            <a:ext cx="10882392" cy="6162675"/>
            <a:chOff x="654804" y="347662"/>
            <a:chExt cx="10882392" cy="616267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B320D0-6F78-44B7-A11A-26B13AEF4FD7}"/>
                </a:ext>
              </a:extLst>
            </p:cNvPr>
            <p:cNvGrpSpPr/>
            <p:nvPr/>
          </p:nvGrpSpPr>
          <p:grpSpPr>
            <a:xfrm>
              <a:off x="654804" y="347662"/>
              <a:ext cx="10882392" cy="6162675"/>
              <a:chOff x="211476" y="200025"/>
              <a:chExt cx="10882392" cy="616267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71ED54A-41D4-471B-8B7B-FCBD990C7E08}"/>
                  </a:ext>
                </a:extLst>
              </p:cNvPr>
              <p:cNvGrpSpPr/>
              <p:nvPr/>
            </p:nvGrpSpPr>
            <p:grpSpPr>
              <a:xfrm>
                <a:off x="2422843" y="200025"/>
                <a:ext cx="7130732" cy="6162675"/>
                <a:chOff x="2422843" y="200025"/>
                <a:chExt cx="7130732" cy="61626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52BF3EF-0664-43DB-AFAB-CB3966290174}"/>
                    </a:ext>
                  </a:extLst>
                </p:cNvPr>
                <p:cNvGrpSpPr/>
                <p:nvPr/>
              </p:nvGrpSpPr>
              <p:grpSpPr>
                <a:xfrm>
                  <a:off x="2790825" y="200025"/>
                  <a:ext cx="6276975" cy="6162675"/>
                  <a:chOff x="2790825" y="200025"/>
                  <a:chExt cx="6276975" cy="6162675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F9BA4AB-9F11-4E51-A1B7-9C6FF3F8E7DA}"/>
                      </a:ext>
                    </a:extLst>
                  </p:cNvPr>
                  <p:cNvSpPr/>
                  <p:nvPr/>
                </p:nvSpPr>
                <p:spPr>
                  <a:xfrm>
                    <a:off x="2790825" y="200025"/>
                    <a:ext cx="533400" cy="371475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297A63E-4C9C-4768-B792-71BA0BDD02C1}"/>
                      </a:ext>
                    </a:extLst>
                  </p:cNvPr>
                  <p:cNvSpPr/>
                  <p:nvPr/>
                </p:nvSpPr>
                <p:spPr>
                  <a:xfrm>
                    <a:off x="2790825" y="4362450"/>
                    <a:ext cx="533400" cy="200025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A703FF5-288D-4717-9756-8EBF8B23137C}"/>
                      </a:ext>
                    </a:extLst>
                  </p:cNvPr>
                  <p:cNvSpPr/>
                  <p:nvPr/>
                </p:nvSpPr>
                <p:spPr>
                  <a:xfrm>
                    <a:off x="4705350" y="781050"/>
                    <a:ext cx="533400" cy="25527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316D952-B67F-42A3-9A33-68C7BF298C64}"/>
                      </a:ext>
                    </a:extLst>
                  </p:cNvPr>
                  <p:cNvSpPr/>
                  <p:nvPr/>
                </p:nvSpPr>
                <p:spPr>
                  <a:xfrm>
                    <a:off x="6619875" y="1647825"/>
                    <a:ext cx="533400" cy="371475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84C204E-B768-4154-8072-0F8CA597994B}"/>
                      </a:ext>
                    </a:extLst>
                  </p:cNvPr>
                  <p:cNvSpPr/>
                  <p:nvPr/>
                </p:nvSpPr>
                <p:spPr>
                  <a:xfrm>
                    <a:off x="8534400" y="2228850"/>
                    <a:ext cx="533400" cy="25527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A1FFC83D-4199-4DEB-8242-C5BD4589A855}"/>
                      </a:ext>
                    </a:extLst>
                  </p:cNvPr>
                  <p:cNvCxnSpPr>
                    <a:stCxn id="4" idx="3"/>
                    <a:endCxn id="8" idx="1"/>
                  </p:cNvCxnSpPr>
                  <p:nvPr/>
                </p:nvCxnSpPr>
                <p:spPr>
                  <a:xfrm>
                    <a:off x="3324225" y="2057400"/>
                    <a:ext cx="138112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D71E5B0C-14B9-4391-A33F-6613D43DBDF7}"/>
                      </a:ext>
                    </a:extLst>
                  </p:cNvPr>
                  <p:cNvCxnSpPr>
                    <a:cxnSpLocks/>
                    <a:stCxn id="10" idx="3"/>
                    <a:endCxn id="12" idx="1"/>
                  </p:cNvCxnSpPr>
                  <p:nvPr/>
                </p:nvCxnSpPr>
                <p:spPr>
                  <a:xfrm>
                    <a:off x="7153275" y="3505200"/>
                    <a:ext cx="138112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or: Elbow 18">
                    <a:extLst>
                      <a:ext uri="{FF2B5EF4-FFF2-40B4-BE49-F238E27FC236}">
                        <a16:creationId xmlns:a16="http://schemas.microsoft.com/office/drawing/2014/main" id="{4965C592-AB9F-47C5-8B4D-9F7060DC6342}"/>
                      </a:ext>
                    </a:extLst>
                  </p:cNvPr>
                  <p:cNvCxnSpPr>
                    <a:stCxn id="8" idx="3"/>
                    <a:endCxn id="10" idx="1"/>
                  </p:cNvCxnSpPr>
                  <p:nvPr/>
                </p:nvCxnSpPr>
                <p:spPr>
                  <a:xfrm>
                    <a:off x="5238750" y="2057400"/>
                    <a:ext cx="1381125" cy="1447800"/>
                  </a:xfrm>
                  <a:prstGeom prst="bentConnector3">
                    <a:avLst/>
                  </a:prstGeom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AA08E05E-C4DF-426E-8DC1-22BE39119E89}"/>
                      </a:ext>
                    </a:extLst>
                  </p:cNvPr>
                  <p:cNvCxnSpPr>
                    <a:cxnSpLocks/>
                    <a:stCxn id="6" idx="3"/>
                    <a:endCxn id="10" idx="1"/>
                  </p:cNvCxnSpPr>
                  <p:nvPr/>
                </p:nvCxnSpPr>
                <p:spPr>
                  <a:xfrm flipV="1">
                    <a:off x="3324225" y="3505200"/>
                    <a:ext cx="3295650" cy="1857375"/>
                  </a:xfrm>
                  <a:prstGeom prst="bentConnector3">
                    <a:avLst>
                      <a:gd name="adj1" fmla="val 78902"/>
                    </a:avLst>
                  </a:prstGeom>
                  <a:ln w="38100">
                    <a:solidFill>
                      <a:schemeClr val="tx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BACB71A-157C-4B64-80F8-F3F2C6264D42}"/>
                    </a:ext>
                  </a:extLst>
                </p:cNvPr>
                <p:cNvCxnSpPr>
                  <a:cxnSpLocks/>
                  <a:stCxn id="38" idx="3"/>
                  <a:endCxn id="4" idx="1"/>
                </p:cNvCxnSpPr>
                <p:nvPr/>
              </p:nvCxnSpPr>
              <p:spPr>
                <a:xfrm>
                  <a:off x="2435867" y="2056035"/>
                  <a:ext cx="354958" cy="1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6791455-53F9-466D-8AC2-F664EE714F31}"/>
                    </a:ext>
                  </a:extLst>
                </p:cNvPr>
                <p:cNvCxnSpPr>
                  <a:cxnSpLocks/>
                  <a:stCxn id="40" idx="3"/>
                  <a:endCxn id="6" idx="1"/>
                </p:cNvCxnSpPr>
                <p:nvPr/>
              </p:nvCxnSpPr>
              <p:spPr>
                <a:xfrm>
                  <a:off x="2422843" y="5362574"/>
                  <a:ext cx="367982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5B6A01A8-9145-4DD6-99DF-332864F33E58}"/>
                    </a:ext>
                  </a:extLst>
                </p:cNvPr>
                <p:cNvCxnSpPr>
                  <a:cxnSpLocks/>
                  <a:stCxn id="12" idx="3"/>
                  <a:endCxn id="43" idx="1"/>
                </p:cNvCxnSpPr>
                <p:nvPr/>
              </p:nvCxnSpPr>
              <p:spPr>
                <a:xfrm>
                  <a:off x="9067800" y="3505200"/>
                  <a:ext cx="48577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E21A34-ACC6-413C-B34F-FB66E66D55FD}"/>
                  </a:ext>
                </a:extLst>
              </p:cNvPr>
              <p:cNvSpPr txBox="1"/>
              <p:nvPr/>
            </p:nvSpPr>
            <p:spPr>
              <a:xfrm>
                <a:off x="211476" y="1732869"/>
                <a:ext cx="2224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dirty="0"/>
                  <a:t>One-hot encoded </a:t>
                </a:r>
                <a:r>
                  <a:rPr lang="en-MY" dirty="0" err="1"/>
                  <a:t>attr</a:t>
                </a:r>
                <a:endParaRPr lang="en-MY" dirty="0"/>
              </a:p>
              <a:p>
                <a:pPr algn="ctr"/>
                <a:r>
                  <a:rPr lang="en-MY" dirty="0"/>
                  <a:t>(</a:t>
                </a:r>
                <a:r>
                  <a:rPr lang="en-MY" dirty="0" err="1"/>
                  <a:t>Batch_size</a:t>
                </a:r>
                <a:r>
                  <a:rPr lang="en-MY" dirty="0"/>
                  <a:t>, 27)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D3F90F-F7CA-4E1E-BA4E-FE3C820E62FD}"/>
                  </a:ext>
                </a:extLst>
              </p:cNvPr>
              <p:cNvSpPr txBox="1"/>
              <p:nvPr/>
            </p:nvSpPr>
            <p:spPr>
              <a:xfrm>
                <a:off x="770788" y="5039408"/>
                <a:ext cx="16520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dirty="0"/>
                  <a:t>Normalized </a:t>
                </a:r>
                <a:r>
                  <a:rPr lang="en-MY" dirty="0" err="1"/>
                  <a:t>attr</a:t>
                </a:r>
                <a:endParaRPr lang="en-MY" dirty="0"/>
              </a:p>
              <a:p>
                <a:pPr algn="ctr"/>
                <a:r>
                  <a:rPr lang="en-MY" dirty="0"/>
                  <a:t>(</a:t>
                </a:r>
                <a:r>
                  <a:rPr lang="en-MY" dirty="0" err="1"/>
                  <a:t>Batch_size</a:t>
                </a:r>
                <a:r>
                  <a:rPr lang="en-MY" dirty="0"/>
                  <a:t>, 7)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594942-4EE3-442E-95DA-574D257B7F71}"/>
                  </a:ext>
                </a:extLst>
              </p:cNvPr>
              <p:cNvSpPr txBox="1"/>
              <p:nvPr/>
            </p:nvSpPr>
            <p:spPr>
              <a:xfrm>
                <a:off x="9553575" y="3182034"/>
                <a:ext cx="15402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dirty="0"/>
                  <a:t>Output</a:t>
                </a:r>
              </a:p>
              <a:p>
                <a:pPr algn="ctr"/>
                <a:r>
                  <a:rPr lang="en-MY" dirty="0"/>
                  <a:t>(</a:t>
                </a:r>
                <a:r>
                  <a:rPr lang="en-MY" dirty="0" err="1"/>
                  <a:t>Batch_size</a:t>
                </a:r>
                <a:r>
                  <a:rPr lang="en-MY" dirty="0"/>
                  <a:t>, 2)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5E9FE0-D7B6-4FAB-9EDD-6DEFF183CFCA}"/>
                </a:ext>
              </a:extLst>
            </p:cNvPr>
            <p:cNvSpPr txBox="1"/>
            <p:nvPr/>
          </p:nvSpPr>
          <p:spPr>
            <a:xfrm rot="16200000">
              <a:off x="2730706" y="5325545"/>
              <a:ext cx="154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/>
                <a:t>(</a:t>
              </a:r>
              <a:r>
                <a:rPr lang="en-MY" dirty="0" err="1"/>
                <a:t>Batch_size</a:t>
              </a:r>
              <a:r>
                <a:rPr lang="en-MY" dirty="0"/>
                <a:t>, 7)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B112C9-E8B6-4CCB-89F3-F1E17261F193}"/>
                </a:ext>
              </a:extLst>
            </p:cNvPr>
            <p:cNvSpPr txBox="1"/>
            <p:nvPr/>
          </p:nvSpPr>
          <p:spPr>
            <a:xfrm rot="16200000">
              <a:off x="2672196" y="2020370"/>
              <a:ext cx="16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/>
                <a:t>(</a:t>
              </a:r>
              <a:r>
                <a:rPr lang="en-MY" dirty="0" err="1"/>
                <a:t>Batch_size</a:t>
              </a:r>
              <a:r>
                <a:rPr lang="en-MY" dirty="0"/>
                <a:t>, 14)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A25BF4-BFD0-45DE-9FE1-7ABA0BDE9061}"/>
                </a:ext>
              </a:extLst>
            </p:cNvPr>
            <p:cNvSpPr txBox="1"/>
            <p:nvPr/>
          </p:nvSpPr>
          <p:spPr>
            <a:xfrm rot="16200000">
              <a:off x="4645231" y="2019006"/>
              <a:ext cx="154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/>
                <a:t>(</a:t>
              </a:r>
              <a:r>
                <a:rPr lang="en-MY" dirty="0" err="1"/>
                <a:t>Batch_size</a:t>
              </a:r>
              <a:r>
                <a:rPr lang="en-MY" dirty="0"/>
                <a:t>, 7)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8AABA-7966-445E-A0DB-FF410E66BB38}"/>
                </a:ext>
              </a:extLst>
            </p:cNvPr>
            <p:cNvSpPr txBox="1"/>
            <p:nvPr/>
          </p:nvSpPr>
          <p:spPr>
            <a:xfrm rot="16200000">
              <a:off x="6478043" y="3468171"/>
              <a:ext cx="16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/>
                <a:t>(</a:t>
              </a:r>
              <a:r>
                <a:rPr lang="en-MY" dirty="0" err="1"/>
                <a:t>Batch_size</a:t>
              </a:r>
              <a:r>
                <a:rPr lang="en-MY" dirty="0"/>
                <a:t>, 14)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F96204-0A71-4BB1-A79D-5F375A45CBAD}"/>
                </a:ext>
              </a:extLst>
            </p:cNvPr>
            <p:cNvSpPr txBox="1"/>
            <p:nvPr/>
          </p:nvSpPr>
          <p:spPr>
            <a:xfrm rot="16200000">
              <a:off x="8474282" y="3468171"/>
              <a:ext cx="154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/>
                <a:t>(</a:t>
              </a:r>
              <a:r>
                <a:rPr lang="en-MY" dirty="0" err="1"/>
                <a:t>Batch_size</a:t>
              </a:r>
              <a:r>
                <a:rPr lang="en-MY" dirty="0"/>
                <a:t>, 7)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127001-97FB-48CF-83E3-FA8D7011E281}"/>
              </a:ext>
            </a:extLst>
          </p:cNvPr>
          <p:cNvGrpSpPr/>
          <p:nvPr/>
        </p:nvGrpSpPr>
        <p:grpSpPr>
          <a:xfrm>
            <a:off x="9149212" y="173520"/>
            <a:ext cx="2588042" cy="1685923"/>
            <a:chOff x="9059762" y="257176"/>
            <a:chExt cx="2588042" cy="168592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1BA532-CD7A-4C60-BF0F-1A329F141D72}"/>
                </a:ext>
              </a:extLst>
            </p:cNvPr>
            <p:cNvCxnSpPr>
              <a:cxnSpLocks/>
            </p:cNvCxnSpPr>
            <p:nvPr/>
          </p:nvCxnSpPr>
          <p:spPr>
            <a:xfrm>
              <a:off x="9244429" y="515311"/>
              <a:ext cx="354958" cy="1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F4B53B-506E-4DF3-A79F-1E2CFF605C3F}"/>
                </a:ext>
              </a:extLst>
            </p:cNvPr>
            <p:cNvSpPr txBox="1"/>
            <p:nvPr/>
          </p:nvSpPr>
          <p:spPr>
            <a:xfrm>
              <a:off x="9735101" y="330645"/>
              <a:ext cx="19127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/>
                <a:t>sigmoid(X*w + b), </a:t>
              </a:r>
            </a:p>
            <a:p>
              <a:r>
                <a:rPr lang="en-MY" dirty="0"/>
                <a:t>X = input of layer,</a:t>
              </a:r>
            </a:p>
            <a:p>
              <a:r>
                <a:rPr lang="en-MY" dirty="0"/>
                <a:t>w = weight,</a:t>
              </a:r>
            </a:p>
            <a:p>
              <a:r>
                <a:rPr lang="en-MY" dirty="0"/>
                <a:t>b = bias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84E5F0-DE51-4ADA-BEC4-6B9CCFD9FD2D}"/>
                </a:ext>
              </a:extLst>
            </p:cNvPr>
            <p:cNvCxnSpPr>
              <a:cxnSpLocks/>
            </p:cNvCxnSpPr>
            <p:nvPr/>
          </p:nvCxnSpPr>
          <p:spPr>
            <a:xfrm>
              <a:off x="9244429" y="1692556"/>
              <a:ext cx="354958" cy="1365"/>
            </a:xfrm>
            <a:prstGeom prst="straightConnector1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8AE6E1-F5E2-4A27-B53C-88BBD40B2912}"/>
                </a:ext>
              </a:extLst>
            </p:cNvPr>
            <p:cNvSpPr txBox="1"/>
            <p:nvPr/>
          </p:nvSpPr>
          <p:spPr>
            <a:xfrm>
              <a:off x="9735101" y="1507890"/>
              <a:ext cx="1522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/>
                <a:t>concatenation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75DA10-E7B4-4B9C-B42A-3C9FE53F4161}"/>
                </a:ext>
              </a:extLst>
            </p:cNvPr>
            <p:cNvSpPr/>
            <p:nvPr/>
          </p:nvSpPr>
          <p:spPr>
            <a:xfrm>
              <a:off x="9059762" y="257176"/>
              <a:ext cx="2588041" cy="16859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7854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Tze Yong</dc:creator>
  <cp:lastModifiedBy>Tze Yong</cp:lastModifiedBy>
  <cp:revision>10</cp:revision>
  <dcterms:created xsi:type="dcterms:W3CDTF">2020-11-10T20:13:38Z</dcterms:created>
  <dcterms:modified xsi:type="dcterms:W3CDTF">2020-11-11T09:19:48Z</dcterms:modified>
</cp:coreProperties>
</file>