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55850" y="1909611"/>
              <a:ext cx="3778010" cy="35864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95592" y="3298009"/>
              <a:ext cx="474241" cy="54902"/>
            </a:xfrm>
            <a:custGeom>
              <a:avLst/>
              <a:pathLst>
                <a:path w="474241" h="54902">
                  <a:moveTo>
                    <a:pt x="0" y="54902"/>
                  </a:moveTo>
                  <a:lnTo>
                    <a:pt x="474241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7233" y="3262271"/>
              <a:ext cx="82600" cy="89402"/>
            </a:xfrm>
            <a:custGeom>
              <a:avLst/>
              <a:pathLst>
                <a:path w="82600" h="89402">
                  <a:moveTo>
                    <a:pt x="10350" y="89402"/>
                  </a:moveTo>
                  <a:lnTo>
                    <a:pt x="82600" y="3573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99053" y="3163177"/>
              <a:ext cx="856671" cy="339774"/>
            </a:xfrm>
            <a:custGeom>
              <a:avLst/>
              <a:pathLst>
                <a:path w="856671" h="339774">
                  <a:moveTo>
                    <a:pt x="856671" y="33977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99053" y="3150083"/>
              <a:ext cx="89042" cy="83660"/>
            </a:xfrm>
            <a:custGeom>
              <a:avLst/>
              <a:pathLst>
                <a:path w="89042" h="83660">
                  <a:moveTo>
                    <a:pt x="89042" y="0"/>
                  </a:moveTo>
                  <a:lnTo>
                    <a:pt x="0" y="13094"/>
                  </a:lnTo>
                  <a:lnTo>
                    <a:pt x="55861" y="8366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7941" y="3693864"/>
              <a:ext cx="626420" cy="1219817"/>
            </a:xfrm>
            <a:custGeom>
              <a:avLst/>
              <a:pathLst>
                <a:path w="626420" h="1219817">
                  <a:moveTo>
                    <a:pt x="626420" y="121981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3517" y="3693864"/>
              <a:ext cx="80060" cy="89891"/>
            </a:xfrm>
            <a:custGeom>
              <a:avLst/>
              <a:pathLst>
                <a:path w="80060" h="89891">
                  <a:moveTo>
                    <a:pt x="80060" y="48777"/>
                  </a:moveTo>
                  <a:lnTo>
                    <a:pt x="4424" y="0"/>
                  </a:lnTo>
                  <a:lnTo>
                    <a:pt x="0" y="89891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31891" y="3859858"/>
              <a:ext cx="417303" cy="442063"/>
            </a:xfrm>
            <a:custGeom>
              <a:avLst/>
              <a:pathLst>
                <a:path w="417303" h="442063">
                  <a:moveTo>
                    <a:pt x="417303" y="0"/>
                  </a:moveTo>
                  <a:lnTo>
                    <a:pt x="0" y="442063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31891" y="4214353"/>
              <a:ext cx="86226" cy="87568"/>
            </a:xfrm>
            <a:custGeom>
              <a:avLst/>
              <a:pathLst>
                <a:path w="86226" h="87568">
                  <a:moveTo>
                    <a:pt x="20780" y="0"/>
                  </a:moveTo>
                  <a:lnTo>
                    <a:pt x="0" y="87568"/>
                  </a:lnTo>
                  <a:lnTo>
                    <a:pt x="86226" y="6178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3344" y="3578947"/>
              <a:ext cx="32083" cy="194169"/>
            </a:xfrm>
            <a:custGeom>
              <a:avLst/>
              <a:pathLst>
                <a:path w="32083" h="194169">
                  <a:moveTo>
                    <a:pt x="32083" y="0"/>
                  </a:moveTo>
                  <a:lnTo>
                    <a:pt x="0" y="19416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1652" y="3688881"/>
              <a:ext cx="88796" cy="84235"/>
            </a:xfrm>
            <a:custGeom>
              <a:avLst/>
              <a:pathLst>
                <a:path w="88796" h="84235">
                  <a:moveTo>
                    <a:pt x="0" y="0"/>
                  </a:moveTo>
                  <a:lnTo>
                    <a:pt x="31691" y="84235"/>
                  </a:lnTo>
                  <a:lnTo>
                    <a:pt x="88796" y="14672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94919" y="3523573"/>
              <a:ext cx="353809" cy="560685"/>
            </a:xfrm>
            <a:custGeom>
              <a:avLst/>
              <a:pathLst>
                <a:path w="353809" h="560685">
                  <a:moveTo>
                    <a:pt x="0" y="0"/>
                  </a:moveTo>
                  <a:lnTo>
                    <a:pt x="353809" y="560685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69078" y="3994328"/>
              <a:ext cx="79651" cy="89930"/>
            </a:xfrm>
            <a:custGeom>
              <a:avLst/>
              <a:pathLst>
                <a:path w="79651" h="89930">
                  <a:moveTo>
                    <a:pt x="0" y="48029"/>
                  </a:moveTo>
                  <a:lnTo>
                    <a:pt x="79651" y="89930"/>
                  </a:lnTo>
                  <a:lnTo>
                    <a:pt x="76112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0196" y="3100878"/>
              <a:ext cx="823491" cy="362310"/>
            </a:xfrm>
            <a:custGeom>
              <a:avLst/>
              <a:pathLst>
                <a:path w="823491" h="362310">
                  <a:moveTo>
                    <a:pt x="823491" y="36231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0196" y="3091077"/>
              <a:ext cx="89464" cy="82379"/>
            </a:xfrm>
            <a:custGeom>
              <a:avLst/>
              <a:pathLst>
                <a:path w="89464" h="82379">
                  <a:moveTo>
                    <a:pt x="89464" y="0"/>
                  </a:moveTo>
                  <a:lnTo>
                    <a:pt x="0" y="9801"/>
                  </a:lnTo>
                  <a:lnTo>
                    <a:pt x="53220" y="8237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68182" y="2826488"/>
              <a:ext cx="640864" cy="413222"/>
            </a:xfrm>
            <a:custGeom>
              <a:avLst/>
              <a:pathLst>
                <a:path w="640864" h="413222">
                  <a:moveTo>
                    <a:pt x="640864" y="41322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68182" y="2826488"/>
              <a:ext cx="89891" cy="80057"/>
            </a:xfrm>
            <a:custGeom>
              <a:avLst/>
              <a:pathLst>
                <a:path w="89891" h="80057">
                  <a:moveTo>
                    <a:pt x="89891" y="4417"/>
                  </a:moveTo>
                  <a:lnTo>
                    <a:pt x="0" y="0"/>
                  </a:lnTo>
                  <a:lnTo>
                    <a:pt x="41119" y="8005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927578" y="3799549"/>
              <a:ext cx="1274738" cy="537492"/>
            </a:xfrm>
            <a:custGeom>
              <a:avLst/>
              <a:pathLst>
                <a:path w="1274738" h="537492">
                  <a:moveTo>
                    <a:pt x="1274738" y="0"/>
                  </a:moveTo>
                  <a:lnTo>
                    <a:pt x="0" y="537492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927578" y="4265295"/>
              <a:ext cx="89302" cy="82929"/>
            </a:xfrm>
            <a:custGeom>
              <a:avLst/>
              <a:pathLst>
                <a:path w="89302" h="82929">
                  <a:moveTo>
                    <a:pt x="54335" y="0"/>
                  </a:moveTo>
                  <a:lnTo>
                    <a:pt x="0" y="71747"/>
                  </a:lnTo>
                  <a:lnTo>
                    <a:pt x="89302" y="8292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60616" y="3019058"/>
              <a:ext cx="976589" cy="1389063"/>
            </a:xfrm>
            <a:custGeom>
              <a:avLst/>
              <a:pathLst>
                <a:path w="976589" h="1389063">
                  <a:moveTo>
                    <a:pt x="0" y="1389063"/>
                  </a:moveTo>
                  <a:lnTo>
                    <a:pt x="976589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55565" y="3019058"/>
              <a:ext cx="81640" cy="89642"/>
            </a:xfrm>
            <a:custGeom>
              <a:avLst/>
              <a:pathLst>
                <a:path w="81640" h="89642">
                  <a:moveTo>
                    <a:pt x="73625" y="89642"/>
                  </a:moveTo>
                  <a:lnTo>
                    <a:pt x="81640" y="0"/>
                  </a:lnTo>
                  <a:lnTo>
                    <a:pt x="0" y="3787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578583" y="2072633"/>
              <a:ext cx="332856" cy="1431983"/>
            </a:xfrm>
            <a:custGeom>
              <a:avLst/>
              <a:pathLst>
                <a:path w="332856" h="1431983">
                  <a:moveTo>
                    <a:pt x="332856" y="143198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552398" y="2072633"/>
              <a:ext cx="87662" cy="86106"/>
            </a:xfrm>
            <a:custGeom>
              <a:avLst/>
              <a:pathLst>
                <a:path w="87662" h="86106">
                  <a:moveTo>
                    <a:pt x="87662" y="65729"/>
                  </a:moveTo>
                  <a:lnTo>
                    <a:pt x="26184" y="0"/>
                  </a:lnTo>
                  <a:lnTo>
                    <a:pt x="0" y="86106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509897" y="3377691"/>
              <a:ext cx="103633" cy="627166"/>
            </a:xfrm>
            <a:custGeom>
              <a:avLst/>
              <a:pathLst>
                <a:path w="103633" h="627166">
                  <a:moveTo>
                    <a:pt x="0" y="627166"/>
                  </a:moveTo>
                  <a:lnTo>
                    <a:pt x="103633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56425" y="3377691"/>
              <a:ext cx="88795" cy="84235"/>
            </a:xfrm>
            <a:custGeom>
              <a:avLst/>
              <a:pathLst>
                <a:path w="88795" h="84235">
                  <a:moveTo>
                    <a:pt x="88795" y="84235"/>
                  </a:moveTo>
                  <a:lnTo>
                    <a:pt x="57104" y="0"/>
                  </a:lnTo>
                  <a:lnTo>
                    <a:pt x="0" y="69563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49675" y="3306433"/>
              <a:ext cx="870385" cy="47466"/>
            </a:xfrm>
            <a:custGeom>
              <a:avLst/>
              <a:pathLst>
                <a:path w="870385" h="47466">
                  <a:moveTo>
                    <a:pt x="870385" y="4746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49675" y="3265744"/>
              <a:ext cx="80277" cy="89866"/>
            </a:xfrm>
            <a:custGeom>
              <a:avLst/>
              <a:pathLst>
                <a:path w="80277" h="89866">
                  <a:moveTo>
                    <a:pt x="80277" y="0"/>
                  </a:moveTo>
                  <a:lnTo>
                    <a:pt x="0" y="40688"/>
                  </a:lnTo>
                  <a:lnTo>
                    <a:pt x="75376" y="89866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67769" y="2458820"/>
              <a:ext cx="137734" cy="721455"/>
            </a:xfrm>
            <a:custGeom>
              <a:avLst/>
              <a:pathLst>
                <a:path w="137734" h="721455">
                  <a:moveTo>
                    <a:pt x="0" y="721455"/>
                  </a:moveTo>
                  <a:lnTo>
                    <a:pt x="137734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46685" y="2458820"/>
              <a:ext cx="88403" cy="84998"/>
            </a:xfrm>
            <a:custGeom>
              <a:avLst/>
              <a:pathLst>
                <a:path w="88403" h="84998">
                  <a:moveTo>
                    <a:pt x="88403" y="84998"/>
                  </a:moveTo>
                  <a:lnTo>
                    <a:pt x="58817" y="0"/>
                  </a:lnTo>
                  <a:lnTo>
                    <a:pt x="0" y="6812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21731" y="2191287"/>
              <a:ext cx="840402" cy="418328"/>
            </a:xfrm>
            <a:custGeom>
              <a:avLst/>
              <a:pathLst>
                <a:path w="840402" h="418328">
                  <a:moveTo>
                    <a:pt x="0" y="418328"/>
                  </a:moveTo>
                  <a:lnTo>
                    <a:pt x="840402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72304" y="2185735"/>
              <a:ext cx="89828" cy="80570"/>
            </a:xfrm>
            <a:custGeom>
              <a:avLst/>
              <a:pathLst>
                <a:path w="89828" h="80570">
                  <a:moveTo>
                    <a:pt x="40105" y="80570"/>
                  </a:moveTo>
                  <a:lnTo>
                    <a:pt x="89828" y="555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21479" y="3101387"/>
              <a:ext cx="390234" cy="78711"/>
            </a:xfrm>
            <a:custGeom>
              <a:avLst/>
              <a:pathLst>
                <a:path w="390234" h="78711">
                  <a:moveTo>
                    <a:pt x="0" y="78711"/>
                  </a:moveTo>
                  <a:lnTo>
                    <a:pt x="390234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26413" y="3072687"/>
              <a:ext cx="85301" cy="88223"/>
            </a:xfrm>
            <a:custGeom>
              <a:avLst/>
              <a:pathLst>
                <a:path w="85301" h="88223">
                  <a:moveTo>
                    <a:pt x="17794" y="88223"/>
                  </a:moveTo>
                  <a:lnTo>
                    <a:pt x="85301" y="2870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072343" y="3315325"/>
              <a:ext cx="142087" cy="841864"/>
            </a:xfrm>
            <a:custGeom>
              <a:avLst/>
              <a:pathLst>
                <a:path w="142087" h="841864">
                  <a:moveTo>
                    <a:pt x="0" y="0"/>
                  </a:moveTo>
                  <a:lnTo>
                    <a:pt x="142087" y="84186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157087" y="4072846"/>
              <a:ext cx="88744" cy="84344"/>
            </a:xfrm>
            <a:custGeom>
              <a:avLst/>
              <a:pathLst>
                <a:path w="88744" h="84344">
                  <a:moveTo>
                    <a:pt x="0" y="14978"/>
                  </a:moveTo>
                  <a:lnTo>
                    <a:pt x="57343" y="84344"/>
                  </a:lnTo>
                  <a:lnTo>
                    <a:pt x="88744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40950" y="3657953"/>
              <a:ext cx="1137480" cy="1100764"/>
            </a:xfrm>
            <a:custGeom>
              <a:avLst/>
              <a:pathLst>
                <a:path w="1137480" h="1100764">
                  <a:moveTo>
                    <a:pt x="0" y="1100764"/>
                  </a:moveTo>
                  <a:lnTo>
                    <a:pt x="113748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191127" y="3657953"/>
              <a:ext cx="87303" cy="86539"/>
            </a:xfrm>
            <a:custGeom>
              <a:avLst/>
              <a:pathLst>
                <a:path w="87303" h="86539">
                  <a:moveTo>
                    <a:pt x="62587" y="86539"/>
                  </a:moveTo>
                  <a:lnTo>
                    <a:pt x="87303" y="0"/>
                  </a:lnTo>
                  <a:lnTo>
                    <a:pt x="0" y="2186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615511" y="3849160"/>
              <a:ext cx="558649" cy="786038"/>
            </a:xfrm>
            <a:custGeom>
              <a:avLst/>
              <a:pathLst>
                <a:path w="558649" h="786038">
                  <a:moveTo>
                    <a:pt x="0" y="0"/>
                  </a:moveTo>
                  <a:lnTo>
                    <a:pt x="558649" y="786038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092328" y="4545599"/>
              <a:ext cx="81832" cy="89600"/>
            </a:xfrm>
            <a:custGeom>
              <a:avLst/>
              <a:pathLst>
                <a:path w="81832" h="89600">
                  <a:moveTo>
                    <a:pt x="0" y="52137"/>
                  </a:moveTo>
                  <a:lnTo>
                    <a:pt x="81832" y="89600"/>
                  </a:lnTo>
                  <a:lnTo>
                    <a:pt x="73359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4775" y="3890140"/>
              <a:ext cx="547648" cy="1364049"/>
            </a:xfrm>
            <a:custGeom>
              <a:avLst/>
              <a:pathLst>
                <a:path w="547648" h="1364049">
                  <a:moveTo>
                    <a:pt x="0" y="0"/>
                  </a:moveTo>
                  <a:lnTo>
                    <a:pt x="547648" y="136404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61624" y="5165093"/>
              <a:ext cx="83520" cy="89096"/>
            </a:xfrm>
            <a:custGeom>
              <a:avLst/>
              <a:pathLst>
                <a:path w="83520" h="89096">
                  <a:moveTo>
                    <a:pt x="0" y="33532"/>
                  </a:moveTo>
                  <a:lnTo>
                    <a:pt x="70799" y="89096"/>
                  </a:lnTo>
                  <a:lnTo>
                    <a:pt x="8352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172177" y="3478833"/>
              <a:ext cx="376683" cy="1058997"/>
            </a:xfrm>
            <a:custGeom>
              <a:avLst/>
              <a:pathLst>
                <a:path w="376683" h="1058997">
                  <a:moveTo>
                    <a:pt x="0" y="0"/>
                  </a:moveTo>
                  <a:lnTo>
                    <a:pt x="376683" y="1058997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480342" y="4449314"/>
              <a:ext cx="84795" cy="88515"/>
            </a:xfrm>
            <a:custGeom>
              <a:avLst/>
              <a:pathLst>
                <a:path w="84795" h="88515">
                  <a:moveTo>
                    <a:pt x="0" y="30161"/>
                  </a:moveTo>
                  <a:lnTo>
                    <a:pt x="68518" y="88515"/>
                  </a:lnTo>
                  <a:lnTo>
                    <a:pt x="8479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24908" y="4245790"/>
              <a:ext cx="573547" cy="794659"/>
            </a:xfrm>
            <a:custGeom>
              <a:avLst/>
              <a:pathLst>
                <a:path w="573547" h="794659">
                  <a:moveTo>
                    <a:pt x="0" y="0"/>
                  </a:moveTo>
                  <a:lnTo>
                    <a:pt x="573547" y="794659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716352" y="4950913"/>
              <a:ext cx="82103" cy="89536"/>
            </a:xfrm>
            <a:custGeom>
              <a:avLst/>
              <a:pathLst>
                <a:path w="82103" h="89536">
                  <a:moveTo>
                    <a:pt x="0" y="52671"/>
                  </a:moveTo>
                  <a:lnTo>
                    <a:pt x="82103" y="89536"/>
                  </a:lnTo>
                  <a:lnTo>
                    <a:pt x="7297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380983" y="3883782"/>
              <a:ext cx="366987" cy="712766"/>
            </a:xfrm>
            <a:custGeom>
              <a:avLst/>
              <a:pathLst>
                <a:path w="366987" h="712766">
                  <a:moveTo>
                    <a:pt x="366987" y="71276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376654" y="3883782"/>
              <a:ext cx="80016" cy="89895"/>
            </a:xfrm>
            <a:custGeom>
              <a:avLst/>
              <a:pathLst>
                <a:path w="80016" h="89895">
                  <a:moveTo>
                    <a:pt x="80016" y="48697"/>
                  </a:moveTo>
                  <a:lnTo>
                    <a:pt x="4329" y="0"/>
                  </a:lnTo>
                  <a:lnTo>
                    <a:pt x="0" y="89895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80767" y="2995366"/>
              <a:ext cx="370939" cy="2337710"/>
            </a:xfrm>
            <a:custGeom>
              <a:avLst/>
              <a:pathLst>
                <a:path w="370939" h="2337710">
                  <a:moveTo>
                    <a:pt x="370939" y="0"/>
                  </a:moveTo>
                  <a:lnTo>
                    <a:pt x="0" y="233771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548537" y="5249046"/>
              <a:ext cx="88887" cy="84031"/>
            </a:xfrm>
            <a:custGeom>
              <a:avLst/>
              <a:pathLst>
                <a:path w="88887" h="84031">
                  <a:moveTo>
                    <a:pt x="0" y="0"/>
                  </a:moveTo>
                  <a:lnTo>
                    <a:pt x="32229" y="84031"/>
                  </a:lnTo>
                  <a:lnTo>
                    <a:pt x="88887" y="14104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836890" y="329420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97023" y="344424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45660" y="4854980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90492" y="3801155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86725" y="3520245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36217" y="346487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44985" y="3404486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50344" y="318100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143614" y="3740846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01913" y="4349419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2737" y="3445914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51195" y="3946155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61358" y="3295196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09066" y="3121572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63028" y="2550914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62777" y="3121397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13641" y="3256623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2248" y="4700014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56809" y="379045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26073" y="383143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13475" y="3420131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66206" y="4187088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89267" y="4537847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93003" y="2936664"/>
              <a:ext cx="117405" cy="117405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11131" y="323930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40351" y="3104474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19239" y="3635162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73188" y="4243218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54642" y="3714414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90027" y="402555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21493" y="304217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09480" y="2767786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68875" y="4278339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78503" y="296035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19880" y="201393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54828" y="3318989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90973" y="324773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846801" y="240011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303430" y="213258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853012" y="304268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55729" y="409848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219728" y="359925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115459" y="457649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673721" y="519548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90158" y="4479128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739753" y="4981747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22280" y="3825080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22064" y="5274375"/>
              <a:ext cx="117405" cy="117405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007650" y="1909611"/>
              <a:ext cx="0" cy="3586488"/>
            </a:xfrm>
            <a:custGeom>
              <a:avLst/>
              <a:pathLst>
                <a:path w="0" h="3586488">
                  <a:moveTo>
                    <a:pt x="0" y="35864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55850" y="3691906"/>
              <a:ext cx="3778010" cy="0"/>
            </a:xfrm>
            <a:custGeom>
              <a:avLst/>
              <a:pathLst>
                <a:path w="3778010" h="0">
                  <a:moveTo>
                    <a:pt x="0" y="0"/>
                  </a:moveTo>
                  <a:lnTo>
                    <a:pt x="3778010" y="0"/>
                  </a:lnTo>
                  <a:lnTo>
                    <a:pt x="377801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64670" y="1909611"/>
              <a:ext cx="3067231" cy="3586488"/>
            </a:xfrm>
            <a:custGeom>
              <a:avLst/>
              <a:pathLst>
                <a:path w="3067231" h="3586488">
                  <a:moveTo>
                    <a:pt x="0" y="3586488"/>
                  </a:moveTo>
                  <a:lnTo>
                    <a:pt x="3067231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483398" y="1909611"/>
              <a:ext cx="3050462" cy="3566880"/>
            </a:xfrm>
            <a:custGeom>
              <a:avLst/>
              <a:pathLst>
                <a:path w="3050462" h="3566880">
                  <a:moveTo>
                    <a:pt x="0" y="0"/>
                  </a:moveTo>
                  <a:lnTo>
                    <a:pt x="3050462" y="35668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06814" y="4585546"/>
              <a:ext cx="847760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M2 = 0.6769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206814" y="4793684"/>
              <a:ext cx="1016508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P-value = 0.001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3755850" y="1909611"/>
              <a:ext cx="3778010" cy="3586488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379602" y="5037226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379602" y="433614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30353" y="363505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430353" y="293396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30353" y="223288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682698" y="5094078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82698" y="4392992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682698" y="3691906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82698" y="2990819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82698" y="2289733"/>
              <a:ext cx="73151" cy="0"/>
            </a:xfrm>
            <a:custGeom>
              <a:avLst/>
              <a:pathLst>
                <a:path w="73151" h="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8486" y="549609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007650" y="549609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206814" y="5496099"/>
              <a:ext cx="0" cy="73151"/>
            </a:xfrm>
            <a:custGeom>
              <a:avLst/>
              <a:pathLst>
                <a:path w="0" h="73151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677182" y="5607433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901722" y="560743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100886" y="560743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50740" y="5798909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2732520" y="3637916"/>
              <a:ext cx="988231" cy="12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958080" y="1545746"/>
              <a:ext cx="537355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Procrustes Analysis: Community vs Environment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2024-09-08T23:56:53Z</dcterms:modified>
</cp:coreProperties>
</file>