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914400" y="914400"/>
          <a:ext cx="3657600" cy="2743200"/>
        </p:xfrm>
        <a:graphic>
          <a:graphicData uri="http://schemas.openxmlformats.org/drawingml/2006/table">
            <a:tbl>
              <a:tblPr/>
              <a:tblGrid>
                <a:gridCol w="790291"/>
                <a:gridCol w="895153"/>
                <a:gridCol w="1036664"/>
                <a:gridCol w="1697647"/>
                <a:gridCol w="1838910"/>
              </a:tblGrid>
              <a:tr h="290279">
                <a:tc gridSpan="2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Dependent: Surv(time, status)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HR (univariable)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HR (multivariable)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836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age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Mean ± SD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62.6 ± 9.2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1.02 (1.00-1.04, p=.064)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1.01 (0.99-1.03, p=.328)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836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sex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103 (61.7%)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836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(38.3%)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0.62 (0.42-0.91, p=.015)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0.60 (0.41-0.89, p=.011)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836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ph.ecog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 (28.1%)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836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 (48.5%)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1.34 (0.85-2.11, p=.213)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1.78 (1.03-3.08, p=.040)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836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 (22.8%)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2.42 (1.45-4.04, p&lt;.001)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3.62 (1.48-8.84, p=.005)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836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 (0.6%)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8.57 (1.13-65.05, p=.038)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12.71 (1.42-113.40, p=.023)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836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ph.karno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Mean ± SD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82.0 ± 12.8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0.99 (0.97-1.00, p=.069)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1.02 (1.00-1.05, p=.061)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836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pat.karno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Mean ± SD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79.6 ± 15.1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0.98 (0.97-0.99, p=.002)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0.99 (0.98-1.01, p=.331)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836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meal.cal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Mean ± SD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929.1 ± 413.5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1.00 (1.00-1.00, p=.621)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836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wt.loss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Mean ± SD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9.7 ± 13.4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1.00 (0.99-1.01, p=.982)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n=167, events=120, Likelihood ratio test=25.08 on 7 df(p&lt;.001)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2024-09-10T16:38:43Z</dcterms:modified>
  <cp:category/>
</cp:coreProperties>
</file>