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756053" y="1910270"/>
              <a:ext cx="3777807" cy="358457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19865" y="4054502"/>
              <a:ext cx="479529" cy="52747"/>
            </a:xfrm>
            <a:custGeom>
              <a:avLst/>
              <a:pathLst>
                <a:path w="479529" h="52747">
                  <a:moveTo>
                    <a:pt x="479529" y="0"/>
                  </a:moveTo>
                  <a:lnTo>
                    <a:pt x="0" y="5274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19865" y="4053997"/>
              <a:ext cx="82395" cy="89460"/>
            </a:xfrm>
            <a:custGeom>
              <a:avLst/>
              <a:pathLst>
                <a:path w="82395" h="89460">
                  <a:moveTo>
                    <a:pt x="72554" y="0"/>
                  </a:moveTo>
                  <a:lnTo>
                    <a:pt x="0" y="53252"/>
                  </a:lnTo>
                  <a:lnTo>
                    <a:pt x="82395" y="8946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29407" y="3907731"/>
              <a:ext cx="861120" cy="334207"/>
            </a:xfrm>
            <a:custGeom>
              <a:avLst/>
              <a:pathLst>
                <a:path w="861120" h="334207">
                  <a:moveTo>
                    <a:pt x="0" y="0"/>
                  </a:moveTo>
                  <a:lnTo>
                    <a:pt x="861120" y="33420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01584" y="4171787"/>
              <a:ext cx="88943" cy="83902"/>
            </a:xfrm>
            <a:custGeom>
              <a:avLst/>
              <a:pathLst>
                <a:path w="88943" h="83902">
                  <a:moveTo>
                    <a:pt x="0" y="83902"/>
                  </a:moveTo>
                  <a:lnTo>
                    <a:pt x="88943" y="70151"/>
                  </a:lnTo>
                  <a:lnTo>
                    <a:pt x="32563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27879" y="2450153"/>
              <a:ext cx="583659" cy="1261212"/>
            </a:xfrm>
            <a:custGeom>
              <a:avLst/>
              <a:pathLst>
                <a:path w="583659" h="1261212">
                  <a:moveTo>
                    <a:pt x="0" y="0"/>
                  </a:moveTo>
                  <a:lnTo>
                    <a:pt x="583659" y="1261212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37965" y="3621731"/>
              <a:ext cx="81677" cy="89634"/>
            </a:xfrm>
            <a:custGeom>
              <a:avLst/>
              <a:pathLst>
                <a:path w="81677" h="89634">
                  <a:moveTo>
                    <a:pt x="0" y="37798"/>
                  </a:moveTo>
                  <a:lnTo>
                    <a:pt x="73573" y="89634"/>
                  </a:lnTo>
                  <a:lnTo>
                    <a:pt x="8167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65996" y="3103746"/>
              <a:ext cx="391614" cy="416499"/>
            </a:xfrm>
            <a:custGeom>
              <a:avLst/>
              <a:pathLst>
                <a:path w="391614" h="416499">
                  <a:moveTo>
                    <a:pt x="0" y="416499"/>
                  </a:moveTo>
                  <a:lnTo>
                    <a:pt x="391614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71435" y="3103746"/>
              <a:ext cx="86175" cy="87609"/>
            </a:xfrm>
            <a:custGeom>
              <a:avLst/>
              <a:pathLst>
                <a:path w="86175" h="87609">
                  <a:moveTo>
                    <a:pt x="65568" y="87609"/>
                  </a:moveTo>
                  <a:lnTo>
                    <a:pt x="86175" y="0"/>
                  </a:lnTo>
                  <a:lnTo>
                    <a:pt x="0" y="25958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63615" y="3632284"/>
              <a:ext cx="12623" cy="208797"/>
            </a:xfrm>
            <a:custGeom>
              <a:avLst/>
              <a:pathLst>
                <a:path w="12623" h="208797">
                  <a:moveTo>
                    <a:pt x="0" y="208797"/>
                  </a:moveTo>
                  <a:lnTo>
                    <a:pt x="12623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26617" y="3632284"/>
              <a:ext cx="89835" cy="80515"/>
            </a:xfrm>
            <a:custGeom>
              <a:avLst/>
              <a:pathLst>
                <a:path w="89835" h="80515">
                  <a:moveTo>
                    <a:pt x="89835" y="80515"/>
                  </a:moveTo>
                  <a:lnTo>
                    <a:pt x="49621" y="0"/>
                  </a:lnTo>
                  <a:lnTo>
                    <a:pt x="0" y="7508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40846" y="3321363"/>
              <a:ext cx="378164" cy="573044"/>
            </a:xfrm>
            <a:custGeom>
              <a:avLst/>
              <a:pathLst>
                <a:path w="378164" h="573044">
                  <a:moveTo>
                    <a:pt x="378164" y="57304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40846" y="3321363"/>
              <a:ext cx="80489" cy="89839"/>
            </a:xfrm>
            <a:custGeom>
              <a:avLst/>
              <a:pathLst>
                <a:path w="80489" h="89839">
                  <a:moveTo>
                    <a:pt x="80489" y="40267"/>
                  </a:moveTo>
                  <a:lnTo>
                    <a:pt x="0" y="0"/>
                  </a:lnTo>
                  <a:lnTo>
                    <a:pt x="5371" y="8983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99310" y="3952600"/>
              <a:ext cx="810080" cy="351557"/>
            </a:xfrm>
            <a:custGeom>
              <a:avLst/>
              <a:pathLst>
                <a:path w="810080" h="351557">
                  <a:moveTo>
                    <a:pt x="0" y="0"/>
                  </a:moveTo>
                  <a:lnTo>
                    <a:pt x="810080" y="35155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19976" y="4231848"/>
              <a:ext cx="89414" cy="82560"/>
            </a:xfrm>
            <a:custGeom>
              <a:avLst/>
              <a:pathLst>
                <a:path w="89414" h="82560">
                  <a:moveTo>
                    <a:pt x="0" y="82560"/>
                  </a:moveTo>
                  <a:lnTo>
                    <a:pt x="89414" y="72309"/>
                  </a:lnTo>
                  <a:lnTo>
                    <a:pt x="35829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69939" y="4177873"/>
              <a:ext cx="651520" cy="400564"/>
            </a:xfrm>
            <a:custGeom>
              <a:avLst/>
              <a:pathLst>
                <a:path w="651520" h="400564">
                  <a:moveTo>
                    <a:pt x="0" y="0"/>
                  </a:moveTo>
                  <a:lnTo>
                    <a:pt x="651520" y="40056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495" y="4499282"/>
              <a:ext cx="89965" cy="79156"/>
            </a:xfrm>
            <a:custGeom>
              <a:avLst/>
              <a:pathLst>
                <a:path w="89965" h="79156">
                  <a:moveTo>
                    <a:pt x="0" y="76668"/>
                  </a:moveTo>
                  <a:lnTo>
                    <a:pt x="89965" y="79156"/>
                  </a:lnTo>
                  <a:lnTo>
                    <a:pt x="4713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099202" y="3069231"/>
              <a:ext cx="1262940" cy="545102"/>
            </a:xfrm>
            <a:custGeom>
              <a:avLst/>
              <a:pathLst>
                <a:path w="1262940" h="545102">
                  <a:moveTo>
                    <a:pt x="0" y="545102"/>
                  </a:moveTo>
                  <a:lnTo>
                    <a:pt x="126294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272748" y="3058802"/>
              <a:ext cx="89393" cy="82631"/>
            </a:xfrm>
            <a:custGeom>
              <a:avLst/>
              <a:pathLst>
                <a:path w="89393" h="82631">
                  <a:moveTo>
                    <a:pt x="35664" y="82631"/>
                  </a:moveTo>
                  <a:lnTo>
                    <a:pt x="89393" y="1042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52562" y="3004136"/>
              <a:ext cx="1017805" cy="1381996"/>
            </a:xfrm>
            <a:custGeom>
              <a:avLst/>
              <a:pathLst>
                <a:path w="1017805" h="1381996">
                  <a:moveTo>
                    <a:pt x="1017805" y="0"/>
                  </a:moveTo>
                  <a:lnTo>
                    <a:pt x="0" y="1381996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52562" y="4296689"/>
              <a:ext cx="82454" cy="89444"/>
            </a:xfrm>
            <a:custGeom>
              <a:avLst/>
              <a:pathLst>
                <a:path w="82454" h="89444">
                  <a:moveTo>
                    <a:pt x="9986" y="0"/>
                  </a:moveTo>
                  <a:lnTo>
                    <a:pt x="0" y="89444"/>
                  </a:lnTo>
                  <a:lnTo>
                    <a:pt x="82454" y="5337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370766" y="3912009"/>
              <a:ext cx="340378" cy="1419903"/>
            </a:xfrm>
            <a:custGeom>
              <a:avLst/>
              <a:pathLst>
                <a:path w="340378" h="1419903">
                  <a:moveTo>
                    <a:pt x="0" y="0"/>
                  </a:moveTo>
                  <a:lnTo>
                    <a:pt x="340378" y="1419903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49215" y="5245628"/>
              <a:ext cx="87520" cy="86285"/>
            </a:xfrm>
            <a:custGeom>
              <a:avLst/>
              <a:pathLst>
                <a:path w="87520" h="86285">
                  <a:moveTo>
                    <a:pt x="0" y="20980"/>
                  </a:moveTo>
                  <a:lnTo>
                    <a:pt x="61929" y="86285"/>
                  </a:lnTo>
                  <a:lnTo>
                    <a:pt x="8752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76072" y="3427773"/>
              <a:ext cx="125906" cy="599754"/>
            </a:xfrm>
            <a:custGeom>
              <a:avLst/>
              <a:pathLst>
                <a:path w="125906" h="599754">
                  <a:moveTo>
                    <a:pt x="125906" y="0"/>
                  </a:moveTo>
                  <a:lnTo>
                    <a:pt x="0" y="59975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8045" y="3942003"/>
              <a:ext cx="88080" cy="85524"/>
            </a:xfrm>
            <a:custGeom>
              <a:avLst/>
              <a:pathLst>
                <a:path w="88080" h="85524">
                  <a:moveTo>
                    <a:pt x="0" y="0"/>
                  </a:moveTo>
                  <a:lnTo>
                    <a:pt x="28026" y="85524"/>
                  </a:lnTo>
                  <a:lnTo>
                    <a:pt x="88080" y="1849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80733" y="4071082"/>
              <a:ext cx="859110" cy="27558"/>
            </a:xfrm>
            <a:custGeom>
              <a:avLst/>
              <a:pathLst>
                <a:path w="859110" h="27558">
                  <a:moveTo>
                    <a:pt x="0" y="0"/>
                  </a:moveTo>
                  <a:lnTo>
                    <a:pt x="859110" y="27558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60499" y="4051165"/>
              <a:ext cx="79344" cy="89953"/>
            </a:xfrm>
            <a:custGeom>
              <a:avLst/>
              <a:pathLst>
                <a:path w="79344" h="89953">
                  <a:moveTo>
                    <a:pt x="0" y="89953"/>
                  </a:moveTo>
                  <a:lnTo>
                    <a:pt x="79344" y="47475"/>
                  </a:lnTo>
                  <a:lnTo>
                    <a:pt x="288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84313" y="4265262"/>
              <a:ext cx="104268" cy="680820"/>
            </a:xfrm>
            <a:custGeom>
              <a:avLst/>
              <a:pathLst>
                <a:path w="104268" h="680820">
                  <a:moveTo>
                    <a:pt x="104268" y="0"/>
                  </a:moveTo>
                  <a:lnTo>
                    <a:pt x="0" y="68082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51631" y="4862226"/>
              <a:ext cx="88962" cy="83856"/>
            </a:xfrm>
            <a:custGeom>
              <a:avLst/>
              <a:pathLst>
                <a:path w="88962" h="83856">
                  <a:moveTo>
                    <a:pt x="0" y="0"/>
                  </a:moveTo>
                  <a:lnTo>
                    <a:pt x="32682" y="83856"/>
                  </a:lnTo>
                  <a:lnTo>
                    <a:pt x="88962" y="1362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927771" y="4834783"/>
              <a:ext cx="825200" cy="378714"/>
            </a:xfrm>
            <a:custGeom>
              <a:avLst/>
              <a:pathLst>
                <a:path w="825200" h="378714">
                  <a:moveTo>
                    <a:pt x="825200" y="0"/>
                  </a:moveTo>
                  <a:lnTo>
                    <a:pt x="0" y="37871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27771" y="5140089"/>
              <a:ext cx="89608" cy="81797"/>
            </a:xfrm>
            <a:custGeom>
              <a:avLst/>
              <a:pathLst>
                <a:path w="89608" h="81797">
                  <a:moveTo>
                    <a:pt x="52068" y="0"/>
                  </a:moveTo>
                  <a:lnTo>
                    <a:pt x="0" y="73408"/>
                  </a:lnTo>
                  <a:lnTo>
                    <a:pt x="89608" y="8179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78047" y="4229475"/>
              <a:ext cx="355195" cy="74377"/>
            </a:xfrm>
            <a:custGeom>
              <a:avLst/>
              <a:pathLst>
                <a:path w="355195" h="74377">
                  <a:moveTo>
                    <a:pt x="355195" y="0"/>
                  </a:moveTo>
                  <a:lnTo>
                    <a:pt x="0" y="7437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78047" y="4243834"/>
              <a:ext cx="85510" cy="88089"/>
            </a:xfrm>
            <a:custGeom>
              <a:avLst/>
              <a:pathLst>
                <a:path w="85510" h="88089">
                  <a:moveTo>
                    <a:pt x="67064" y="0"/>
                  </a:moveTo>
                  <a:lnTo>
                    <a:pt x="0" y="60019"/>
                  </a:lnTo>
                  <a:lnTo>
                    <a:pt x="85510" y="8808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75286" y="3248662"/>
              <a:ext cx="99073" cy="856219"/>
            </a:xfrm>
            <a:custGeom>
              <a:avLst/>
              <a:pathLst>
                <a:path w="99073" h="856219">
                  <a:moveTo>
                    <a:pt x="99073" y="85621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39543" y="3248662"/>
              <a:ext cx="89403" cy="82598"/>
            </a:xfrm>
            <a:custGeom>
              <a:avLst/>
              <a:pathLst>
                <a:path w="89403" h="82598">
                  <a:moveTo>
                    <a:pt x="89403" y="72253"/>
                  </a:moveTo>
                  <a:lnTo>
                    <a:pt x="35742" y="0"/>
                  </a:lnTo>
                  <a:lnTo>
                    <a:pt x="0" y="82598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011337" y="2906854"/>
              <a:ext cx="684498" cy="840775"/>
            </a:xfrm>
            <a:custGeom>
              <a:avLst/>
              <a:pathLst>
                <a:path w="684498" h="840775">
                  <a:moveTo>
                    <a:pt x="684498" y="0"/>
                  </a:moveTo>
                  <a:lnTo>
                    <a:pt x="0" y="840775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011337" y="3658775"/>
              <a:ext cx="84106" cy="88854"/>
            </a:xfrm>
            <a:custGeom>
              <a:avLst/>
              <a:pathLst>
                <a:path w="84106" h="88854">
                  <a:moveTo>
                    <a:pt x="14311" y="0"/>
                  </a:moveTo>
                  <a:lnTo>
                    <a:pt x="0" y="88854"/>
                  </a:lnTo>
                  <a:lnTo>
                    <a:pt x="84106" y="56821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115505" y="2770905"/>
              <a:ext cx="522679" cy="783843"/>
            </a:xfrm>
            <a:custGeom>
              <a:avLst/>
              <a:pathLst>
                <a:path w="522679" h="783843">
                  <a:moveTo>
                    <a:pt x="522679" y="78384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115505" y="2770905"/>
              <a:ext cx="80681" cy="89812"/>
            </a:xfrm>
            <a:custGeom>
              <a:avLst/>
              <a:pathLst>
                <a:path w="80681" h="89812">
                  <a:moveTo>
                    <a:pt x="80681" y="39882"/>
                  </a:moveTo>
                  <a:lnTo>
                    <a:pt x="0" y="0"/>
                  </a:lnTo>
                  <a:lnTo>
                    <a:pt x="5801" y="89812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57158" y="2152158"/>
              <a:ext cx="522513" cy="1353785"/>
            </a:xfrm>
            <a:custGeom>
              <a:avLst/>
              <a:pathLst>
                <a:path w="522513" h="1353785">
                  <a:moveTo>
                    <a:pt x="522513" y="135378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43241" y="2152158"/>
              <a:ext cx="83963" cy="88917"/>
            </a:xfrm>
            <a:custGeom>
              <a:avLst/>
              <a:pathLst>
                <a:path w="83963" h="88917">
                  <a:moveTo>
                    <a:pt x="83963" y="56510"/>
                  </a:moveTo>
                  <a:lnTo>
                    <a:pt x="13916" y="0"/>
                  </a:lnTo>
                  <a:lnTo>
                    <a:pt x="0" y="8891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40747" y="2868138"/>
              <a:ext cx="375575" cy="1076626"/>
            </a:xfrm>
            <a:custGeom>
              <a:avLst/>
              <a:pathLst>
                <a:path w="375575" h="1076626">
                  <a:moveTo>
                    <a:pt x="375575" y="107662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23931" y="2868138"/>
              <a:ext cx="84977" cy="88414"/>
            </a:xfrm>
            <a:custGeom>
              <a:avLst/>
              <a:pathLst>
                <a:path w="84977" h="88414">
                  <a:moveTo>
                    <a:pt x="84977" y="58770"/>
                  </a:moveTo>
                  <a:lnTo>
                    <a:pt x="16816" y="0"/>
                  </a:lnTo>
                  <a:lnTo>
                    <a:pt x="0" y="8841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91200" y="2365789"/>
              <a:ext cx="696328" cy="679162"/>
            </a:xfrm>
            <a:custGeom>
              <a:avLst/>
              <a:pathLst>
                <a:path w="696328" h="679162">
                  <a:moveTo>
                    <a:pt x="696328" y="67916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91200" y="2365789"/>
              <a:ext cx="87217" cy="86635"/>
            </a:xfrm>
            <a:custGeom>
              <a:avLst/>
              <a:pathLst>
                <a:path w="87217" h="86635">
                  <a:moveTo>
                    <a:pt x="87217" y="22207"/>
                  </a:moveTo>
                  <a:lnTo>
                    <a:pt x="0" y="0"/>
                  </a:lnTo>
                  <a:lnTo>
                    <a:pt x="24376" y="86635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7362" y="2466566"/>
              <a:ext cx="21315" cy="1055248"/>
            </a:xfrm>
            <a:custGeom>
              <a:avLst/>
              <a:pathLst>
                <a:path w="21315" h="1055248">
                  <a:moveTo>
                    <a:pt x="0" y="0"/>
                  </a:moveTo>
                  <a:lnTo>
                    <a:pt x="21315" y="1055248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62113" y="3442978"/>
              <a:ext cx="89981" cy="78835"/>
            </a:xfrm>
            <a:custGeom>
              <a:avLst/>
              <a:pathLst>
                <a:path w="89981" h="78835">
                  <a:moveTo>
                    <a:pt x="0" y="1817"/>
                  </a:moveTo>
                  <a:lnTo>
                    <a:pt x="46564" y="78835"/>
                  </a:lnTo>
                  <a:lnTo>
                    <a:pt x="89981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16380" y="2073205"/>
              <a:ext cx="392375" cy="2366358"/>
            </a:xfrm>
            <a:custGeom>
              <a:avLst/>
              <a:pathLst>
                <a:path w="392375" h="2366358">
                  <a:moveTo>
                    <a:pt x="0" y="2366358"/>
                  </a:moveTo>
                  <a:lnTo>
                    <a:pt x="39237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51612" y="2073205"/>
              <a:ext cx="88787" cy="84253"/>
            </a:xfrm>
            <a:custGeom>
              <a:avLst/>
              <a:pathLst>
                <a:path w="88787" h="84253">
                  <a:moveTo>
                    <a:pt x="88787" y="84253"/>
                  </a:moveTo>
                  <a:lnTo>
                    <a:pt x="57143" y="0"/>
                  </a:lnTo>
                  <a:lnTo>
                    <a:pt x="0" y="69531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40692" y="399579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70704" y="384902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69177" y="2391450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07293" y="3461543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704913" y="378237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0308" y="3835704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40607" y="389389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11237" y="4119170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40499" y="3555630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11664" y="2945433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312063" y="3853307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43276" y="336907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22030" y="401237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429879" y="420655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94269" y="477608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74540" y="4170773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115656" y="404617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37134" y="284815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79483" y="3496046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20969" y="344724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57621" y="3886063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128826" y="298624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8660" y="2407863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57678" y="438086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861162" y="404854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31825" y="418323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52836" y="3652663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98908" y="3045044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17536" y="3573581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82144" y="326266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50688" y="424545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62758" y="451973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03440" y="3010528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93859" y="432743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52442" y="5273211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617369" y="396882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81141" y="4039938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25611" y="488738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69069" y="515479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319345" y="4245151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16583" y="318996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52635" y="368892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56803" y="2712203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498455" y="209345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82045" y="280943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32497" y="230708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49976" y="3463111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50053" y="2014503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82002" y="1910270"/>
              <a:ext cx="0" cy="3584578"/>
            </a:xfrm>
            <a:custGeom>
              <a:avLst/>
              <a:pathLst>
                <a:path w="0" h="3584578">
                  <a:moveTo>
                    <a:pt x="0" y="35845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56053" y="3713572"/>
              <a:ext cx="3777807" cy="0"/>
            </a:xfrm>
            <a:custGeom>
              <a:avLst/>
              <a:pathLst>
                <a:path w="3777807" h="0">
                  <a:moveTo>
                    <a:pt x="0" y="0"/>
                  </a:moveTo>
                  <a:lnTo>
                    <a:pt x="3777807" y="0"/>
                  </a:lnTo>
                  <a:lnTo>
                    <a:pt x="3777807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57955" y="1910270"/>
              <a:ext cx="3066938" cy="3584578"/>
            </a:xfrm>
            <a:custGeom>
              <a:avLst/>
              <a:pathLst>
                <a:path w="3066938" h="3584578">
                  <a:moveTo>
                    <a:pt x="0" y="3584578"/>
                  </a:moveTo>
                  <a:lnTo>
                    <a:pt x="306693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756053" y="1930072"/>
              <a:ext cx="3049996" cy="3564777"/>
            </a:xfrm>
            <a:custGeom>
              <a:avLst/>
              <a:pathLst>
                <a:path w="3049996" h="3564777">
                  <a:moveTo>
                    <a:pt x="0" y="0"/>
                  </a:moveTo>
                  <a:lnTo>
                    <a:pt x="3049996" y="356477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6481060" y="4606660"/>
              <a:ext cx="84776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M2 = 0.6515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81060" y="4814798"/>
              <a:ext cx="1016508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P-value = 0.001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3756053" y="1910270"/>
              <a:ext cx="3777807" cy="3584578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379805" y="5058156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379805" y="4357438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30556" y="365671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430556" y="295600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30556" y="225528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3682901" y="5115008"/>
              <a:ext cx="73152" cy="0"/>
            </a:xfrm>
            <a:custGeom>
              <a:avLst/>
              <a:pathLst>
                <a:path w="73152" h="0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82901" y="4414290"/>
              <a:ext cx="73152" cy="0"/>
            </a:xfrm>
            <a:custGeom>
              <a:avLst/>
              <a:pathLst>
                <a:path w="73152" h="0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682901" y="3713572"/>
              <a:ext cx="73152" cy="0"/>
            </a:xfrm>
            <a:custGeom>
              <a:avLst/>
              <a:pathLst>
                <a:path w="73152" h="0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82901" y="3012853"/>
              <a:ext cx="73152" cy="0"/>
            </a:xfrm>
            <a:custGeom>
              <a:avLst/>
              <a:pathLst>
                <a:path w="73152" h="0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82901" y="2312135"/>
              <a:ext cx="73152" cy="0"/>
            </a:xfrm>
            <a:custGeom>
              <a:avLst/>
              <a:pathLst>
                <a:path w="73152" h="0">
                  <a:moveTo>
                    <a:pt x="0" y="0"/>
                  </a:moveTo>
                  <a:lnTo>
                    <a:pt x="73152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082943" y="5494849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282002" y="5494849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481060" y="5494849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951640" y="5606182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176073" y="560618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5132" y="560618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150841" y="5799751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2732520" y="3637621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958181" y="1545746"/>
              <a:ext cx="537355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 Community vs Environment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2024-08-22T11:04:09Z</dcterms:modified>
</cp:coreProperties>
</file>