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4"/>
  </p:notesMasterIdLst>
  <p:handoutMasterIdLst>
    <p:handoutMasterId r:id="rId25"/>
  </p:handoutMasterIdLst>
  <p:sldIdLst>
    <p:sldId id="256" r:id="rId2"/>
    <p:sldId id="361" r:id="rId3"/>
    <p:sldId id="257" r:id="rId4"/>
    <p:sldId id="265" r:id="rId5"/>
    <p:sldId id="276" r:id="rId6"/>
    <p:sldId id="277" r:id="rId7"/>
    <p:sldId id="278" r:id="rId8"/>
    <p:sldId id="336" r:id="rId9"/>
    <p:sldId id="279" r:id="rId10"/>
    <p:sldId id="280" r:id="rId11"/>
    <p:sldId id="349" r:id="rId12"/>
    <p:sldId id="360" r:id="rId13"/>
    <p:sldId id="281" r:id="rId14"/>
    <p:sldId id="337" r:id="rId15"/>
    <p:sldId id="282" r:id="rId16"/>
    <p:sldId id="338" r:id="rId17"/>
    <p:sldId id="339" r:id="rId18"/>
    <p:sldId id="340" r:id="rId19"/>
    <p:sldId id="341" r:id="rId20"/>
    <p:sldId id="342" r:id="rId21"/>
    <p:sldId id="343"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566D9B"/>
    <a:srgbClr val="54849A"/>
    <a:srgbClr val="9E5E9B"/>
    <a:srgbClr val="8A5C9D"/>
    <a:srgbClr val="715A9C"/>
    <a:srgbClr val="5858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14" autoAdjust="0"/>
  </p:normalViewPr>
  <p:slideViewPr>
    <p:cSldViewPr snapToGrid="0">
      <p:cViewPr varScale="1">
        <p:scale>
          <a:sx n="70" d="100"/>
          <a:sy n="70" d="100"/>
        </p:scale>
        <p:origin x="702" y="60"/>
      </p:cViewPr>
      <p:guideLst>
        <p:guide orient="horz" pos="2160"/>
        <p:guide pos="3840"/>
      </p:guideLst>
    </p:cSldViewPr>
  </p:slideViewPr>
  <p:outlineViewPr>
    <p:cViewPr>
      <p:scale>
        <a:sx n="33" d="100"/>
        <a:sy n="33" d="100"/>
      </p:scale>
      <p:origin x="0" y="1224"/>
    </p:cViewPr>
  </p:outlineViewPr>
  <p:notesTextViewPr>
    <p:cViewPr>
      <p:scale>
        <a:sx n="1" d="1"/>
        <a:sy n="1" d="1"/>
      </p:scale>
      <p:origin x="0" y="0"/>
    </p:cViewPr>
  </p:notesTextViewPr>
  <p:sorterViewPr>
    <p:cViewPr>
      <p:scale>
        <a:sx n="100" d="100"/>
        <a:sy n="100" d="100"/>
      </p:scale>
      <p:origin x="0" y="1520"/>
    </p:cViewPr>
  </p:sorterViewPr>
  <p:notesViewPr>
    <p:cSldViewPr snapToGrid="0" showGuides="1">
      <p:cViewPr varScale="1">
        <p:scale>
          <a:sx n="83" d="100"/>
          <a:sy n="83" d="100"/>
        </p:scale>
        <p:origin x="-38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250DCE-CDBC-4B8B-9A6B-7B3DFDD5C934}" type="datetimeFigureOut">
              <a:rPr lang="zh-CN" altLang="en-US" smtClean="0"/>
              <a:t>2016/3/20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4FABB2-9310-4C11-9785-9CEC6A836E79}" type="slidenum">
              <a:rPr lang="zh-CN" altLang="en-US" smtClean="0"/>
              <a:t>‹#›</a:t>
            </a:fld>
            <a:endParaRPr lang="zh-CN" altLang="en-US"/>
          </a:p>
        </p:txBody>
      </p:sp>
    </p:spTree>
    <p:extLst>
      <p:ext uri="{BB962C8B-B14F-4D97-AF65-F5344CB8AC3E}">
        <p14:creationId xmlns:p14="http://schemas.microsoft.com/office/powerpoint/2010/main" val="2778373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261D5-7AE5-4434-A173-4EFA02DA4209}" type="datetimeFigureOut">
              <a:rPr lang="zh-CN" altLang="en-US" smtClean="0"/>
              <a:t>2016/3/20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7B4DC-D2D9-450C-B012-E6E737EA9A70}" type="slidenum">
              <a:rPr lang="zh-CN" altLang="en-US" smtClean="0"/>
              <a:t>‹#›</a:t>
            </a:fld>
            <a:endParaRPr lang="zh-CN" altLang="en-US"/>
          </a:p>
        </p:txBody>
      </p:sp>
    </p:spTree>
    <p:extLst>
      <p:ext uri="{BB962C8B-B14F-4D97-AF65-F5344CB8AC3E}">
        <p14:creationId xmlns:p14="http://schemas.microsoft.com/office/powerpoint/2010/main" val="403264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4</a:t>
            </a:fld>
            <a:endParaRPr lang="zh-CN" altLang="en-US"/>
          </a:p>
        </p:txBody>
      </p:sp>
    </p:spTree>
    <p:extLst>
      <p:ext uri="{BB962C8B-B14F-4D97-AF65-F5344CB8AC3E}">
        <p14:creationId xmlns:p14="http://schemas.microsoft.com/office/powerpoint/2010/main" val="244644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15</a:t>
            </a:fld>
            <a:endParaRPr lang="zh-CN" altLang="en-US"/>
          </a:p>
        </p:txBody>
      </p:sp>
    </p:spTree>
    <p:extLst>
      <p:ext uri="{BB962C8B-B14F-4D97-AF65-F5344CB8AC3E}">
        <p14:creationId xmlns:p14="http://schemas.microsoft.com/office/powerpoint/2010/main" val="1330423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16</a:t>
            </a:fld>
            <a:endParaRPr lang="zh-CN" altLang="en-US"/>
          </a:p>
        </p:txBody>
      </p:sp>
    </p:spTree>
    <p:extLst>
      <p:ext uri="{BB962C8B-B14F-4D97-AF65-F5344CB8AC3E}">
        <p14:creationId xmlns:p14="http://schemas.microsoft.com/office/powerpoint/2010/main" val="181305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17</a:t>
            </a:fld>
            <a:endParaRPr lang="zh-CN" altLang="en-US"/>
          </a:p>
        </p:txBody>
      </p:sp>
    </p:spTree>
    <p:extLst>
      <p:ext uri="{BB962C8B-B14F-4D97-AF65-F5344CB8AC3E}">
        <p14:creationId xmlns:p14="http://schemas.microsoft.com/office/powerpoint/2010/main" val="10545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18</a:t>
            </a:fld>
            <a:endParaRPr lang="zh-CN" altLang="en-US"/>
          </a:p>
        </p:txBody>
      </p:sp>
    </p:spTree>
    <p:extLst>
      <p:ext uri="{BB962C8B-B14F-4D97-AF65-F5344CB8AC3E}">
        <p14:creationId xmlns:p14="http://schemas.microsoft.com/office/powerpoint/2010/main" val="261665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19</a:t>
            </a:fld>
            <a:endParaRPr lang="zh-CN" altLang="en-US"/>
          </a:p>
        </p:txBody>
      </p:sp>
    </p:spTree>
    <p:extLst>
      <p:ext uri="{BB962C8B-B14F-4D97-AF65-F5344CB8AC3E}">
        <p14:creationId xmlns:p14="http://schemas.microsoft.com/office/powerpoint/2010/main" val="2801803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20</a:t>
            </a:fld>
            <a:endParaRPr lang="zh-CN" altLang="en-US"/>
          </a:p>
        </p:txBody>
      </p:sp>
    </p:spTree>
    <p:extLst>
      <p:ext uri="{BB962C8B-B14F-4D97-AF65-F5344CB8AC3E}">
        <p14:creationId xmlns:p14="http://schemas.microsoft.com/office/powerpoint/2010/main" val="3429450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21</a:t>
            </a:fld>
            <a:endParaRPr lang="zh-CN" altLang="en-US"/>
          </a:p>
        </p:txBody>
      </p:sp>
    </p:spTree>
    <p:extLst>
      <p:ext uri="{BB962C8B-B14F-4D97-AF65-F5344CB8AC3E}">
        <p14:creationId xmlns:p14="http://schemas.microsoft.com/office/powerpoint/2010/main" val="990619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5</a:t>
            </a:fld>
            <a:endParaRPr lang="zh-CN" altLang="en-US"/>
          </a:p>
        </p:txBody>
      </p:sp>
    </p:spTree>
    <p:extLst>
      <p:ext uri="{BB962C8B-B14F-4D97-AF65-F5344CB8AC3E}">
        <p14:creationId xmlns:p14="http://schemas.microsoft.com/office/powerpoint/2010/main" val="152941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6</a:t>
            </a:fld>
            <a:endParaRPr lang="zh-CN" altLang="en-US"/>
          </a:p>
        </p:txBody>
      </p:sp>
    </p:spTree>
    <p:extLst>
      <p:ext uri="{BB962C8B-B14F-4D97-AF65-F5344CB8AC3E}">
        <p14:creationId xmlns:p14="http://schemas.microsoft.com/office/powerpoint/2010/main" val="364462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7</a:t>
            </a:fld>
            <a:endParaRPr lang="zh-CN" altLang="en-US"/>
          </a:p>
        </p:txBody>
      </p:sp>
    </p:spTree>
    <p:extLst>
      <p:ext uri="{BB962C8B-B14F-4D97-AF65-F5344CB8AC3E}">
        <p14:creationId xmlns:p14="http://schemas.microsoft.com/office/powerpoint/2010/main" val="1218850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8</a:t>
            </a:fld>
            <a:endParaRPr lang="zh-CN" altLang="en-US"/>
          </a:p>
        </p:txBody>
      </p:sp>
    </p:spTree>
    <p:extLst>
      <p:ext uri="{BB962C8B-B14F-4D97-AF65-F5344CB8AC3E}">
        <p14:creationId xmlns:p14="http://schemas.microsoft.com/office/powerpoint/2010/main" val="709880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9</a:t>
            </a:fld>
            <a:endParaRPr lang="zh-CN" altLang="en-US"/>
          </a:p>
        </p:txBody>
      </p:sp>
    </p:spTree>
    <p:extLst>
      <p:ext uri="{BB962C8B-B14F-4D97-AF65-F5344CB8AC3E}">
        <p14:creationId xmlns:p14="http://schemas.microsoft.com/office/powerpoint/2010/main" val="3878342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zh-CN" altLang="en-US" sz="1200" b="1" dirty="0" smtClean="0">
                <a:latin typeface="微软雅黑" pitchFamily="34" charset="-122"/>
                <a:ea typeface="微软雅黑" pitchFamily="34" charset="-122"/>
              </a:rPr>
              <a:t>在创建一个文件时，如果目录下有同名文件将被覆盖。</a:t>
            </a:r>
          </a:p>
          <a:p>
            <a:endParaRPr lang="zh-CN" altLang="en-US" dirty="0" smtClean="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10</a:t>
            </a:fld>
            <a:endParaRPr lang="zh-CN" altLang="en-US"/>
          </a:p>
        </p:txBody>
      </p:sp>
    </p:spTree>
    <p:extLst>
      <p:ext uri="{BB962C8B-B14F-4D97-AF65-F5344CB8AC3E}">
        <p14:creationId xmlns:p14="http://schemas.microsoft.com/office/powerpoint/2010/main" val="2442848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13</a:t>
            </a:fld>
            <a:endParaRPr lang="zh-CN" altLang="en-US"/>
          </a:p>
        </p:txBody>
      </p:sp>
    </p:spTree>
    <p:extLst>
      <p:ext uri="{BB962C8B-B14F-4D97-AF65-F5344CB8AC3E}">
        <p14:creationId xmlns:p14="http://schemas.microsoft.com/office/powerpoint/2010/main" val="3813762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9E7B4DC-D2D9-450C-B012-E6E737EA9A70}" type="slidenum">
              <a:rPr lang="zh-CN" altLang="en-US" smtClean="0"/>
              <a:t>14</a:t>
            </a:fld>
            <a:endParaRPr lang="zh-CN" altLang="en-US"/>
          </a:p>
        </p:txBody>
      </p:sp>
    </p:spTree>
    <p:extLst>
      <p:ext uri="{BB962C8B-B14F-4D97-AF65-F5344CB8AC3E}">
        <p14:creationId xmlns:p14="http://schemas.microsoft.com/office/powerpoint/2010/main" val="571620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1"/>
          <p:cNvSpPr>
            <a:spLocks noGrp="1"/>
          </p:cNvSpPr>
          <p:nvPr>
            <p:ph type="ctrTitle" idx="4294967295"/>
          </p:nvPr>
        </p:nvSpPr>
        <p:spPr>
          <a:xfrm>
            <a:off x="2587408" y="2690694"/>
            <a:ext cx="11421035" cy="787428"/>
          </a:xfrm>
          <a:prstGeom prst="rect">
            <a:avLst/>
          </a:prstGeom>
        </p:spPr>
        <p:txBody>
          <a:bodyPr/>
          <a:lstStyle/>
          <a:p>
            <a:r>
              <a:rPr lang="zh-CN" altLang="en-US" sz="4800" smtClean="0">
                <a:solidFill>
                  <a:schemeClr val="tx1"/>
                </a:solidFill>
                <a:latin typeface="Arial"/>
              </a:rPr>
              <a:t>单击此处编辑母版标题样式</a:t>
            </a:r>
            <a:endParaRPr lang="zh-CN" altLang="en-US" sz="4800" dirty="0">
              <a:solidFill>
                <a:schemeClr val="tx1"/>
              </a:solidFill>
              <a:latin typeface="Arial"/>
            </a:endParaRPr>
          </a:p>
        </p:txBody>
      </p:sp>
      <p:sp>
        <p:nvSpPr>
          <p:cNvPr id="4" name="副标题 2"/>
          <p:cNvSpPr>
            <a:spLocks noGrp="1"/>
          </p:cNvSpPr>
          <p:nvPr>
            <p:ph type="subTitle" idx="4294967295"/>
          </p:nvPr>
        </p:nvSpPr>
        <p:spPr>
          <a:xfrm>
            <a:off x="4744777" y="4161051"/>
            <a:ext cx="7105353" cy="861420"/>
          </a:xfrm>
          <a:prstGeom prst="rect">
            <a:avLst/>
          </a:prstGeom>
        </p:spPr>
        <p:txBody>
          <a:bodyPr/>
          <a:lstStyle/>
          <a:p>
            <a:pPr marL="0" indent="0">
              <a:buNone/>
            </a:pPr>
            <a:r>
              <a:rPr lang="zh-CN" altLang="en-US" smtClean="0"/>
              <a:t>单击此处编辑母版副标题样式</a:t>
            </a:r>
            <a:endParaRPr lang="zh-CN" altLang="en-US" dirty="0"/>
          </a:p>
        </p:txBody>
      </p:sp>
    </p:spTree>
    <p:extLst>
      <p:ext uri="{BB962C8B-B14F-4D97-AF65-F5344CB8AC3E}">
        <p14:creationId xmlns:p14="http://schemas.microsoft.com/office/powerpoint/2010/main" val="396911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结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3030" y1="19897" x2="3030" y2="19897"/>
                        <a14:foregroundMark x1="13570" y1="40827" x2="13570" y2="40827"/>
                        <a14:foregroundMark x1="23847" y1="40052" x2="26482" y2="43928"/>
                        <a14:foregroundMark x1="23847" y1="53488" x2="23847" y2="53488"/>
                        <a14:foregroundMark x1="10540" y1="61757" x2="10540" y2="61757"/>
                        <a14:foregroundMark x1="7510" y1="79587" x2="7510" y2="79587"/>
                        <a14:foregroundMark x1="11726" y1="74419" x2="11726" y2="74419"/>
                        <a14:foregroundMark x1="15942" y1="74419" x2="15942" y2="74419"/>
                        <a14:foregroundMark x1="8300" y1="62532" x2="8300" y2="62532"/>
                        <a14:foregroundMark x1="3030" y1="63049" x2="3030" y2="63049"/>
                        <a14:foregroundMark x1="57971" y1="61757" x2="57971" y2="61757"/>
                        <a14:foregroundMark x1="69038" y1="55814" x2="70092" y2="55814"/>
                        <a14:foregroundMark x1="74704" y1="52713" x2="74704" y2="52713"/>
                        <a14:foregroundMark x1="79578" y1="39276" x2="81950" y2="42377"/>
                        <a14:foregroundMark x1="91700" y1="45995" x2="93281" y2="49096"/>
                        <a14:foregroundMark x1="72069" y1="59432" x2="72069" y2="59432"/>
                        <a14:foregroundMark x1="91700" y1="52713" x2="92095" y2="55814"/>
                        <a14:foregroundMark x1="91041" y1="62532" x2="91041" y2="68475"/>
                        <a14:foregroundMark x1="94862" y1="70543" x2="94862" y2="70543"/>
                        <a14:foregroundMark x1="96311" y1="63049" x2="96311" y2="56589"/>
                        <a14:foregroundMark x1="95916" y1="50646" x2="95916" y2="48320"/>
                        <a14:foregroundMark x1="95916" y1="37209" x2="95916" y2="37209"/>
                        <a14:foregroundMark x1="2240" y1="44444" x2="2240" y2="44444"/>
                        <a14:foregroundMark x1="9486" y1="25323" x2="9486" y2="25323"/>
                        <a14:foregroundMark x1="18577" y1="37209" x2="18577" y2="37209"/>
                        <a14:foregroundMark x1="4084" y1="27390" x2="5270" y2="29716"/>
                        <a14:foregroundMark x1="70883" y1="36434" x2="70883" y2="36434"/>
                        <a14:foregroundMark x1="73123" y1="39276" x2="73123" y2="39276"/>
                        <a14:foregroundMark x1="73123" y1="48320" x2="73123" y2="48320"/>
                      </a14:backgroundRemoval>
                    </a14:imgEffect>
                  </a14:imgLayer>
                </a14:imgProps>
              </a:ext>
              <a:ext uri="{28A0092B-C50C-407E-A947-70E740481C1C}">
                <a14:useLocalDpi xmlns:a14="http://schemas.microsoft.com/office/drawing/2010/main" val="0"/>
              </a:ext>
            </a:extLst>
          </a:blip>
          <a:srcRect/>
          <a:stretch>
            <a:fillRect/>
          </a:stretch>
        </p:blipFill>
        <p:spPr bwMode="auto">
          <a:xfrm>
            <a:off x="3749161" y="3825134"/>
            <a:ext cx="4726361" cy="2409884"/>
          </a:xfrm>
          <a:prstGeom prst="rect">
            <a:avLst/>
          </a:prstGeom>
          <a:noFill/>
          <a:ln>
            <a:noFill/>
          </a:ln>
        </p:spPr>
      </p:pic>
      <p:sp>
        <p:nvSpPr>
          <p:cNvPr id="4" name="矩形 3"/>
          <p:cNvSpPr/>
          <p:nvPr/>
        </p:nvSpPr>
        <p:spPr>
          <a:xfrm>
            <a:off x="1432761" y="161364"/>
            <a:ext cx="4679576" cy="1613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409913" y="1775011"/>
            <a:ext cx="7404847" cy="2944906"/>
          </a:xfrm>
          <a:prstGeom prst="rect">
            <a:avLst/>
          </a:prstGeom>
        </p:spPr>
        <p:txBody>
          <a:bodyPr/>
          <a:lstStyle/>
          <a:p>
            <a:pPr lvl="0" algn="ctr">
              <a:spcBef>
                <a:spcPct val="0"/>
              </a:spcBef>
              <a:buNone/>
            </a:pPr>
            <a:r>
              <a:rPr lang="zh-CN" altLang="en-US" sz="13800" b="1" i="0" dirty="0" smtClean="0">
                <a:solidFill>
                  <a:schemeClr val="tx1"/>
                </a:solidFill>
                <a:latin typeface="隶书" panose="02010509060101010101" pitchFamily="49" charset="-122"/>
                <a:ea typeface="隶书" panose="02010509060101010101" pitchFamily="49" charset="-122"/>
                <a:cs typeface="+mj-cs"/>
              </a:rPr>
              <a:t>谢 谢</a:t>
            </a:r>
            <a:endParaRPr lang="zh-CN" altLang="en-US" sz="13800" b="1" i="0" dirty="0">
              <a:solidFill>
                <a:schemeClr val="tx1"/>
              </a:solidFill>
              <a:latin typeface="隶书" panose="02010509060101010101" pitchFamily="49" charset="-122"/>
              <a:ea typeface="隶书" panose="02010509060101010101" pitchFamily="49" charset="-122"/>
              <a:cs typeface="+mj-cs"/>
            </a:endParaRPr>
          </a:p>
        </p:txBody>
      </p:sp>
      <p:sp>
        <p:nvSpPr>
          <p:cNvPr id="6" name="矩形 5"/>
          <p:cNvSpPr/>
          <p:nvPr userDrawn="1"/>
        </p:nvSpPr>
        <p:spPr>
          <a:xfrm>
            <a:off x="1432761" y="161364"/>
            <a:ext cx="4679576" cy="1613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539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与目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 name="文本占位符 46"/>
          <p:cNvSpPr>
            <a:spLocks noGrp="1"/>
          </p:cNvSpPr>
          <p:nvPr>
            <p:ph type="body" sz="quarter" idx="10"/>
          </p:nvPr>
        </p:nvSpPr>
        <p:spPr>
          <a:xfrm>
            <a:off x="1729860" y="2416986"/>
            <a:ext cx="7933124" cy="3275013"/>
          </a:xfrm>
          <a:prstGeom prst="rect">
            <a:avLst/>
          </a:prstGeom>
        </p:spPr>
        <p:txBody>
          <a:bodyPr/>
          <a:lstStyle>
            <a:lvl1pPr marL="342900" indent="-342900">
              <a:buClr>
                <a:srgbClr val="FF0000"/>
              </a:buClr>
              <a:buFont typeface="Wingdings" panose="05000000000000000000" pitchFamily="2" charset="2"/>
              <a:buChar char="u"/>
              <a:defRPr sz="3200"/>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 name="文本占位符 2"/>
          <p:cNvSpPr>
            <a:spLocks noGrp="1"/>
          </p:cNvSpPr>
          <p:nvPr>
            <p:ph type="body" sz="quarter" idx="11"/>
          </p:nvPr>
        </p:nvSpPr>
        <p:spPr>
          <a:xfrm>
            <a:off x="1476695" y="224918"/>
            <a:ext cx="2537505" cy="914400"/>
          </a:xfrm>
          <a:prstGeom prst="rect">
            <a:avLst/>
          </a:prstGeom>
        </p:spPr>
        <p:txBody>
          <a:bodyPr/>
          <a:lstStyle>
            <a:lvl1pPr marL="0" indent="0">
              <a:buNone/>
              <a:defRPr sz="5400" baseline="0"/>
            </a:lvl1pPr>
          </a:lstStyle>
          <a:p>
            <a:pPr lvl="0"/>
            <a:r>
              <a:rPr lang="zh-CN" altLang="en-US" smtClean="0"/>
              <a:t>单击此处编辑母版文本样式</a:t>
            </a:r>
          </a:p>
        </p:txBody>
      </p:sp>
      <p:cxnSp>
        <p:nvCxnSpPr>
          <p:cNvPr id="4" name="直接连接符 3"/>
          <p:cNvCxnSpPr/>
          <p:nvPr/>
        </p:nvCxnSpPr>
        <p:spPr>
          <a:xfrm>
            <a:off x="0" y="1139318"/>
            <a:ext cx="8263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91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代码块">
    <p:spTree>
      <p:nvGrpSpPr>
        <p:cNvPr id="1" name=""/>
        <p:cNvGrpSpPr/>
        <p:nvPr/>
      </p:nvGrpSpPr>
      <p:grpSpPr>
        <a:xfrm>
          <a:off x="0" y="0"/>
          <a:ext cx="0" cy="0"/>
          <a:chOff x="0" y="0"/>
          <a:chExt cx="0" cy="0"/>
        </a:xfrm>
      </p:grpSpPr>
      <p:sp>
        <p:nvSpPr>
          <p:cNvPr id="14" name="标题 1"/>
          <p:cNvSpPr>
            <a:spLocks noGrp="1"/>
          </p:cNvSpPr>
          <p:nvPr>
            <p:ph type="title" idx="4294967295"/>
          </p:nvPr>
        </p:nvSpPr>
        <p:spPr>
          <a:xfrm>
            <a:off x="1250013" y="289776"/>
            <a:ext cx="3844887" cy="822607"/>
          </a:xfrm>
          <a:prstGeom prst="rect">
            <a:avLst/>
          </a:prstGeom>
        </p:spPr>
        <p:txBody>
          <a:bodyPr/>
          <a:lstStyle>
            <a:lvl1pPr>
              <a:defRPr>
                <a:solidFill>
                  <a:schemeClr val="tx1"/>
                </a:solidFill>
              </a:defRPr>
            </a:lvl1pPr>
          </a:lstStyle>
          <a:p>
            <a:r>
              <a:rPr lang="zh-CN" altLang="en-US" smtClean="0">
                <a:latin typeface="Arial"/>
              </a:rPr>
              <a:t>单击此处编辑母版标题样式</a:t>
            </a:r>
            <a:endParaRPr lang="zh-CN" altLang="en-US" dirty="0">
              <a:latin typeface="Arial"/>
            </a:endParaRPr>
          </a:p>
        </p:txBody>
      </p:sp>
      <p:sp>
        <p:nvSpPr>
          <p:cNvPr id="16" name="文本占位符 15"/>
          <p:cNvSpPr>
            <a:spLocks noGrp="1"/>
          </p:cNvSpPr>
          <p:nvPr>
            <p:ph type="body" sz="quarter" idx="10"/>
          </p:nvPr>
        </p:nvSpPr>
        <p:spPr>
          <a:xfrm>
            <a:off x="1457325" y="1878013"/>
            <a:ext cx="8972550" cy="3941762"/>
          </a:xfrm>
          <a:prstGeom prst="rect">
            <a:avLst/>
          </a:prstGeom>
        </p:spPr>
        <p:txBody>
          <a:bodyPr/>
          <a:lstStyle>
            <a:lvl1pPr>
              <a:buClr>
                <a:srgbClr val="C00000"/>
              </a:buClr>
              <a:defRPr sz="2800"/>
            </a:lvl1pPr>
            <a:lvl2pPr>
              <a:buClr>
                <a:srgbClr val="C00000"/>
              </a:buClr>
              <a:defRPr sz="2800"/>
            </a:lvl2pPr>
            <a:lvl3pPr marL="914400" indent="0">
              <a:buNone/>
              <a:defRPr sz="2800"/>
            </a:lvl3pPr>
            <a:lvl4pPr marL="1371600" indent="0">
              <a:buNone/>
              <a:defRPr sz="2800"/>
            </a:lvl4pPr>
            <a:lvl5pPr marL="1828800" indent="0">
              <a:buNone/>
              <a:defRPr sz="2800"/>
            </a:lvl5pPr>
          </a:lstStyle>
          <a:p>
            <a:pPr lvl="0"/>
            <a:r>
              <a:rPr lang="zh-CN" altLang="en-US" smtClean="0"/>
              <a:t>单击此处编辑母版文本样式</a:t>
            </a:r>
          </a:p>
          <a:p>
            <a:pPr lvl="1"/>
            <a:r>
              <a:rPr lang="zh-CN" altLang="en-US" smtClean="0"/>
              <a:t>第二级</a:t>
            </a:r>
          </a:p>
          <a:p>
            <a:pPr lvl="2"/>
            <a:r>
              <a:rPr lang="zh-CN" altLang="en-US" smtClean="0"/>
              <a:t>第三级</a:t>
            </a:r>
          </a:p>
        </p:txBody>
      </p:sp>
      <p:cxnSp>
        <p:nvCxnSpPr>
          <p:cNvPr id="4" name="直接连接符 3"/>
          <p:cNvCxnSpPr/>
          <p:nvPr/>
        </p:nvCxnSpPr>
        <p:spPr>
          <a:xfrm>
            <a:off x="0" y="1139318"/>
            <a:ext cx="8263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4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6" name="标题 1"/>
          <p:cNvSpPr>
            <a:spLocks noGrp="1"/>
          </p:cNvSpPr>
          <p:nvPr>
            <p:ph type="title" idx="4294967295"/>
          </p:nvPr>
        </p:nvSpPr>
        <p:spPr>
          <a:xfrm>
            <a:off x="1002535" y="423777"/>
            <a:ext cx="4395730" cy="1143000"/>
          </a:xfrm>
          <a:prstGeom prst="rect">
            <a:avLst/>
          </a:prstGeom>
        </p:spPr>
        <p:txBody>
          <a:bodyPr/>
          <a:lstStyle>
            <a:lvl1pPr>
              <a:defRPr>
                <a:solidFill>
                  <a:schemeClr val="tx1"/>
                </a:solidFill>
              </a:defRPr>
            </a:lvl1pPr>
          </a:lstStyle>
          <a:p>
            <a:r>
              <a:rPr lang="zh-CN" altLang="en-US" smtClean="0">
                <a:solidFill>
                  <a:schemeClr val="tx1"/>
                </a:solidFill>
                <a:latin typeface="Arial"/>
              </a:rPr>
              <a:t>单击此处编辑母版标题样式</a:t>
            </a:r>
            <a:endParaRPr lang="zh-CN" altLang="en-US" dirty="0">
              <a:solidFill>
                <a:schemeClr val="tx1"/>
              </a:solidFill>
              <a:latin typeface="Arial"/>
            </a:endParaRPr>
          </a:p>
        </p:txBody>
      </p:sp>
      <p:sp>
        <p:nvSpPr>
          <p:cNvPr id="19" name="文本占位符 18"/>
          <p:cNvSpPr>
            <a:spLocks noGrp="1"/>
          </p:cNvSpPr>
          <p:nvPr>
            <p:ph type="body" sz="quarter" idx="10" hasCustomPrompt="1"/>
          </p:nvPr>
        </p:nvSpPr>
        <p:spPr>
          <a:xfrm>
            <a:off x="906850" y="2079625"/>
            <a:ext cx="5160576" cy="3838575"/>
          </a:xfrm>
          <a:prstGeom prst="rect">
            <a:avLst/>
          </a:prstGeom>
        </p:spPr>
        <p:txBody>
          <a:bodyPr/>
          <a:lstStyle>
            <a:lvl1pPr marL="0" indent="0" algn="l">
              <a:buNone/>
              <a:defRPr sz="2800"/>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zh-CN" altLang="en-US" dirty="0" smtClean="0"/>
              <a:t>      编辑母版文本样式</a:t>
            </a:r>
            <a:endParaRPr lang="en-US" altLang="zh-CN" dirty="0" smtClean="0"/>
          </a:p>
          <a:p>
            <a:pPr lvl="0"/>
            <a:endParaRPr lang="en-US" altLang="zh-CN" dirty="0" smtClean="0"/>
          </a:p>
          <a:p>
            <a:pPr lvl="0"/>
            <a:r>
              <a:rPr lang="zh-CN" altLang="en-US" dirty="0" smtClean="0"/>
              <a:t>      第二级</a:t>
            </a:r>
            <a:endParaRPr lang="en-US" altLang="zh-CN" dirty="0" smtClean="0"/>
          </a:p>
          <a:p>
            <a:pPr lvl="0"/>
            <a:r>
              <a:rPr lang="zh-CN" altLang="en-US" dirty="0" smtClean="0"/>
              <a:t>      第三级</a:t>
            </a:r>
            <a:endParaRPr lang="en-US" altLang="zh-CN" dirty="0" smtClean="0"/>
          </a:p>
          <a:p>
            <a:pPr lvl="0"/>
            <a:r>
              <a:rPr lang="zh-CN" altLang="en-US" dirty="0" smtClean="0"/>
              <a:t>      第四级</a:t>
            </a:r>
            <a:endParaRPr lang="en-US" altLang="zh-CN" dirty="0" smtClean="0"/>
          </a:p>
          <a:p>
            <a:pPr lvl="0"/>
            <a:r>
              <a:rPr lang="zh-CN" altLang="en-US" dirty="0" smtClean="0"/>
              <a:t>      第五级</a:t>
            </a:r>
            <a:endParaRPr lang="zh-CN" altLang="en-US" dirty="0"/>
          </a:p>
        </p:txBody>
      </p:sp>
      <p:sp>
        <p:nvSpPr>
          <p:cNvPr id="20" name="文本占位符 18"/>
          <p:cNvSpPr>
            <a:spLocks noGrp="1"/>
          </p:cNvSpPr>
          <p:nvPr>
            <p:ph type="body" sz="quarter" idx="11" hasCustomPrompt="1"/>
          </p:nvPr>
        </p:nvSpPr>
        <p:spPr>
          <a:xfrm>
            <a:off x="6232613" y="2079625"/>
            <a:ext cx="5160576" cy="3838575"/>
          </a:xfrm>
          <a:prstGeom prst="rect">
            <a:avLst/>
          </a:prstGeom>
        </p:spPr>
        <p:txBody>
          <a:bodyPr/>
          <a:lstStyle>
            <a:lvl1pPr marL="0" indent="0" algn="l">
              <a:buNone/>
              <a:defRPr sz="2000"/>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zh-CN" altLang="en-US" dirty="0" smtClean="0"/>
              <a:t>      编辑母版文本样式</a:t>
            </a:r>
            <a:endParaRPr lang="en-US" altLang="zh-CN" dirty="0" smtClean="0"/>
          </a:p>
          <a:p>
            <a:pPr lvl="0"/>
            <a:endParaRPr lang="en-US" altLang="zh-CN" dirty="0" smtClean="0"/>
          </a:p>
          <a:p>
            <a:pPr lvl="0"/>
            <a:r>
              <a:rPr lang="zh-CN" altLang="en-US" dirty="0" smtClean="0"/>
              <a:t>      第二级</a:t>
            </a:r>
            <a:endParaRPr lang="en-US" altLang="zh-CN" dirty="0" smtClean="0"/>
          </a:p>
          <a:p>
            <a:pPr lvl="0"/>
            <a:r>
              <a:rPr lang="zh-CN" altLang="en-US" dirty="0" smtClean="0"/>
              <a:t>      第三级</a:t>
            </a:r>
            <a:endParaRPr lang="en-US" altLang="zh-CN" dirty="0" smtClean="0"/>
          </a:p>
          <a:p>
            <a:pPr lvl="0"/>
            <a:r>
              <a:rPr lang="zh-CN" altLang="en-US" dirty="0" smtClean="0"/>
              <a:t>      第四级</a:t>
            </a:r>
            <a:endParaRPr lang="en-US" altLang="zh-CN" dirty="0" smtClean="0"/>
          </a:p>
          <a:p>
            <a:pPr lvl="0"/>
            <a:r>
              <a:rPr lang="zh-CN" altLang="en-US" dirty="0" smtClean="0"/>
              <a:t>      第五级</a:t>
            </a:r>
            <a:endParaRPr lang="zh-CN" altLang="en-US" dirty="0"/>
          </a:p>
        </p:txBody>
      </p:sp>
      <p:cxnSp>
        <p:nvCxnSpPr>
          <p:cNvPr id="5" name="直接连接符 4"/>
          <p:cNvCxnSpPr/>
          <p:nvPr/>
        </p:nvCxnSpPr>
        <p:spPr>
          <a:xfrm>
            <a:off x="0" y="1139318"/>
            <a:ext cx="8263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1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只标题">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10755950" y="303768"/>
            <a:ext cx="838199" cy="767687"/>
          </a:xfrm>
          <a:prstGeom prst="rect">
            <a:avLst/>
          </a:prstGeom>
        </p:spPr>
        <p:txBody>
          <a:bodyPr/>
          <a:lstStyle/>
          <a:p>
            <a:fld id="{D57F1E4F-1CFF-5643-939E-02111984F565}" type="slidenum">
              <a:rPr lang="en-US" smtClean="0"/>
              <a:t>‹#›</a:t>
            </a:fld>
            <a:endParaRPr lang="en-US" dirty="0"/>
          </a:p>
        </p:txBody>
      </p:sp>
      <p:sp>
        <p:nvSpPr>
          <p:cNvPr id="19" name="标题 1"/>
          <p:cNvSpPr>
            <a:spLocks noGrp="1"/>
          </p:cNvSpPr>
          <p:nvPr>
            <p:ph type="title" idx="4294967295"/>
          </p:nvPr>
        </p:nvSpPr>
        <p:spPr>
          <a:xfrm>
            <a:off x="1098537" y="303768"/>
            <a:ext cx="10972800" cy="1143000"/>
          </a:xfrm>
          <a:prstGeom prst="rect">
            <a:avLst/>
          </a:prstGeom>
        </p:spPr>
        <p:txBody>
          <a:bodyPr/>
          <a:lstStyle/>
          <a:p>
            <a:r>
              <a:rPr lang="zh-CN" altLang="en-US" smtClean="0">
                <a:solidFill>
                  <a:schemeClr val="tx1"/>
                </a:solidFill>
                <a:latin typeface="Arial"/>
              </a:rPr>
              <a:t>单击此处编辑母版标题样式</a:t>
            </a:r>
            <a:endParaRPr lang="zh-CN" altLang="en-US" dirty="0">
              <a:solidFill>
                <a:schemeClr val="tx1"/>
              </a:solidFill>
              <a:latin typeface="Arial"/>
            </a:endParaRPr>
          </a:p>
        </p:txBody>
      </p:sp>
      <p:cxnSp>
        <p:nvCxnSpPr>
          <p:cNvPr id="10" name="直接连接符 9"/>
          <p:cNvCxnSpPr/>
          <p:nvPr/>
        </p:nvCxnSpPr>
        <p:spPr>
          <a:xfrm>
            <a:off x="0" y="1139318"/>
            <a:ext cx="8263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79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36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标题 1"/>
          <p:cNvSpPr>
            <a:spLocks noGrp="1"/>
          </p:cNvSpPr>
          <p:nvPr>
            <p:ph type="title" idx="4294967295"/>
          </p:nvPr>
        </p:nvSpPr>
        <p:spPr>
          <a:xfrm>
            <a:off x="1023781" y="335082"/>
            <a:ext cx="10972800" cy="1143000"/>
          </a:xfrm>
          <a:prstGeom prst="rect">
            <a:avLst/>
          </a:prstGeom>
        </p:spPr>
        <p:txBody>
          <a:bodyPr/>
          <a:lstStyle/>
          <a:p>
            <a:r>
              <a:rPr lang="zh-CN" altLang="en-US" smtClean="0">
                <a:solidFill>
                  <a:schemeClr val="tx1"/>
                </a:solidFill>
                <a:latin typeface="Arial"/>
              </a:rPr>
              <a:t>单击此处编辑母版标题样式</a:t>
            </a:r>
            <a:endParaRPr lang="zh-CN" altLang="en-US" dirty="0">
              <a:solidFill>
                <a:schemeClr val="tx1"/>
              </a:solidFill>
              <a:latin typeface="Arial"/>
            </a:endParaRPr>
          </a:p>
        </p:txBody>
      </p:sp>
      <p:sp>
        <p:nvSpPr>
          <p:cNvPr id="4" name="圆角矩形标注 3"/>
          <p:cNvSpPr/>
          <p:nvPr/>
        </p:nvSpPr>
        <p:spPr>
          <a:xfrm>
            <a:off x="2591638" y="5086030"/>
            <a:ext cx="6890911" cy="1046602"/>
          </a:xfrm>
          <a:prstGeom prst="wedgeRoundRectCallout">
            <a:avLst>
              <a:gd name="adj1" fmla="val -53054"/>
              <a:gd name="adj2" fmla="val -39321"/>
              <a:gd name="adj3" fmla="val 166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5"/>
          <p:cNvSpPr txBox="1"/>
          <p:nvPr/>
        </p:nvSpPr>
        <p:spPr>
          <a:xfrm>
            <a:off x="2591638" y="5239999"/>
            <a:ext cx="2010439" cy="369332"/>
          </a:xfrm>
          <a:prstGeom prst="rect">
            <a:avLst/>
          </a:prstGeom>
          <a:noFill/>
        </p:spPr>
        <p:txBody>
          <a:bodyPr wrap="square" rtlCol="0">
            <a:spAutoFit/>
          </a:bodyPr>
          <a:lstStyle/>
          <a:p>
            <a:r>
              <a:rPr lang="zh-CN" altLang="en-US" b="1" dirty="0" smtClean="0">
                <a:latin typeface="Arial"/>
                <a:ea typeface="微软雅黑" pitchFamily="34" charset="-122"/>
              </a:rPr>
              <a:t>提示与注意内容</a:t>
            </a:r>
            <a:endParaRPr lang="zh-CN" altLang="en-US" b="1" dirty="0">
              <a:latin typeface="Arial"/>
              <a:ea typeface="微软雅黑" pitchFamily="34" charset="-122"/>
            </a:endParaRPr>
          </a:p>
        </p:txBody>
      </p:sp>
      <p:sp>
        <p:nvSpPr>
          <p:cNvPr id="9" name="文本占位符 8"/>
          <p:cNvSpPr>
            <a:spLocks noGrp="1"/>
          </p:cNvSpPr>
          <p:nvPr>
            <p:ph type="body" sz="quarter" idx="10"/>
          </p:nvPr>
        </p:nvSpPr>
        <p:spPr>
          <a:xfrm>
            <a:off x="1779588" y="1952625"/>
            <a:ext cx="8154987" cy="2805113"/>
          </a:xfrm>
          <a:prstGeom prst="rect">
            <a:avLst/>
          </a:prstGeom>
        </p:spPr>
        <p:txBody>
          <a:bodyPr/>
          <a:lstStyle>
            <a:lvl1pPr>
              <a:buClr>
                <a:srgbClr val="C00000"/>
              </a:buClr>
              <a:defRPr/>
            </a:lvl1pPr>
          </a:lstStyle>
          <a:p>
            <a:pPr lvl="0"/>
            <a:r>
              <a:rPr lang="zh-CN" altLang="en-US" smtClean="0"/>
              <a:t>单击此处编辑母版文本样式</a:t>
            </a:r>
          </a:p>
        </p:txBody>
      </p:sp>
      <p:cxnSp>
        <p:nvCxnSpPr>
          <p:cNvPr id="6" name="直接连接符 5"/>
          <p:cNvCxnSpPr/>
          <p:nvPr/>
        </p:nvCxnSpPr>
        <p:spPr>
          <a:xfrm>
            <a:off x="0" y="1139318"/>
            <a:ext cx="8263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64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75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3" name="标题 1"/>
          <p:cNvSpPr>
            <a:spLocks noGrp="1"/>
          </p:cNvSpPr>
          <p:nvPr>
            <p:ph type="title" idx="4294967295"/>
          </p:nvPr>
        </p:nvSpPr>
        <p:spPr>
          <a:xfrm>
            <a:off x="1268453" y="404373"/>
            <a:ext cx="10972800" cy="1143000"/>
          </a:xfrm>
          <a:prstGeom prst="rect">
            <a:avLst/>
          </a:prstGeom>
        </p:spPr>
        <p:txBody>
          <a:bodyPr/>
          <a:lstStyle/>
          <a:p>
            <a:r>
              <a:rPr lang="zh-CN" altLang="en-US" smtClean="0">
                <a:solidFill>
                  <a:schemeClr val="tx1"/>
                </a:solidFill>
                <a:latin typeface="Arial"/>
              </a:rPr>
              <a:t>单击此处编辑母版标题样式</a:t>
            </a:r>
            <a:endParaRPr lang="zh-CN" altLang="en-US" dirty="0">
              <a:solidFill>
                <a:schemeClr val="tx1"/>
              </a:solidFill>
              <a:latin typeface="Arial"/>
            </a:endParaRPr>
          </a:p>
        </p:txBody>
      </p:sp>
      <p:graphicFrame>
        <p:nvGraphicFramePr>
          <p:cNvPr id="11" name="表格 10"/>
          <p:cNvGraphicFramePr>
            <a:graphicFrameLocks noGrp="1"/>
          </p:cNvGraphicFramePr>
          <p:nvPr>
            <p:extLst>
              <p:ext uri="{D42A27DB-BD31-4B8C-83A1-F6EECF244321}">
                <p14:modId xmlns:p14="http://schemas.microsoft.com/office/powerpoint/2010/main" val="2616943243"/>
              </p:ext>
            </p:extLst>
          </p:nvPr>
        </p:nvGraphicFramePr>
        <p:xfrm>
          <a:off x="1550087" y="1765964"/>
          <a:ext cx="9039656" cy="3720435"/>
        </p:xfrm>
        <a:graphic>
          <a:graphicData uri="http://schemas.openxmlformats.org/drawingml/2006/table">
            <a:tbl>
              <a:tblPr firstRow="1" bandRow="1">
                <a:tableStyleId>{5C22544A-7EE6-4342-B048-85BDC9FD1C3A}</a:tableStyleId>
              </a:tblPr>
              <a:tblGrid>
                <a:gridCol w="1129957">
                  <a:extLst>
                    <a:ext uri="{9D8B030D-6E8A-4147-A177-3AD203B41FA5}">
                      <a16:colId xmlns:a16="http://schemas.microsoft.com/office/drawing/2014/main" xmlns="" val="363036797"/>
                    </a:ext>
                  </a:extLst>
                </a:gridCol>
                <a:gridCol w="1129957">
                  <a:extLst>
                    <a:ext uri="{9D8B030D-6E8A-4147-A177-3AD203B41FA5}">
                      <a16:colId xmlns:a16="http://schemas.microsoft.com/office/drawing/2014/main" xmlns="" val="3362589973"/>
                    </a:ext>
                  </a:extLst>
                </a:gridCol>
                <a:gridCol w="1129957">
                  <a:extLst>
                    <a:ext uri="{9D8B030D-6E8A-4147-A177-3AD203B41FA5}">
                      <a16:colId xmlns:a16="http://schemas.microsoft.com/office/drawing/2014/main" xmlns="" val="986287500"/>
                    </a:ext>
                  </a:extLst>
                </a:gridCol>
                <a:gridCol w="1129957">
                  <a:extLst>
                    <a:ext uri="{9D8B030D-6E8A-4147-A177-3AD203B41FA5}">
                      <a16:colId xmlns:a16="http://schemas.microsoft.com/office/drawing/2014/main" xmlns="" val="3924147297"/>
                    </a:ext>
                  </a:extLst>
                </a:gridCol>
                <a:gridCol w="1129957">
                  <a:extLst>
                    <a:ext uri="{9D8B030D-6E8A-4147-A177-3AD203B41FA5}">
                      <a16:colId xmlns:a16="http://schemas.microsoft.com/office/drawing/2014/main" xmlns="" val="1079243556"/>
                    </a:ext>
                  </a:extLst>
                </a:gridCol>
                <a:gridCol w="1129957">
                  <a:extLst>
                    <a:ext uri="{9D8B030D-6E8A-4147-A177-3AD203B41FA5}">
                      <a16:colId xmlns:a16="http://schemas.microsoft.com/office/drawing/2014/main" xmlns="" val="880918114"/>
                    </a:ext>
                  </a:extLst>
                </a:gridCol>
                <a:gridCol w="1129957">
                  <a:extLst>
                    <a:ext uri="{9D8B030D-6E8A-4147-A177-3AD203B41FA5}">
                      <a16:colId xmlns:a16="http://schemas.microsoft.com/office/drawing/2014/main" xmlns="" val="1974555039"/>
                    </a:ext>
                  </a:extLst>
                </a:gridCol>
                <a:gridCol w="1129957">
                  <a:extLst>
                    <a:ext uri="{9D8B030D-6E8A-4147-A177-3AD203B41FA5}">
                      <a16:colId xmlns:a16="http://schemas.microsoft.com/office/drawing/2014/main" xmlns="" val="1458419896"/>
                    </a:ext>
                  </a:extLst>
                </a:gridCol>
              </a:tblGrid>
              <a:tr h="744087">
                <a:tc>
                  <a:txBody>
                    <a:bodyPr/>
                    <a:lstStyle/>
                    <a:p>
                      <a:endParaRPr lang="zh-CN" altLang="en-US" dirty="0">
                        <a:solidFill>
                          <a:schemeClr val="tx1"/>
                        </a:solidFill>
                      </a:endParaRPr>
                    </a:p>
                  </a:txBody>
                  <a:tcPr>
                    <a:solidFill>
                      <a:srgbClr val="C00000"/>
                    </a:solidFill>
                  </a:tcPr>
                </a:tc>
                <a:tc>
                  <a:txBody>
                    <a:bodyPr/>
                    <a:lstStyle/>
                    <a:p>
                      <a:endParaRPr lang="zh-CN" altLang="en-US" dirty="0">
                        <a:solidFill>
                          <a:srgbClr val="C00000"/>
                        </a:solidFill>
                      </a:endParaRPr>
                    </a:p>
                  </a:txBody>
                  <a:tcPr>
                    <a:solidFill>
                      <a:srgbClr val="C00000"/>
                    </a:solidFill>
                  </a:tcPr>
                </a:tc>
                <a:tc>
                  <a:txBody>
                    <a:bodyPr/>
                    <a:lstStyle/>
                    <a:p>
                      <a:endParaRPr lang="zh-CN" altLang="en-US" dirty="0">
                        <a:solidFill>
                          <a:srgbClr val="C00000"/>
                        </a:solidFill>
                      </a:endParaRPr>
                    </a:p>
                  </a:txBody>
                  <a:tcPr>
                    <a:solidFill>
                      <a:srgbClr val="C00000"/>
                    </a:solidFill>
                  </a:tcPr>
                </a:tc>
                <a:tc>
                  <a:txBody>
                    <a:bodyPr/>
                    <a:lstStyle/>
                    <a:p>
                      <a:endParaRPr lang="zh-CN" altLang="en-US" dirty="0">
                        <a:solidFill>
                          <a:srgbClr val="C00000"/>
                        </a:solidFill>
                      </a:endParaRPr>
                    </a:p>
                  </a:txBody>
                  <a:tcPr>
                    <a:solidFill>
                      <a:srgbClr val="C00000"/>
                    </a:solidFill>
                  </a:tcPr>
                </a:tc>
                <a:tc>
                  <a:txBody>
                    <a:bodyPr/>
                    <a:lstStyle/>
                    <a:p>
                      <a:endParaRPr lang="zh-CN" altLang="en-US" dirty="0">
                        <a:solidFill>
                          <a:srgbClr val="C00000"/>
                        </a:solidFill>
                      </a:endParaRPr>
                    </a:p>
                  </a:txBody>
                  <a:tcPr>
                    <a:solidFill>
                      <a:srgbClr val="C00000"/>
                    </a:solidFill>
                  </a:tcPr>
                </a:tc>
                <a:tc>
                  <a:txBody>
                    <a:bodyPr/>
                    <a:lstStyle/>
                    <a:p>
                      <a:endParaRPr lang="zh-CN" altLang="en-US" dirty="0">
                        <a:solidFill>
                          <a:srgbClr val="C00000"/>
                        </a:solidFill>
                      </a:endParaRPr>
                    </a:p>
                  </a:txBody>
                  <a:tcPr>
                    <a:solidFill>
                      <a:srgbClr val="C00000"/>
                    </a:solidFill>
                  </a:tcPr>
                </a:tc>
                <a:tc>
                  <a:txBody>
                    <a:bodyPr/>
                    <a:lstStyle/>
                    <a:p>
                      <a:endParaRPr lang="zh-CN" altLang="en-US" dirty="0">
                        <a:solidFill>
                          <a:srgbClr val="C00000"/>
                        </a:solidFill>
                      </a:endParaRPr>
                    </a:p>
                  </a:txBody>
                  <a:tcPr>
                    <a:solidFill>
                      <a:srgbClr val="C00000"/>
                    </a:solidFill>
                  </a:tcPr>
                </a:tc>
                <a:tc>
                  <a:txBody>
                    <a:bodyPr/>
                    <a:lstStyle/>
                    <a:p>
                      <a:endParaRPr lang="zh-CN" altLang="en-US" dirty="0">
                        <a:solidFill>
                          <a:srgbClr val="C00000"/>
                        </a:solidFill>
                      </a:endParaRPr>
                    </a:p>
                  </a:txBody>
                  <a:tcPr>
                    <a:solidFill>
                      <a:srgbClr val="C00000"/>
                    </a:solidFill>
                  </a:tcPr>
                </a:tc>
                <a:extLst>
                  <a:ext uri="{0D108BD9-81ED-4DB2-BD59-A6C34878D82A}">
                    <a16:rowId xmlns:a16="http://schemas.microsoft.com/office/drawing/2014/main" xmlns="" val="565985085"/>
                  </a:ext>
                </a:extLst>
              </a:tr>
              <a:tr h="744087">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605483848"/>
                  </a:ext>
                </a:extLst>
              </a:tr>
              <a:tr h="744087">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3780298051"/>
                  </a:ext>
                </a:extLst>
              </a:tr>
              <a:tr h="744087">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1329967919"/>
                  </a:ext>
                </a:extLst>
              </a:tr>
              <a:tr h="744087">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2823613238"/>
                  </a:ext>
                </a:extLst>
              </a:tr>
            </a:tbl>
          </a:graphicData>
        </a:graphic>
      </p:graphicFrame>
      <p:cxnSp>
        <p:nvCxnSpPr>
          <p:cNvPr id="4" name="直接连接符 3"/>
          <p:cNvCxnSpPr/>
          <p:nvPr/>
        </p:nvCxnSpPr>
        <p:spPr>
          <a:xfrm>
            <a:off x="0" y="1139318"/>
            <a:ext cx="8263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84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b="23320"/>
          <a:stretch>
            <a:fillRect/>
          </a:stretch>
        </p:blipFill>
        <p:spPr>
          <a:xfrm>
            <a:off x="8605881" y="6096000"/>
            <a:ext cx="993735" cy="762000"/>
          </a:xfrm>
          <a:prstGeom prst="rect">
            <a:avLst/>
          </a:prstGeom>
        </p:spPr>
      </p:pic>
    </p:spTree>
    <p:extLst>
      <p:ext uri="{BB962C8B-B14F-4D97-AF65-F5344CB8AC3E}">
        <p14:creationId xmlns:p14="http://schemas.microsoft.com/office/powerpoint/2010/main" val="3064958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sz="4200" b="1" i="0" kern="1200">
          <a:solidFill>
            <a:schemeClr val="tx2"/>
          </a:solidFill>
          <a:latin typeface="微软雅黑" pitchFamily="34" charset="-122"/>
          <a:ea typeface="微软雅黑"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微软雅黑" pitchFamily="34" charset="-122"/>
          <a:ea typeface="微软雅黑"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微软雅黑" pitchFamily="34" charset="-122"/>
          <a:ea typeface="微软雅黑"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微软雅黑" pitchFamily="34" charset="-122"/>
          <a:ea typeface="微软雅黑"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微软雅黑" pitchFamily="34" charset="-122"/>
          <a:ea typeface="微软雅黑"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微软雅黑" pitchFamily="34" charset="-122"/>
          <a:ea typeface="微软雅黑" pitchFamily="34" charset="-122"/>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663291" y="2704460"/>
            <a:ext cx="11420475" cy="787400"/>
          </a:xfrm>
        </p:spPr>
        <p:txBody>
          <a:bodyPr/>
          <a:lstStyle/>
          <a:p>
            <a:pPr algn="ctr"/>
            <a:r>
              <a:rPr lang="zh-CN" sz="4800" dirty="0" smtClean="0"/>
              <a:t>数组</a:t>
            </a:r>
            <a:endParaRPr lang="zh-CN" sz="4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一维数组</a:t>
            </a:r>
          </a:p>
        </p:txBody>
      </p:sp>
      <p:sp>
        <p:nvSpPr>
          <p:cNvPr id="3" name="文本占位符 2"/>
          <p:cNvSpPr>
            <a:spLocks noGrp="1"/>
          </p:cNvSpPr>
          <p:nvPr>
            <p:ph type="body" sz="quarter" idx="10"/>
          </p:nvPr>
        </p:nvSpPr>
        <p:spPr/>
        <p:txBody>
          <a:bodyPr/>
          <a:lstStyle/>
          <a:p>
            <a:r>
              <a:rPr lang="zh-CN" altLang="en-US" b="1" dirty="0" smtClean="0"/>
              <a:t>一维数组元素的引用格式如下：</a:t>
            </a:r>
            <a:endParaRPr lang="en-US" altLang="zh-CN" b="1" dirty="0" smtClean="0"/>
          </a:p>
          <a:p>
            <a:pPr lvl="1">
              <a:lnSpc>
                <a:spcPct val="200000"/>
              </a:lnSpc>
            </a:pPr>
            <a:r>
              <a:rPr lang="zh-CN" altLang="en-US" dirty="0" smtClean="0"/>
              <a:t>数组名</a:t>
            </a:r>
            <a:r>
              <a:rPr lang="en-US" altLang="zh-CN" dirty="0" smtClean="0"/>
              <a:t>[</a:t>
            </a:r>
            <a:r>
              <a:rPr lang="zh-CN" altLang="en-US" dirty="0" smtClean="0"/>
              <a:t>数组下标</a:t>
            </a:r>
            <a:r>
              <a:rPr lang="en-US" altLang="zh-CN" dirty="0" smtClean="0"/>
              <a:t>]</a:t>
            </a:r>
          </a:p>
          <a:p>
            <a:pPr lvl="1">
              <a:lnSpc>
                <a:spcPct val="200000"/>
              </a:lnSpc>
            </a:pPr>
            <a:r>
              <a:rPr lang="zh-CN" altLang="en-US" dirty="0" smtClean="0"/>
              <a:t>数组下标的取值范围是</a:t>
            </a:r>
            <a:r>
              <a:rPr lang="en-US" altLang="zh-CN" dirty="0" smtClean="0"/>
              <a:t>0</a:t>
            </a:r>
            <a:r>
              <a:rPr lang="zh-CN" altLang="en-US" dirty="0" smtClean="0"/>
              <a:t>～</a:t>
            </a:r>
            <a:r>
              <a:rPr lang="en-US" altLang="zh-CN" dirty="0" smtClean="0"/>
              <a:t>(</a:t>
            </a:r>
            <a:r>
              <a:rPr lang="zh-CN" altLang="en-US" dirty="0" smtClean="0"/>
              <a:t>数组长度</a:t>
            </a:r>
            <a:r>
              <a:rPr lang="en-US" altLang="zh-CN" dirty="0" smtClean="0"/>
              <a:t>-1)</a:t>
            </a:r>
            <a:r>
              <a:rPr lang="zh-CN" altLang="en-US" dirty="0" smtClean="0"/>
              <a:t>，下标值可以是整数型常量或整数型变量表达式。</a:t>
            </a:r>
          </a:p>
          <a:p>
            <a:pPr lvl="3"/>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1249363" y="290513"/>
            <a:ext cx="3844925" cy="822325"/>
          </a:xfrm>
        </p:spPr>
        <p:txBody>
          <a:bodyPr/>
          <a:lstStyle/>
          <a:p>
            <a:r>
              <a:rPr lang="zh-CN" altLang="en-US" sz="3800" dirty="0">
                <a:solidFill>
                  <a:schemeClr val="tx1"/>
                </a:solidFill>
                <a:sym typeface="+mn-ea"/>
              </a:rPr>
              <a:t>一维数组</a:t>
            </a:r>
            <a:endParaRPr lang="zh-CN" altLang="en-US" sz="3800" dirty="0">
              <a:solidFill>
                <a:schemeClr val="tx1"/>
              </a:solidFill>
            </a:endParaRPr>
          </a:p>
        </p:txBody>
      </p:sp>
      <p:sp>
        <p:nvSpPr>
          <p:cNvPr id="3" name="文本占位符 2"/>
          <p:cNvSpPr>
            <a:spLocks noGrp="1"/>
          </p:cNvSpPr>
          <p:nvPr>
            <p:ph type="body" sz="quarter" idx="10"/>
          </p:nvPr>
        </p:nvSpPr>
        <p:spPr>
          <a:xfrm>
            <a:off x="1249363" y="1426992"/>
            <a:ext cx="8972550" cy="3941762"/>
          </a:xfrm>
        </p:spPr>
        <p:txBody>
          <a:bodyPr/>
          <a:lstStyle/>
          <a:p>
            <a:r>
              <a:rPr lang="zh-CN" altLang="en-US" b="1" dirty="0" smtClean="0"/>
              <a:t>冒泡排序</a:t>
            </a:r>
            <a:r>
              <a:rPr lang="en-US" altLang="zh-CN" b="1" dirty="0" smtClean="0"/>
              <a:t>(</a:t>
            </a:r>
            <a:r>
              <a:rPr lang="zh-CN" altLang="en-US" b="1" dirty="0" smtClean="0"/>
              <a:t>口诀</a:t>
            </a:r>
            <a:r>
              <a:rPr lang="en-US" altLang="zh-CN" b="1" dirty="0" smtClean="0"/>
              <a:t>)</a:t>
            </a:r>
          </a:p>
          <a:p>
            <a:pPr lvl="1"/>
            <a:r>
              <a:rPr lang="zh-CN" altLang="en-US" dirty="0" smtClean="0"/>
              <a:t>N个数字来排序，两两相比大靠前，</a:t>
            </a:r>
          </a:p>
          <a:p>
            <a:pPr lvl="1"/>
            <a:r>
              <a:rPr lang="zh-CN" altLang="en-US" dirty="0" smtClean="0"/>
              <a:t>外层循环N-1，内层循环N-1-i.</a:t>
            </a:r>
          </a:p>
          <a:p>
            <a:pPr lvl="1"/>
            <a:endParaRPr lang="zh-CN" altLang="en-US" dirty="0"/>
          </a:p>
        </p:txBody>
      </p:sp>
      <p:sp>
        <p:nvSpPr>
          <p:cNvPr id="4" name="AutoShape 6"/>
          <p:cNvSpPr>
            <a:spLocks noChangeArrowheads="1"/>
          </p:cNvSpPr>
          <p:nvPr/>
        </p:nvSpPr>
        <p:spPr bwMode="auto">
          <a:xfrm>
            <a:off x="1081219" y="3397873"/>
            <a:ext cx="8212906" cy="3442027"/>
          </a:xfrm>
          <a:prstGeom prst="roundRect">
            <a:avLst>
              <a:gd name="adj" fmla="val 6824"/>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rPr>
              <a:t>public class </a:t>
            </a:r>
            <a:r>
              <a:rPr lang="en-US" altLang="zh-CN" dirty="0" err="1">
                <a:solidFill>
                  <a:srgbClr val="FFC000"/>
                </a:solidFill>
                <a:latin typeface="Arial" pitchFamily="34" charset="0"/>
                <a:ea typeface="微软雅黑" pitchFamily="34" charset="-122"/>
                <a:cs typeface="Arial" pitchFamily="34" charset="0"/>
              </a:rPr>
              <a:t>BubbleSort</a:t>
            </a:r>
            <a:r>
              <a:rPr lang="en-US" altLang="zh-CN" dirty="0">
                <a:solidFill>
                  <a:srgbClr val="FFC000"/>
                </a:solidFill>
                <a:latin typeface="Arial" pitchFamily="34" charset="0"/>
                <a:ea typeface="微软雅黑" pitchFamily="34" charset="-122"/>
                <a:cs typeface="Arial" pitchFamily="34" charset="0"/>
              </a:rPr>
              <a:t>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rPr>
              <a:t>	 public void sort(int[] </a:t>
            </a:r>
            <a:r>
              <a:rPr lang="en-US" altLang="zh-CN" dirty="0" err="1">
                <a:solidFill>
                  <a:srgbClr val="FFC000"/>
                </a:solidFill>
                <a:latin typeface="Arial" pitchFamily="34" charset="0"/>
                <a:ea typeface="微软雅黑" pitchFamily="34" charset="-122"/>
                <a:cs typeface="Arial" pitchFamily="34" charset="0"/>
              </a:rPr>
              <a:t>args</a:t>
            </a:r>
            <a:r>
              <a:rPr lang="en-US" altLang="zh-CN" dirty="0">
                <a:solidFill>
                  <a:srgbClr val="FFC000"/>
                </a:solidFill>
                <a:latin typeface="Arial" pitchFamily="34" charset="0"/>
                <a:ea typeface="微软雅黑" pitchFamily="34" charset="-122"/>
                <a:cs typeface="Arial" pitchFamily="34" charset="0"/>
              </a:rPr>
              <a:t>){</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rPr>
              <a:t>		  int time1 = 0,time2 = 0;</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for (int </a:t>
            </a:r>
            <a:r>
              <a:rPr lang="en-US" altLang="zh-CN" dirty="0" err="1">
                <a:solidFill>
                  <a:srgbClr val="FFC000"/>
                </a:solidFill>
                <a:latin typeface="Arial" pitchFamily="34" charset="0"/>
                <a:ea typeface="微软雅黑" pitchFamily="34" charset="-122"/>
                <a:cs typeface="Arial" pitchFamily="34" charset="0"/>
                <a:sym typeface="+mn-ea"/>
              </a:rPr>
              <a:t>i</a:t>
            </a:r>
            <a:r>
              <a:rPr lang="en-US" altLang="zh-CN" dirty="0">
                <a:solidFill>
                  <a:srgbClr val="FFC000"/>
                </a:solidFill>
                <a:latin typeface="Arial" pitchFamily="34" charset="0"/>
                <a:ea typeface="微软雅黑" pitchFamily="34" charset="-122"/>
                <a:cs typeface="Arial" pitchFamily="34" charset="0"/>
                <a:sym typeface="+mn-ea"/>
              </a:rPr>
              <a:t> = 0; </a:t>
            </a:r>
            <a:r>
              <a:rPr lang="en-US" altLang="zh-CN" dirty="0" err="1">
                <a:solidFill>
                  <a:srgbClr val="FFC000"/>
                </a:solidFill>
                <a:latin typeface="Arial" pitchFamily="34" charset="0"/>
                <a:ea typeface="微软雅黑" pitchFamily="34" charset="-122"/>
                <a:cs typeface="Arial" pitchFamily="34" charset="0"/>
                <a:sym typeface="+mn-ea"/>
              </a:rPr>
              <a:t>i</a:t>
            </a:r>
            <a:r>
              <a:rPr lang="en-US" altLang="zh-CN" dirty="0">
                <a:solidFill>
                  <a:srgbClr val="FFC000"/>
                </a:solidFill>
                <a:latin typeface="Arial" pitchFamily="34" charset="0"/>
                <a:ea typeface="微软雅黑" pitchFamily="34" charset="-122"/>
                <a:cs typeface="Arial" pitchFamily="34" charset="0"/>
                <a:sym typeface="+mn-ea"/>
              </a:rPr>
              <a:t> &lt; </a:t>
            </a:r>
            <a:r>
              <a:rPr lang="en-US" altLang="zh-CN" dirty="0" err="1">
                <a:solidFill>
                  <a:srgbClr val="FFC000"/>
                </a:solidFill>
                <a:latin typeface="Arial" pitchFamily="34" charset="0"/>
                <a:ea typeface="微软雅黑" pitchFamily="34" charset="-122"/>
                <a:cs typeface="Arial" pitchFamily="34" charset="0"/>
                <a:sym typeface="+mn-ea"/>
              </a:rPr>
              <a:t>args.length</a:t>
            </a:r>
            <a:r>
              <a:rPr lang="en-US" altLang="zh-CN" dirty="0">
                <a:solidFill>
                  <a:srgbClr val="FFC000"/>
                </a:solidFill>
                <a:latin typeface="Arial" pitchFamily="34" charset="0"/>
                <a:ea typeface="微软雅黑" pitchFamily="34" charset="-122"/>
                <a:cs typeface="Arial" pitchFamily="34" charset="0"/>
                <a:sym typeface="+mn-ea"/>
              </a:rPr>
              <a:t> - 1; </a:t>
            </a:r>
            <a:r>
              <a:rPr lang="en-US" altLang="zh-CN" dirty="0" err="1">
                <a:solidFill>
                  <a:srgbClr val="FFC000"/>
                </a:solidFill>
                <a:latin typeface="Arial" pitchFamily="34" charset="0"/>
                <a:ea typeface="微软雅黑" pitchFamily="34" charset="-122"/>
                <a:cs typeface="Arial" pitchFamily="34" charset="0"/>
                <a:sym typeface="+mn-ea"/>
              </a:rPr>
              <a:t>i</a:t>
            </a:r>
            <a:r>
              <a:rPr lang="en-US" altLang="zh-CN" dirty="0">
                <a:solidFill>
                  <a:srgbClr val="FFC000"/>
                </a:solidFill>
                <a:latin typeface="Arial" pitchFamily="34" charset="0"/>
                <a:ea typeface="微软雅黑" pitchFamily="34" charset="-122"/>
                <a:cs typeface="Arial" pitchFamily="34" charset="0"/>
                <a:sym typeface="+mn-ea"/>
              </a:rPr>
              <a:t>++)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++time1;</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for (int j = </a:t>
            </a:r>
            <a:r>
              <a:rPr lang="en-US" altLang="zh-CN" dirty="0" err="1">
                <a:solidFill>
                  <a:srgbClr val="FFC000"/>
                </a:solidFill>
                <a:latin typeface="Arial" pitchFamily="34" charset="0"/>
                <a:ea typeface="微软雅黑" pitchFamily="34" charset="-122"/>
                <a:cs typeface="Arial" pitchFamily="34" charset="0"/>
                <a:sym typeface="+mn-ea"/>
              </a:rPr>
              <a:t>i</a:t>
            </a:r>
            <a:r>
              <a:rPr lang="en-US" altLang="zh-CN" dirty="0">
                <a:solidFill>
                  <a:srgbClr val="FFC000"/>
                </a:solidFill>
                <a:latin typeface="Arial" pitchFamily="34" charset="0"/>
                <a:ea typeface="微软雅黑" pitchFamily="34" charset="-122"/>
                <a:cs typeface="Arial" pitchFamily="34" charset="0"/>
                <a:sym typeface="+mn-ea"/>
              </a:rPr>
              <a:t> + 1; j &lt; </a:t>
            </a:r>
            <a:r>
              <a:rPr lang="en-US" altLang="zh-CN" dirty="0" err="1">
                <a:solidFill>
                  <a:srgbClr val="FFC000"/>
                </a:solidFill>
                <a:latin typeface="Arial" pitchFamily="34" charset="0"/>
                <a:ea typeface="微软雅黑" pitchFamily="34" charset="-122"/>
                <a:cs typeface="Arial" pitchFamily="34" charset="0"/>
                <a:sym typeface="+mn-ea"/>
              </a:rPr>
              <a:t>args.length</a:t>
            </a:r>
            <a:r>
              <a:rPr lang="en-US" altLang="zh-CN" dirty="0">
                <a:solidFill>
                  <a:srgbClr val="FFC000"/>
                </a:solidFill>
                <a:latin typeface="Arial" pitchFamily="34" charset="0"/>
                <a:ea typeface="微软雅黑" pitchFamily="34" charset="-122"/>
                <a:cs typeface="Arial" pitchFamily="34" charset="0"/>
                <a:sym typeface="+mn-ea"/>
              </a:rPr>
              <a:t>; </a:t>
            </a:r>
            <a:r>
              <a:rPr lang="en-US" altLang="zh-CN" dirty="0" err="1">
                <a:solidFill>
                  <a:srgbClr val="FFC000"/>
                </a:solidFill>
                <a:latin typeface="Arial" pitchFamily="34" charset="0"/>
                <a:ea typeface="微软雅黑" pitchFamily="34" charset="-122"/>
                <a:cs typeface="Arial" pitchFamily="34" charset="0"/>
                <a:sym typeface="+mn-ea"/>
              </a:rPr>
              <a:t>j++</a:t>
            </a:r>
            <a:r>
              <a:rPr lang="en-US" altLang="zh-CN" dirty="0">
                <a:solidFill>
                  <a:srgbClr val="FFC000"/>
                </a:solidFill>
                <a:latin typeface="Arial" pitchFamily="34" charset="0"/>
                <a:ea typeface="微软雅黑" pitchFamily="34" charset="-122"/>
                <a:cs typeface="Arial" pitchFamily="34" charset="0"/>
                <a:sym typeface="+mn-ea"/>
              </a:rPr>
              <a:t>)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++time2;</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int temp;</a:t>
            </a:r>
            <a:endParaRPr lang="en-US" altLang="zh-CN" dirty="0">
              <a:solidFill>
                <a:srgbClr val="FFC000"/>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1098550" y="303213"/>
            <a:ext cx="10972800" cy="1143000"/>
          </a:xfrm>
        </p:spPr>
        <p:txBody>
          <a:bodyPr/>
          <a:lstStyle/>
          <a:p>
            <a:r>
              <a:rPr lang="zh-CN" altLang="en-US" sz="3800" dirty="0">
                <a:solidFill>
                  <a:schemeClr val="tx1"/>
                </a:solidFill>
                <a:sym typeface="+mn-ea"/>
              </a:rPr>
              <a:t>一维数组</a:t>
            </a:r>
            <a:endParaRPr lang="zh-CN" altLang="en-US" sz="3800" dirty="0">
              <a:solidFill>
                <a:schemeClr val="tx1"/>
              </a:solidFill>
            </a:endParaRPr>
          </a:p>
        </p:txBody>
      </p:sp>
      <p:sp>
        <p:nvSpPr>
          <p:cNvPr id="4" name="AutoShape 6"/>
          <p:cNvSpPr>
            <a:spLocks noChangeArrowheads="1"/>
          </p:cNvSpPr>
          <p:nvPr/>
        </p:nvSpPr>
        <p:spPr bwMode="auto">
          <a:xfrm>
            <a:off x="1846359" y="1419367"/>
            <a:ext cx="7679778" cy="5308980"/>
          </a:xfrm>
          <a:prstGeom prst="roundRect">
            <a:avLst>
              <a:gd name="adj" fmla="val 6824"/>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int temp;</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if (</a:t>
            </a:r>
            <a:r>
              <a:rPr lang="en-US" altLang="zh-CN" dirty="0" err="1">
                <a:solidFill>
                  <a:srgbClr val="FFC000"/>
                </a:solidFill>
                <a:latin typeface="Arial" pitchFamily="34" charset="0"/>
                <a:ea typeface="微软雅黑" pitchFamily="34" charset="-122"/>
                <a:cs typeface="Arial" pitchFamily="34" charset="0"/>
                <a:sym typeface="+mn-ea"/>
              </a:rPr>
              <a:t>args</a:t>
            </a:r>
            <a:r>
              <a:rPr lang="en-US" altLang="zh-CN" dirty="0">
                <a:solidFill>
                  <a:srgbClr val="FFC000"/>
                </a:solidFill>
                <a:latin typeface="Arial" pitchFamily="34" charset="0"/>
                <a:ea typeface="微软雅黑" pitchFamily="34" charset="-122"/>
                <a:cs typeface="Arial" pitchFamily="34" charset="0"/>
                <a:sym typeface="+mn-ea"/>
              </a:rPr>
              <a:t>[</a:t>
            </a:r>
            <a:r>
              <a:rPr lang="en-US" altLang="zh-CN" dirty="0" err="1">
                <a:solidFill>
                  <a:srgbClr val="FFC000"/>
                </a:solidFill>
                <a:latin typeface="Arial" pitchFamily="34" charset="0"/>
                <a:ea typeface="微软雅黑" pitchFamily="34" charset="-122"/>
                <a:cs typeface="Arial" pitchFamily="34" charset="0"/>
                <a:sym typeface="+mn-ea"/>
              </a:rPr>
              <a:t>i</a:t>
            </a:r>
            <a:r>
              <a:rPr lang="en-US" altLang="zh-CN" dirty="0">
                <a:solidFill>
                  <a:srgbClr val="FFC000"/>
                </a:solidFill>
                <a:latin typeface="Arial" pitchFamily="34" charset="0"/>
                <a:ea typeface="微软雅黑" pitchFamily="34" charset="-122"/>
                <a:cs typeface="Arial" pitchFamily="34" charset="0"/>
                <a:sym typeface="+mn-ea"/>
              </a:rPr>
              <a:t>] &gt; </a:t>
            </a:r>
            <a:r>
              <a:rPr lang="en-US" altLang="zh-CN" dirty="0" err="1">
                <a:solidFill>
                  <a:srgbClr val="FFC000"/>
                </a:solidFill>
                <a:latin typeface="Arial" pitchFamily="34" charset="0"/>
                <a:ea typeface="微软雅黑" pitchFamily="34" charset="-122"/>
                <a:cs typeface="Arial" pitchFamily="34" charset="0"/>
                <a:sym typeface="+mn-ea"/>
              </a:rPr>
              <a:t>args</a:t>
            </a:r>
            <a:r>
              <a:rPr lang="en-US" altLang="zh-CN" dirty="0">
                <a:solidFill>
                  <a:srgbClr val="FFC000"/>
                </a:solidFill>
                <a:latin typeface="Arial" pitchFamily="34" charset="0"/>
                <a:ea typeface="微软雅黑" pitchFamily="34" charset="-122"/>
                <a:cs typeface="Arial" pitchFamily="34" charset="0"/>
                <a:sym typeface="+mn-ea"/>
              </a:rPr>
              <a:t>[j])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temp = </a:t>
            </a:r>
            <a:r>
              <a:rPr lang="en-US" altLang="zh-CN" dirty="0" err="1">
                <a:solidFill>
                  <a:srgbClr val="FFC000"/>
                </a:solidFill>
                <a:latin typeface="Arial" pitchFamily="34" charset="0"/>
                <a:ea typeface="微软雅黑" pitchFamily="34" charset="-122"/>
                <a:cs typeface="Arial" pitchFamily="34" charset="0"/>
                <a:sym typeface="+mn-ea"/>
              </a:rPr>
              <a:t>args</a:t>
            </a:r>
            <a:r>
              <a:rPr lang="en-US" altLang="zh-CN" dirty="0">
                <a:solidFill>
                  <a:srgbClr val="FFC000"/>
                </a:solidFill>
                <a:latin typeface="Arial" pitchFamily="34" charset="0"/>
                <a:ea typeface="微软雅黑" pitchFamily="34" charset="-122"/>
                <a:cs typeface="Arial" pitchFamily="34" charset="0"/>
                <a:sym typeface="+mn-ea"/>
              </a:rPr>
              <a:t>[j];</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a:t>
            </a:r>
            <a:r>
              <a:rPr lang="en-US" altLang="zh-CN" dirty="0" err="1">
                <a:solidFill>
                  <a:srgbClr val="FFC000"/>
                </a:solidFill>
                <a:latin typeface="Arial" pitchFamily="34" charset="0"/>
                <a:ea typeface="微软雅黑" pitchFamily="34" charset="-122"/>
                <a:cs typeface="Arial" pitchFamily="34" charset="0"/>
                <a:sym typeface="+mn-ea"/>
              </a:rPr>
              <a:t>args</a:t>
            </a:r>
            <a:r>
              <a:rPr lang="en-US" altLang="zh-CN" dirty="0">
                <a:solidFill>
                  <a:srgbClr val="FFC000"/>
                </a:solidFill>
                <a:latin typeface="Arial" pitchFamily="34" charset="0"/>
                <a:ea typeface="微软雅黑" pitchFamily="34" charset="-122"/>
                <a:cs typeface="Arial" pitchFamily="34" charset="0"/>
                <a:sym typeface="+mn-ea"/>
              </a:rPr>
              <a:t>[j] = </a:t>
            </a:r>
            <a:r>
              <a:rPr lang="en-US" altLang="zh-CN" dirty="0" err="1">
                <a:solidFill>
                  <a:srgbClr val="FFC000"/>
                </a:solidFill>
                <a:latin typeface="Arial" pitchFamily="34" charset="0"/>
                <a:ea typeface="微软雅黑" pitchFamily="34" charset="-122"/>
                <a:cs typeface="Arial" pitchFamily="34" charset="0"/>
                <a:sym typeface="+mn-ea"/>
              </a:rPr>
              <a:t>args</a:t>
            </a:r>
            <a:r>
              <a:rPr lang="en-US" altLang="zh-CN" dirty="0">
                <a:solidFill>
                  <a:srgbClr val="FFC000"/>
                </a:solidFill>
                <a:latin typeface="Arial" pitchFamily="34" charset="0"/>
                <a:ea typeface="微软雅黑" pitchFamily="34" charset="-122"/>
                <a:cs typeface="Arial" pitchFamily="34" charset="0"/>
                <a:sym typeface="+mn-ea"/>
              </a:rPr>
              <a:t>[</a:t>
            </a:r>
            <a:r>
              <a:rPr lang="en-US" altLang="zh-CN" dirty="0" err="1">
                <a:solidFill>
                  <a:srgbClr val="FFC000"/>
                </a:solidFill>
                <a:latin typeface="Arial" pitchFamily="34" charset="0"/>
                <a:ea typeface="微软雅黑" pitchFamily="34" charset="-122"/>
                <a:cs typeface="Arial" pitchFamily="34" charset="0"/>
                <a:sym typeface="+mn-ea"/>
              </a:rPr>
              <a:t>i</a:t>
            </a:r>
            <a:r>
              <a:rPr lang="en-US" altLang="zh-CN" dirty="0">
                <a:solidFill>
                  <a:srgbClr val="FFC000"/>
                </a:solidFill>
                <a:latin typeface="Arial" pitchFamily="34" charset="0"/>
                <a:ea typeface="微软雅黑" pitchFamily="34" charset="-122"/>
                <a:cs typeface="Arial" pitchFamily="34" charset="0"/>
                <a:sym typeface="+mn-ea"/>
              </a:rPr>
              <a:t>];</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a:t>
            </a:r>
            <a:r>
              <a:rPr lang="en-US" altLang="zh-CN" dirty="0" err="1">
                <a:solidFill>
                  <a:srgbClr val="FFC000"/>
                </a:solidFill>
                <a:latin typeface="Arial" pitchFamily="34" charset="0"/>
                <a:ea typeface="微软雅黑" pitchFamily="34" charset="-122"/>
                <a:cs typeface="Arial" pitchFamily="34" charset="0"/>
                <a:sym typeface="+mn-ea"/>
              </a:rPr>
              <a:t>args</a:t>
            </a:r>
            <a:r>
              <a:rPr lang="en-US" altLang="zh-CN" dirty="0">
                <a:solidFill>
                  <a:srgbClr val="FFC000"/>
                </a:solidFill>
                <a:latin typeface="Arial" pitchFamily="34" charset="0"/>
                <a:ea typeface="微软雅黑" pitchFamily="34" charset="-122"/>
                <a:cs typeface="Arial" pitchFamily="34" charset="0"/>
                <a:sym typeface="+mn-ea"/>
              </a:rPr>
              <a:t>[</a:t>
            </a:r>
            <a:r>
              <a:rPr lang="en-US" altLang="zh-CN" dirty="0" err="1">
                <a:solidFill>
                  <a:srgbClr val="FFC000"/>
                </a:solidFill>
                <a:latin typeface="Arial" pitchFamily="34" charset="0"/>
                <a:ea typeface="微软雅黑" pitchFamily="34" charset="-122"/>
                <a:cs typeface="Arial" pitchFamily="34" charset="0"/>
                <a:sym typeface="+mn-ea"/>
              </a:rPr>
              <a:t>i</a:t>
            </a:r>
            <a:r>
              <a:rPr lang="en-US" altLang="zh-CN" dirty="0">
                <a:solidFill>
                  <a:srgbClr val="FFC000"/>
                </a:solidFill>
                <a:latin typeface="Arial" pitchFamily="34" charset="0"/>
                <a:ea typeface="微软雅黑" pitchFamily="34" charset="-122"/>
                <a:cs typeface="Arial" pitchFamily="34" charset="0"/>
                <a:sym typeface="+mn-ea"/>
              </a:rPr>
              <a:t>] = temp;</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a:t>
            </a:r>
            <a:r>
              <a:rPr lang="en-US" altLang="zh-CN" dirty="0" err="1">
                <a:solidFill>
                  <a:srgbClr val="FFC000"/>
                </a:solidFill>
                <a:latin typeface="Arial" pitchFamily="34" charset="0"/>
                <a:ea typeface="微软雅黑" pitchFamily="34" charset="-122"/>
                <a:cs typeface="Arial" pitchFamily="34" charset="0"/>
                <a:sym typeface="+mn-ea"/>
              </a:rPr>
              <a:t>System.out.println</a:t>
            </a:r>
            <a:r>
              <a:rPr lang="en-US" altLang="zh-CN" dirty="0">
                <a:solidFill>
                  <a:srgbClr val="FFC000"/>
                </a:solidFill>
                <a:latin typeface="Arial" pitchFamily="34" charset="0"/>
                <a:ea typeface="微软雅黑" pitchFamily="34" charset="-122"/>
                <a:cs typeface="Arial" pitchFamily="34" charset="0"/>
                <a:sym typeface="+mn-ea"/>
              </a:rPr>
              <a:t>();</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a:t>
            </a:r>
            <a:r>
              <a:rPr lang="en-US" altLang="zh-CN" dirty="0" err="1">
                <a:solidFill>
                  <a:srgbClr val="FFC000"/>
                </a:solidFill>
                <a:latin typeface="Arial" pitchFamily="34" charset="0"/>
                <a:ea typeface="微软雅黑" pitchFamily="34" charset="-122"/>
                <a:cs typeface="Arial" pitchFamily="34" charset="0"/>
                <a:sym typeface="+mn-ea"/>
              </a:rPr>
              <a:t>System.out.println</a:t>
            </a:r>
            <a:r>
              <a:rPr lang="en-US" altLang="zh-CN" dirty="0">
                <a:solidFill>
                  <a:srgbClr val="FFC000"/>
                </a:solidFill>
                <a:latin typeface="Arial" pitchFamily="34" charset="0"/>
                <a:ea typeface="微软雅黑" pitchFamily="34" charset="-122"/>
                <a:cs typeface="Arial" pitchFamily="34" charset="0"/>
                <a:sym typeface="+mn-ea"/>
              </a:rPr>
              <a:t>("</a:t>
            </a:r>
            <a:r>
              <a:rPr lang="en-US" altLang="zh-CN" dirty="0" err="1">
                <a:solidFill>
                  <a:srgbClr val="FFC000"/>
                </a:solidFill>
                <a:latin typeface="Arial" pitchFamily="34" charset="0"/>
                <a:ea typeface="微软雅黑" pitchFamily="34" charset="-122"/>
                <a:cs typeface="Arial" pitchFamily="34" charset="0"/>
                <a:sym typeface="+mn-ea"/>
              </a:rPr>
              <a:t>排序后</a:t>
            </a:r>
            <a:r>
              <a:rPr lang="en-US" altLang="zh-CN" dirty="0">
                <a:solidFill>
                  <a:srgbClr val="FFC000"/>
                </a:solidFill>
                <a:latin typeface="Arial" pitchFamily="34" charset="0"/>
                <a:ea typeface="微软雅黑" pitchFamily="34" charset="-122"/>
                <a:cs typeface="Arial" pitchFamily="34" charset="0"/>
                <a:sym typeface="+mn-ea"/>
              </a:rPr>
              <a:t>：");</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for (int n : </a:t>
            </a:r>
            <a:r>
              <a:rPr lang="en-US" altLang="zh-CN" dirty="0" err="1">
                <a:solidFill>
                  <a:srgbClr val="FFC000"/>
                </a:solidFill>
                <a:latin typeface="Arial" pitchFamily="34" charset="0"/>
                <a:ea typeface="微软雅黑" pitchFamily="34" charset="-122"/>
                <a:cs typeface="Arial" pitchFamily="34" charset="0"/>
                <a:sym typeface="+mn-ea"/>
              </a:rPr>
              <a:t>args</a:t>
            </a:r>
            <a:r>
              <a:rPr lang="en-US" altLang="zh-CN" dirty="0">
                <a:solidFill>
                  <a:srgbClr val="FFC000"/>
                </a:solidFill>
                <a:latin typeface="Arial" pitchFamily="34" charset="0"/>
                <a:ea typeface="微软雅黑" pitchFamily="34" charset="-122"/>
                <a:cs typeface="Arial" pitchFamily="34" charset="0"/>
                <a:sym typeface="+mn-ea"/>
              </a:rPr>
              <a:t>)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System.out.print(n + "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a:t>
            </a:r>
          </a:p>
          <a:p>
            <a:pPr>
              <a:spcBef>
                <a:spcPts val="1000"/>
              </a:spcBef>
              <a:buClr>
                <a:schemeClr val="bg2">
                  <a:lumMod val="40000"/>
                  <a:lumOff val="60000"/>
                </a:schemeClr>
              </a:buClr>
              <a:buSzPct val="80000"/>
              <a:buFont typeface="Arial" pitchFamily="34" charset="0"/>
              <a:buNone/>
            </a:pPr>
            <a:r>
              <a:rPr lang="en-US" altLang="zh-CN" dirty="0">
                <a:solidFill>
                  <a:srgbClr val="FFC000"/>
                </a:solidFill>
                <a:latin typeface="Arial" pitchFamily="34" charset="0"/>
                <a:ea typeface="微软雅黑" pitchFamily="34" charset="-122"/>
                <a:cs typeface="Arial" pitchFamily="34" charset="0"/>
                <a:sym typeface="+mn-ea"/>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一维数组</a:t>
            </a:r>
          </a:p>
        </p:txBody>
      </p:sp>
      <p:sp>
        <p:nvSpPr>
          <p:cNvPr id="3" name="文本占位符 2"/>
          <p:cNvSpPr>
            <a:spLocks noGrp="1"/>
          </p:cNvSpPr>
          <p:nvPr>
            <p:ph type="body" sz="quarter" idx="10"/>
          </p:nvPr>
        </p:nvSpPr>
        <p:spPr/>
        <p:txBody>
          <a:bodyPr/>
          <a:lstStyle/>
          <a:p>
            <a:r>
              <a:rPr lang="zh-CN" altLang="en-US" b="1" dirty="0" smtClean="0"/>
              <a:t>小练习：</a:t>
            </a:r>
            <a:endParaRPr lang="en-US" altLang="zh-CN" b="1" dirty="0" smtClean="0"/>
          </a:p>
          <a:p>
            <a:pPr lvl="1">
              <a:lnSpc>
                <a:spcPct val="200000"/>
              </a:lnSpc>
            </a:pPr>
            <a:r>
              <a:rPr lang="zh-CN" altLang="en-US" dirty="0" smtClean="0"/>
              <a:t>创建一个方法，用来查询一个整型值在一个整型数组中的下标值是多少？</a:t>
            </a:r>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一维数组</a:t>
            </a:r>
          </a:p>
        </p:txBody>
      </p:sp>
      <p:sp>
        <p:nvSpPr>
          <p:cNvPr id="3" name="文本占位符 2"/>
          <p:cNvSpPr>
            <a:spLocks noGrp="1"/>
          </p:cNvSpPr>
          <p:nvPr>
            <p:ph type="body" sz="quarter" idx="10"/>
          </p:nvPr>
        </p:nvSpPr>
        <p:spPr/>
        <p:txBody>
          <a:bodyPr/>
          <a:lstStyle/>
          <a:p>
            <a:pPr marL="0" indent="0">
              <a:buNone/>
            </a:pPr>
            <a:r>
              <a:rPr lang="en-US" altLang="zh-CN" dirty="0" smtClean="0"/>
              <a:t>	</a:t>
            </a:r>
            <a:r>
              <a:rPr lang="zh-CN" altLang="en-US" dirty="0" smtClean="0"/>
              <a:t>小练习：</a:t>
            </a:r>
            <a:endParaRPr lang="en-US" altLang="zh-CN" dirty="0" smtClean="0"/>
          </a:p>
          <a:p>
            <a:pPr marL="0" indent="0">
              <a:buNone/>
            </a:pPr>
            <a:r>
              <a:rPr lang="en-US" altLang="zh-CN" dirty="0" smtClean="0"/>
              <a:t>	</a:t>
            </a:r>
            <a:r>
              <a:rPr lang="zh-CN" altLang="en-US" dirty="0" smtClean="0"/>
              <a:t>有如下规律的一组数字，求该组数字的第</a:t>
            </a:r>
            <a:r>
              <a:rPr lang="en-US" altLang="zh-CN" dirty="0" smtClean="0"/>
              <a:t>137</a:t>
            </a:r>
            <a:r>
              <a:rPr lang="zh-CN" altLang="en-US" dirty="0" smtClean="0"/>
              <a:t>位。</a:t>
            </a:r>
            <a:endParaRPr lang="en-US" altLang="zh-CN" dirty="0" smtClean="0"/>
          </a:p>
          <a:p>
            <a:pPr marL="0" indent="0">
              <a:buNone/>
            </a:pPr>
            <a:r>
              <a:rPr lang="en-US" altLang="zh-CN" dirty="0" smtClean="0"/>
              <a:t>	1	 1 	    2	    3	    5</a:t>
            </a:r>
          </a:p>
          <a:p>
            <a:pPr marL="0" indent="0">
              <a:buNone/>
            </a:pPr>
            <a:r>
              <a:rPr lang="en-US" altLang="zh-CN" dirty="0" smtClean="0"/>
              <a:t>	8	 13   21	    34	    55</a:t>
            </a:r>
          </a:p>
          <a:p>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二维数组</a:t>
            </a:r>
          </a:p>
        </p:txBody>
      </p:sp>
      <p:sp>
        <p:nvSpPr>
          <p:cNvPr id="3" name="文本占位符 2"/>
          <p:cNvSpPr>
            <a:spLocks noGrp="1"/>
          </p:cNvSpPr>
          <p:nvPr>
            <p:ph type="body" sz="quarter" idx="10"/>
          </p:nvPr>
        </p:nvSpPr>
        <p:spPr/>
        <p:txBody>
          <a:bodyPr/>
          <a:lstStyle/>
          <a:p>
            <a:r>
              <a:rPr lang="zh-CN" altLang="en-US" b="1" dirty="0" smtClean="0"/>
              <a:t>严格来说，</a:t>
            </a:r>
            <a:r>
              <a:rPr lang="en-US" altLang="zh-CN" b="1" dirty="0" smtClean="0"/>
              <a:t>Java</a:t>
            </a:r>
            <a:r>
              <a:rPr lang="zh-CN" altLang="en-US" b="1" dirty="0" smtClean="0"/>
              <a:t>中只有一维数组，而不存在“二维数组” 。在</a:t>
            </a:r>
            <a:r>
              <a:rPr lang="en-US" altLang="zh-CN" b="1" dirty="0" smtClean="0"/>
              <a:t>Java</a:t>
            </a:r>
            <a:r>
              <a:rPr lang="zh-CN" altLang="en-US" b="1" dirty="0" smtClean="0"/>
              <a:t>语言中，二维数组实际上可以看成是其每个数组元素都是一维数组的一个由一维数组组成的一维数组。这里面最根本原因，是因为计算机存储器的编址是一维结构的，二维数组的结构即是一堆顺序排列的一维数组。</a:t>
            </a:r>
            <a:endParaRPr lang="zh-CN" altLang="en-US" b="1"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二维数组</a:t>
            </a:r>
          </a:p>
        </p:txBody>
      </p:sp>
      <p:sp>
        <p:nvSpPr>
          <p:cNvPr id="3" name="文本占位符 2"/>
          <p:cNvSpPr>
            <a:spLocks noGrp="1"/>
          </p:cNvSpPr>
          <p:nvPr>
            <p:ph type="body" sz="quarter" idx="10"/>
          </p:nvPr>
        </p:nvSpPr>
        <p:spPr>
          <a:xfrm>
            <a:off x="1398654" y="1873577"/>
            <a:ext cx="8972550" cy="3941762"/>
          </a:xfrm>
        </p:spPr>
        <p:txBody>
          <a:bodyPr/>
          <a:lstStyle/>
          <a:p>
            <a:r>
              <a:rPr lang="zh-CN" altLang="en-US" b="1" dirty="0" smtClean="0"/>
              <a:t>二维数组的声明需给出两对方括号：</a:t>
            </a:r>
            <a:endParaRPr lang="en-US" altLang="zh-CN" b="1" dirty="0" smtClean="0"/>
          </a:p>
          <a:p>
            <a:endParaRPr lang="en-US" altLang="zh-CN" dirty="0" smtClean="0"/>
          </a:p>
          <a:p>
            <a:endParaRPr lang="en-US" altLang="zh-CN" dirty="0" smtClean="0"/>
          </a:p>
          <a:p>
            <a:endParaRPr lang="zh-CN" altLang="en-US" dirty="0" smtClean="0"/>
          </a:p>
          <a:p>
            <a:pPr lvl="1"/>
            <a:r>
              <a:rPr lang="zh-CN" altLang="en-US" dirty="0" smtClean="0"/>
              <a:t>类型说明符可以是</a:t>
            </a:r>
            <a:r>
              <a:rPr lang="en-US" altLang="zh-CN" dirty="0" smtClean="0"/>
              <a:t>Java</a:t>
            </a:r>
            <a:r>
              <a:rPr lang="zh-CN" altLang="en-US" dirty="0" smtClean="0"/>
              <a:t>的基本类型、类或接口，也可以是自定义的类型的对象；数组名是用户遵循标识符命名规则给出的一个标识符；两个方括号中前面的方括号表示行，后面的方括号表示列。</a:t>
            </a:r>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
        <p:nvSpPr>
          <p:cNvPr id="5" name="矩形 4"/>
          <p:cNvSpPr/>
          <p:nvPr/>
        </p:nvSpPr>
        <p:spPr>
          <a:xfrm>
            <a:off x="2201837" y="2634017"/>
            <a:ext cx="7529017" cy="1334733"/>
          </a:xfrm>
          <a:prstGeom prst="rect">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a:spcBef>
                <a:spcPts val="1000"/>
              </a:spcBef>
              <a:buClr>
                <a:schemeClr val="bg2">
                  <a:lumMod val="40000"/>
                  <a:lumOff val="60000"/>
                </a:schemeClr>
              </a:buClr>
              <a:buSzPct val="80000"/>
              <a:buFont typeface="Arial" pitchFamily="34" charset="0"/>
              <a:buNone/>
            </a:pPr>
            <a:r>
              <a:rPr lang="zh-CN" altLang="en-US" sz="2800" dirty="0">
                <a:solidFill>
                  <a:srgbClr val="FFC000"/>
                </a:solidFill>
                <a:latin typeface="Arial" pitchFamily="34" charset="0"/>
                <a:ea typeface="微软雅黑" pitchFamily="34" charset="-122"/>
                <a:cs typeface="Arial" pitchFamily="34" charset="0"/>
              </a:rPr>
              <a:t>类型说明符  数组名</a:t>
            </a:r>
            <a:r>
              <a:rPr lang="en-US" altLang="zh-CN" sz="2800" dirty="0">
                <a:solidFill>
                  <a:srgbClr val="FFC000"/>
                </a:solidFill>
                <a:latin typeface="Arial" pitchFamily="34" charset="0"/>
                <a:ea typeface="微软雅黑" pitchFamily="34" charset="-122"/>
                <a:cs typeface="Arial" pitchFamily="34" charset="0"/>
              </a:rPr>
              <a:t>[ ][ ]</a:t>
            </a:r>
            <a:r>
              <a:rPr lang="zh-CN" altLang="en-US" sz="2800" dirty="0">
                <a:solidFill>
                  <a:srgbClr val="FFC000"/>
                </a:solidFill>
                <a:latin typeface="Arial" pitchFamily="34" charset="0"/>
                <a:ea typeface="微软雅黑" pitchFamily="34" charset="-122"/>
                <a:cs typeface="Arial" pitchFamily="34" charset="0"/>
              </a:rPr>
              <a:t>；       </a:t>
            </a: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a:t>
            </a:r>
            <a:r>
              <a:rPr lang="en-US" altLang="zh-CN" sz="2800" dirty="0" err="1">
                <a:solidFill>
                  <a:srgbClr val="FFC000"/>
                </a:solidFill>
                <a:latin typeface="Arial" pitchFamily="34" charset="0"/>
                <a:ea typeface="微软雅黑" pitchFamily="34" charset="-122"/>
                <a:cs typeface="Arial" pitchFamily="34" charset="0"/>
              </a:rPr>
              <a:t>arr</a:t>
            </a:r>
            <a:r>
              <a:rPr lang="en-US" altLang="zh-CN" sz="2800" dirty="0">
                <a:solidFill>
                  <a:srgbClr val="FFC000"/>
                </a:solidFill>
                <a:latin typeface="Arial" pitchFamily="34" charset="0"/>
                <a:ea typeface="微软雅黑" pitchFamily="34" charset="-122"/>
                <a:cs typeface="Arial" pitchFamily="34" charset="0"/>
              </a:rPr>
              <a:t>[ ][ ];</a:t>
            </a:r>
            <a:endParaRPr lang="zh-CN" altLang="en-US" sz="2800" dirty="0">
              <a:solidFill>
                <a:srgbClr val="FFC000"/>
              </a:solidFill>
              <a:latin typeface="Arial" pitchFamily="34" charset="0"/>
              <a:ea typeface="微软雅黑" pitchFamily="34" charset="-122"/>
              <a:cs typeface="Arial" pitchFamily="34" charset="0"/>
            </a:endParaRPr>
          </a:p>
          <a:p>
            <a:pPr>
              <a:spcBef>
                <a:spcPts val="1000"/>
              </a:spcBef>
              <a:buClr>
                <a:schemeClr val="bg2">
                  <a:lumMod val="40000"/>
                  <a:lumOff val="60000"/>
                </a:schemeClr>
              </a:buClr>
              <a:buSzPct val="80000"/>
              <a:buFont typeface="Arial" pitchFamily="34" charset="0"/>
              <a:buNone/>
            </a:pPr>
            <a:r>
              <a:rPr lang="zh-CN" altLang="en-US" sz="2800" dirty="0">
                <a:solidFill>
                  <a:srgbClr val="FFC000"/>
                </a:solidFill>
                <a:latin typeface="Arial" pitchFamily="34" charset="0"/>
                <a:ea typeface="微软雅黑" pitchFamily="34" charset="-122"/>
                <a:cs typeface="Arial" pitchFamily="34" charset="0"/>
              </a:rPr>
              <a:t>类型说明符</a:t>
            </a:r>
            <a:r>
              <a:rPr lang="en-US" altLang="zh-CN" sz="2800" dirty="0">
                <a:solidFill>
                  <a:srgbClr val="FFC000"/>
                </a:solidFill>
                <a:latin typeface="Arial" pitchFamily="34" charset="0"/>
                <a:ea typeface="微软雅黑" pitchFamily="34" charset="-122"/>
                <a:cs typeface="Arial" pitchFamily="34" charset="0"/>
              </a:rPr>
              <a:t>[ ][ ]  </a:t>
            </a:r>
            <a:r>
              <a:rPr lang="zh-CN" altLang="en-US" sz="2800" dirty="0">
                <a:solidFill>
                  <a:srgbClr val="FFC000"/>
                </a:solidFill>
                <a:latin typeface="Arial" pitchFamily="34" charset="0"/>
                <a:ea typeface="微软雅黑" pitchFamily="34" charset="-122"/>
                <a:cs typeface="Arial" pitchFamily="34" charset="0"/>
              </a:rPr>
              <a:t>数组名；       </a:t>
            </a: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 ][ ]  </a:t>
            </a:r>
            <a:r>
              <a:rPr lang="en-US" altLang="zh-CN" sz="2800" dirty="0" err="1">
                <a:solidFill>
                  <a:srgbClr val="FFC000"/>
                </a:solidFill>
                <a:latin typeface="Arial" pitchFamily="34" charset="0"/>
                <a:ea typeface="微软雅黑" pitchFamily="34" charset="-122"/>
                <a:cs typeface="Arial" pitchFamily="34" charset="0"/>
              </a:rPr>
              <a:t>arr</a:t>
            </a:r>
            <a:r>
              <a:rPr lang="en-US" altLang="zh-CN" sz="2800" dirty="0">
                <a:solidFill>
                  <a:srgbClr val="FFC000"/>
                </a:solidFill>
                <a:latin typeface="Arial" pitchFamily="34" charset="0"/>
                <a:ea typeface="微软雅黑" pitchFamily="34" charset="-122"/>
                <a:cs typeface="Arial" pitchFamily="34"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二维数组</a:t>
            </a:r>
          </a:p>
        </p:txBody>
      </p:sp>
      <p:sp>
        <p:nvSpPr>
          <p:cNvPr id="3" name="文本占位符 2"/>
          <p:cNvSpPr>
            <a:spLocks noGrp="1"/>
          </p:cNvSpPr>
          <p:nvPr>
            <p:ph type="body" sz="quarter" idx="10"/>
          </p:nvPr>
        </p:nvSpPr>
        <p:spPr>
          <a:xfrm>
            <a:off x="1398654" y="1690375"/>
            <a:ext cx="8972550" cy="3941762"/>
          </a:xfrm>
        </p:spPr>
        <p:txBody>
          <a:bodyPr/>
          <a:lstStyle/>
          <a:p>
            <a:pPr>
              <a:lnSpc>
                <a:spcPct val="150000"/>
              </a:lnSpc>
            </a:pPr>
            <a:r>
              <a:rPr lang="zh-CN" altLang="en-US" b="1" dirty="0" smtClean="0"/>
              <a:t>二维数组的创建</a:t>
            </a:r>
            <a:endParaRPr lang="en-US" altLang="zh-CN" b="1" dirty="0" smtClean="0"/>
          </a:p>
          <a:p>
            <a:pPr lvl="1">
              <a:lnSpc>
                <a:spcPct val="150000"/>
              </a:lnSpc>
            </a:pPr>
            <a:r>
              <a:rPr lang="zh-CN" altLang="en-US" dirty="0" smtClean="0"/>
              <a:t>二维数组声明同样也是为数组命名和指定数据类型的，并不为数组元素分配内存。只有创建之后才能为其分配存储空间。</a:t>
            </a:r>
            <a:endParaRPr lang="en-US" altLang="zh-CN" dirty="0" smtClean="0"/>
          </a:p>
          <a:p>
            <a:pPr lvl="1">
              <a:lnSpc>
                <a:spcPct val="150000"/>
              </a:lnSpc>
            </a:pPr>
            <a:r>
              <a:rPr lang="zh-CN" altLang="en-US" dirty="0" smtClean="0"/>
              <a:t>二维数组的创建也分为直接指定初始值和用</a:t>
            </a:r>
            <a:r>
              <a:rPr lang="en-US" altLang="zh-CN" dirty="0" smtClean="0"/>
              <a:t>new</a:t>
            </a:r>
            <a:r>
              <a:rPr lang="zh-CN" altLang="en-US" dirty="0" smtClean="0"/>
              <a:t>操作符先创建再赋值两种方式。</a:t>
            </a:r>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二维数组</a:t>
            </a:r>
          </a:p>
        </p:txBody>
      </p:sp>
      <p:sp>
        <p:nvSpPr>
          <p:cNvPr id="3" name="文本占位符 2"/>
          <p:cNvSpPr>
            <a:spLocks noGrp="1"/>
          </p:cNvSpPr>
          <p:nvPr>
            <p:ph type="body" sz="quarter" idx="10"/>
          </p:nvPr>
        </p:nvSpPr>
        <p:spPr/>
        <p:txBody>
          <a:bodyPr/>
          <a:lstStyle/>
          <a:p>
            <a:r>
              <a:rPr lang="zh-CN" altLang="en-US" b="1" dirty="0" smtClean="0"/>
              <a:t>直接指定初值</a:t>
            </a:r>
            <a:endParaRPr lang="en-US" altLang="zh-CN" b="1" dirty="0" smtClean="0"/>
          </a:p>
          <a:p>
            <a:pPr lvl="1"/>
            <a:r>
              <a:rPr lang="zh-CN" altLang="en-US" dirty="0" smtClean="0"/>
              <a:t>在数组声明时对数据元素赋初值就是用指定的初值对数组初始化。</a:t>
            </a:r>
            <a:endParaRPr lang="en-US" altLang="zh-CN" dirty="0" smtClean="0"/>
          </a:p>
          <a:p>
            <a:pPr lvl="1"/>
            <a:endParaRPr lang="en-US" altLang="zh-CN" dirty="0" smtClean="0"/>
          </a:p>
          <a:p>
            <a:pPr lvl="1"/>
            <a:endParaRPr lang="en-US" altLang="zh-CN" dirty="0"/>
          </a:p>
          <a:p>
            <a:pPr lvl="1"/>
            <a:endParaRPr lang="en-US" altLang="zh-CN" dirty="0" smtClean="0"/>
          </a:p>
          <a:p>
            <a:pPr lvl="1"/>
            <a:r>
              <a:rPr lang="zh-CN" altLang="en-US" dirty="0" smtClean="0"/>
              <a:t>声明并初始化数组</a:t>
            </a:r>
            <a:r>
              <a:rPr lang="en-US" altLang="zh-CN" dirty="0" smtClean="0"/>
              <a:t>arr1</a:t>
            </a:r>
            <a:r>
              <a:rPr lang="zh-CN" altLang="en-US" dirty="0" smtClean="0"/>
              <a:t>，它有</a:t>
            </a:r>
            <a:r>
              <a:rPr lang="en-US" altLang="zh-CN" dirty="0" smtClean="0"/>
              <a:t>3</a:t>
            </a:r>
            <a:r>
              <a:rPr lang="zh-CN" altLang="en-US" dirty="0" smtClean="0"/>
              <a:t>个元素，每个元素又都是有</a:t>
            </a:r>
            <a:r>
              <a:rPr lang="en-US" altLang="zh-CN" dirty="0" smtClean="0"/>
              <a:t>3</a:t>
            </a:r>
            <a:r>
              <a:rPr lang="zh-CN" altLang="en-US" dirty="0" smtClean="0"/>
              <a:t>个元</a:t>
            </a:r>
            <a:r>
              <a:rPr lang="en-US" altLang="zh-CN" dirty="0" smtClean="0"/>
              <a:t>			</a:t>
            </a:r>
            <a:r>
              <a:rPr lang="zh-CN" altLang="en-US" dirty="0" smtClean="0"/>
              <a:t>素的一维数组。</a:t>
            </a:r>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
        <p:nvSpPr>
          <p:cNvPr id="5" name="矩形 4"/>
          <p:cNvSpPr/>
          <p:nvPr/>
        </p:nvSpPr>
        <p:spPr>
          <a:xfrm>
            <a:off x="2269912" y="3848894"/>
            <a:ext cx="6939068" cy="797425"/>
          </a:xfrm>
          <a:prstGeom prst="rect">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a:spcBef>
                <a:spcPts val="1000"/>
              </a:spcBef>
              <a:buClr>
                <a:schemeClr val="bg2">
                  <a:lumMod val="40000"/>
                  <a:lumOff val="60000"/>
                </a:schemeClr>
              </a:buClr>
              <a:buSzPct val="80000"/>
              <a:buFont typeface="Arial" pitchFamily="34" charset="0"/>
              <a:buNone/>
            </a:pP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 ] arr1={{3, -9,6},{8,0,1},{11,9,8} };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二维数组</a:t>
            </a:r>
          </a:p>
        </p:txBody>
      </p:sp>
      <p:sp>
        <p:nvSpPr>
          <p:cNvPr id="3" name="文本占位符 2"/>
          <p:cNvSpPr>
            <a:spLocks noGrp="1"/>
          </p:cNvSpPr>
          <p:nvPr>
            <p:ph type="body" sz="quarter" idx="10"/>
          </p:nvPr>
        </p:nvSpPr>
        <p:spPr/>
        <p:txBody>
          <a:bodyPr/>
          <a:lstStyle/>
          <a:p>
            <a:pPr>
              <a:lnSpc>
                <a:spcPct val="150000"/>
              </a:lnSpc>
            </a:pPr>
            <a:r>
              <a:rPr lang="zh-CN" altLang="en-US" b="1" dirty="0" smtClean="0"/>
              <a:t>创建固定长度的数组</a:t>
            </a:r>
            <a:endParaRPr lang="en-US" altLang="zh-CN" b="1" dirty="0" smtClean="0"/>
          </a:p>
          <a:p>
            <a:pPr lvl="1">
              <a:lnSpc>
                <a:spcPct val="150000"/>
              </a:lnSpc>
            </a:pPr>
            <a:r>
              <a:rPr lang="en-US" altLang="zh-CN" dirty="0" smtClean="0"/>
              <a:t>	</a:t>
            </a:r>
            <a:r>
              <a:rPr lang="zh-CN" altLang="en-US" dirty="0" smtClean="0"/>
              <a:t>数组声明后，可用两种格式中的任意一种来初始化二维数组。</a:t>
            </a:r>
            <a:endParaRPr lang="en-US" altLang="zh-CN" dirty="0" smtClean="0"/>
          </a:p>
          <a:p>
            <a:pPr lvl="1">
              <a:lnSpc>
                <a:spcPct val="150000"/>
              </a:lnSpc>
            </a:pPr>
            <a:r>
              <a:rPr lang="en-US" altLang="zh-CN" dirty="0" smtClean="0"/>
              <a:t>	</a:t>
            </a:r>
            <a:r>
              <a:rPr lang="zh-CN" altLang="en-US" dirty="0" smtClean="0"/>
              <a:t>数组名</a:t>
            </a:r>
            <a:r>
              <a:rPr lang="en-US" altLang="zh-CN" dirty="0" smtClean="0"/>
              <a:t>=new </a:t>
            </a:r>
            <a:r>
              <a:rPr lang="zh-CN" altLang="en-US" dirty="0" smtClean="0"/>
              <a:t>类型说明符</a:t>
            </a:r>
            <a:r>
              <a:rPr lang="en-US" altLang="zh-CN" dirty="0" smtClean="0"/>
              <a:t>[</a:t>
            </a:r>
            <a:r>
              <a:rPr lang="zh-CN" altLang="en-US" dirty="0" smtClean="0"/>
              <a:t>数组长度</a:t>
            </a:r>
            <a:r>
              <a:rPr lang="en-US" altLang="zh-CN" dirty="0" smtClean="0"/>
              <a:t>][ ]</a:t>
            </a:r>
            <a:r>
              <a:rPr lang="zh-CN" altLang="en-US" dirty="0" smtClean="0"/>
              <a:t>；</a:t>
            </a:r>
            <a:endParaRPr lang="en-US" altLang="zh-CN" dirty="0" smtClean="0"/>
          </a:p>
          <a:p>
            <a:pPr lvl="1">
              <a:lnSpc>
                <a:spcPct val="150000"/>
              </a:lnSpc>
            </a:pPr>
            <a:r>
              <a:rPr lang="en-US" altLang="zh-CN" dirty="0" smtClean="0"/>
              <a:t>	</a:t>
            </a:r>
            <a:r>
              <a:rPr lang="zh-CN" altLang="en-US" dirty="0" smtClean="0"/>
              <a:t>数组名</a:t>
            </a:r>
            <a:r>
              <a:rPr lang="en-US" altLang="zh-CN" dirty="0" smtClean="0"/>
              <a:t>=new </a:t>
            </a:r>
            <a:r>
              <a:rPr lang="zh-CN" altLang="en-US" dirty="0" smtClean="0"/>
              <a:t>类型说明符</a:t>
            </a:r>
            <a:r>
              <a:rPr lang="en-US" altLang="zh-CN" dirty="0" smtClean="0"/>
              <a:t>[</a:t>
            </a:r>
            <a:r>
              <a:rPr lang="zh-CN" altLang="en-US" dirty="0" smtClean="0"/>
              <a:t>数组长度</a:t>
            </a:r>
            <a:r>
              <a:rPr lang="en-US" altLang="zh-CN" dirty="0" smtClean="0"/>
              <a:t>][ </a:t>
            </a:r>
            <a:r>
              <a:rPr lang="zh-CN" altLang="en-US" dirty="0" smtClean="0"/>
              <a:t>数组长度</a:t>
            </a:r>
            <a:r>
              <a:rPr lang="en-US" altLang="zh-CN" dirty="0" smtClean="0"/>
              <a:t>]</a:t>
            </a:r>
            <a:r>
              <a:rPr lang="zh-CN" altLang="en-US" dirty="0" smtClean="0"/>
              <a:t>；</a:t>
            </a:r>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84452" y="2089440"/>
            <a:ext cx="7933124" cy="3275013"/>
          </a:xfrm>
        </p:spPr>
        <p:txBody>
          <a:bodyPr/>
          <a:lstStyle/>
          <a:p>
            <a:pPr>
              <a:lnSpc>
                <a:spcPct val="300000"/>
              </a:lnSpc>
            </a:pPr>
            <a:r>
              <a:rPr lang="zh-CN" altLang="en-US" sz="2800" b="1" dirty="0" smtClean="0"/>
              <a:t>一维数组</a:t>
            </a:r>
            <a:endParaRPr lang="en-US" altLang="zh-CN" sz="2800" b="1" dirty="0" smtClean="0"/>
          </a:p>
          <a:p>
            <a:pPr>
              <a:lnSpc>
                <a:spcPct val="300000"/>
              </a:lnSpc>
            </a:pPr>
            <a:r>
              <a:rPr lang="zh-CN" altLang="en-US" sz="2800" b="1" dirty="0"/>
              <a:t>二维数</a:t>
            </a:r>
            <a:r>
              <a:rPr lang="zh-CN" altLang="en-US" sz="2800" b="1" dirty="0" smtClean="0"/>
              <a:t>组</a:t>
            </a:r>
            <a:endParaRPr lang="en-US" altLang="zh-CN" sz="2800" b="1" dirty="0" smtClean="0"/>
          </a:p>
          <a:p>
            <a:pPr marL="0" indent="0">
              <a:buNone/>
            </a:pPr>
            <a:endParaRPr lang="zh-CN" altLang="en-US" dirty="0"/>
          </a:p>
        </p:txBody>
      </p:sp>
      <p:sp>
        <p:nvSpPr>
          <p:cNvPr id="3" name="文本占位符 2"/>
          <p:cNvSpPr>
            <a:spLocks noGrp="1"/>
          </p:cNvSpPr>
          <p:nvPr>
            <p:ph type="body" sz="quarter" idx="11"/>
          </p:nvPr>
        </p:nvSpPr>
        <p:spPr>
          <a:xfrm>
            <a:off x="807955" y="279509"/>
            <a:ext cx="2537505" cy="914400"/>
          </a:xfrm>
        </p:spPr>
        <p:txBody>
          <a:bodyPr/>
          <a:lstStyle/>
          <a:p>
            <a:r>
              <a:rPr lang="zh-CN" altLang="en-US" sz="3800" b="1" dirty="0" smtClean="0"/>
              <a:t>目录</a:t>
            </a:r>
            <a:endParaRPr lang="zh-CN" altLang="en-US" sz="3800" b="1" dirty="0"/>
          </a:p>
        </p:txBody>
      </p:sp>
    </p:spTree>
    <p:extLst>
      <p:ext uri="{BB962C8B-B14F-4D97-AF65-F5344CB8AC3E}">
        <p14:creationId xmlns:p14="http://schemas.microsoft.com/office/powerpoint/2010/main" val="255500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二维数组</a:t>
            </a:r>
          </a:p>
        </p:txBody>
      </p:sp>
      <p:sp>
        <p:nvSpPr>
          <p:cNvPr id="3" name="文本占位符 2"/>
          <p:cNvSpPr>
            <a:spLocks noGrp="1"/>
          </p:cNvSpPr>
          <p:nvPr>
            <p:ph type="body" sz="quarter" idx="10"/>
          </p:nvPr>
        </p:nvSpPr>
        <p:spPr>
          <a:xfrm>
            <a:off x="1012137" y="1690375"/>
            <a:ext cx="8972550" cy="3941762"/>
          </a:xfrm>
        </p:spPr>
        <p:txBody>
          <a:bodyPr/>
          <a:lstStyle/>
          <a:p>
            <a:r>
              <a:rPr lang="zh-CN" altLang="en-US" b="1" dirty="0" smtClean="0"/>
              <a:t>创建不固定长度一维数组元素的二维数组</a:t>
            </a:r>
            <a:endParaRPr lang="en-US" altLang="zh-CN" b="1" dirty="0" smtClean="0"/>
          </a:p>
          <a:p>
            <a:pPr lvl="1"/>
            <a:r>
              <a:rPr lang="zh-CN" altLang="en-US" dirty="0" smtClean="0"/>
              <a:t>在初始化二维数组时可以只指定数组的行数而不给出数组的列数，每一行的长度由二维数组引用时决定。但不能只指定列数而不指定行数。</a:t>
            </a:r>
          </a:p>
          <a:p>
            <a:pPr marL="457200" lvl="1" indent="0">
              <a:buNone/>
            </a:pPr>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
        <p:nvSpPr>
          <p:cNvPr id="5" name="矩形 4"/>
          <p:cNvSpPr/>
          <p:nvPr/>
        </p:nvSpPr>
        <p:spPr>
          <a:xfrm>
            <a:off x="2259344" y="4200712"/>
            <a:ext cx="6478137" cy="2441494"/>
          </a:xfrm>
          <a:prstGeom prst="rect">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lvl="1">
              <a:spcBef>
                <a:spcPts val="1000"/>
              </a:spcBef>
              <a:buClr>
                <a:schemeClr val="bg2">
                  <a:lumMod val="40000"/>
                  <a:lumOff val="60000"/>
                </a:schemeClr>
              </a:buClr>
              <a:buSzPct val="80000"/>
            </a:pPr>
            <a:r>
              <a:rPr lang="en-US" altLang="zh-CN" sz="2800" dirty="0" err="1">
                <a:solidFill>
                  <a:srgbClr val="FFC000"/>
                </a:solidFill>
                <a:latin typeface="微软雅黑" pitchFamily="34" charset="-122"/>
                <a:ea typeface="微软雅黑" pitchFamily="34" charset="-122"/>
                <a:cs typeface="+mj-cs"/>
              </a:rPr>
              <a:t>int</a:t>
            </a:r>
            <a:r>
              <a:rPr lang="en-US" altLang="zh-CN" sz="2800" dirty="0">
                <a:solidFill>
                  <a:srgbClr val="FFC000"/>
                </a:solidFill>
                <a:latin typeface="微软雅黑" pitchFamily="34" charset="-122"/>
                <a:ea typeface="微软雅黑" pitchFamily="34" charset="-122"/>
                <a:cs typeface="+mj-cs"/>
              </a:rPr>
              <a:t>[ ][ ] </a:t>
            </a:r>
            <a:r>
              <a:rPr lang="en-US" altLang="zh-CN" sz="2800" dirty="0" err="1">
                <a:solidFill>
                  <a:srgbClr val="FFC000"/>
                </a:solidFill>
                <a:latin typeface="微软雅黑" pitchFamily="34" charset="-122"/>
                <a:ea typeface="微软雅黑" pitchFamily="34" charset="-122"/>
                <a:cs typeface="+mj-cs"/>
              </a:rPr>
              <a:t>arr</a:t>
            </a:r>
            <a:r>
              <a:rPr lang="en-US" altLang="zh-CN" sz="2800" dirty="0">
                <a:solidFill>
                  <a:srgbClr val="FFC000"/>
                </a:solidFill>
                <a:latin typeface="微软雅黑" pitchFamily="34" charset="-122"/>
                <a:ea typeface="微软雅黑" pitchFamily="34" charset="-122"/>
                <a:cs typeface="+mj-cs"/>
              </a:rPr>
              <a:t> = new </a:t>
            </a:r>
            <a:r>
              <a:rPr lang="en-US" altLang="zh-CN" sz="2800" dirty="0" err="1">
                <a:solidFill>
                  <a:srgbClr val="FFC000"/>
                </a:solidFill>
                <a:latin typeface="微软雅黑" pitchFamily="34" charset="-122"/>
                <a:ea typeface="微软雅黑" pitchFamily="34" charset="-122"/>
                <a:cs typeface="+mj-cs"/>
              </a:rPr>
              <a:t>int</a:t>
            </a:r>
            <a:r>
              <a:rPr lang="en-US" altLang="zh-CN" sz="2800" dirty="0">
                <a:solidFill>
                  <a:srgbClr val="FFC000"/>
                </a:solidFill>
                <a:latin typeface="微软雅黑" pitchFamily="34" charset="-122"/>
                <a:ea typeface="微软雅黑" pitchFamily="34" charset="-122"/>
                <a:cs typeface="+mj-cs"/>
              </a:rPr>
              <a:t>[3][ ];</a:t>
            </a:r>
          </a:p>
          <a:p>
            <a:pPr lvl="1">
              <a:spcBef>
                <a:spcPts val="1000"/>
              </a:spcBef>
              <a:buClr>
                <a:schemeClr val="bg2">
                  <a:lumMod val="40000"/>
                  <a:lumOff val="60000"/>
                </a:schemeClr>
              </a:buClr>
              <a:buSzPct val="80000"/>
            </a:pPr>
            <a:r>
              <a:rPr lang="en-US" altLang="zh-CN" sz="2800" dirty="0" err="1" smtClean="0">
                <a:solidFill>
                  <a:srgbClr val="FFC000"/>
                </a:solidFill>
                <a:latin typeface="微软雅黑" pitchFamily="34" charset="-122"/>
                <a:ea typeface="微软雅黑" pitchFamily="34" charset="-122"/>
                <a:cs typeface="+mj-cs"/>
              </a:rPr>
              <a:t>arr</a:t>
            </a:r>
            <a:r>
              <a:rPr lang="en-US" altLang="zh-CN" sz="2800" dirty="0" smtClean="0">
                <a:solidFill>
                  <a:srgbClr val="FFC000"/>
                </a:solidFill>
                <a:latin typeface="微软雅黑" pitchFamily="34" charset="-122"/>
                <a:ea typeface="微软雅黑" pitchFamily="34" charset="-122"/>
                <a:cs typeface="+mj-cs"/>
              </a:rPr>
              <a:t>[0</a:t>
            </a:r>
            <a:r>
              <a:rPr lang="en-US" altLang="zh-CN" sz="2800" dirty="0">
                <a:solidFill>
                  <a:srgbClr val="FFC000"/>
                </a:solidFill>
                <a:latin typeface="微软雅黑" pitchFamily="34" charset="-122"/>
                <a:ea typeface="微软雅黑" pitchFamily="34" charset="-122"/>
                <a:cs typeface="+mj-cs"/>
              </a:rPr>
              <a:t>] = new </a:t>
            </a:r>
            <a:r>
              <a:rPr lang="en-US" altLang="zh-CN" sz="2800" dirty="0" err="1">
                <a:solidFill>
                  <a:srgbClr val="FFC000"/>
                </a:solidFill>
                <a:latin typeface="微软雅黑" pitchFamily="34" charset="-122"/>
                <a:ea typeface="微软雅黑" pitchFamily="34" charset="-122"/>
                <a:cs typeface="+mj-cs"/>
              </a:rPr>
              <a:t>int</a:t>
            </a:r>
            <a:r>
              <a:rPr lang="en-US" altLang="zh-CN" sz="2800" dirty="0">
                <a:solidFill>
                  <a:srgbClr val="FFC000"/>
                </a:solidFill>
                <a:latin typeface="微软雅黑" pitchFamily="34" charset="-122"/>
                <a:ea typeface="微软雅黑" pitchFamily="34" charset="-122"/>
                <a:cs typeface="+mj-cs"/>
              </a:rPr>
              <a:t>[1]  ;</a:t>
            </a:r>
          </a:p>
          <a:p>
            <a:pPr>
              <a:spcBef>
                <a:spcPts val="1000"/>
              </a:spcBef>
              <a:buClr>
                <a:schemeClr val="bg2">
                  <a:lumMod val="40000"/>
                  <a:lumOff val="60000"/>
                </a:schemeClr>
              </a:buClr>
              <a:buSzPct val="80000"/>
              <a:buFont typeface="Arial" pitchFamily="34" charset="0"/>
              <a:buNone/>
            </a:pPr>
            <a:r>
              <a:rPr lang="en-US" altLang="zh-CN" sz="2800" dirty="0">
                <a:solidFill>
                  <a:srgbClr val="FFC000"/>
                </a:solidFill>
                <a:latin typeface="Arial" pitchFamily="34" charset="0"/>
                <a:ea typeface="微软雅黑" pitchFamily="34" charset="-122"/>
                <a:cs typeface="Arial" pitchFamily="34" charset="0"/>
              </a:rPr>
              <a:t>	</a:t>
            </a:r>
            <a:r>
              <a:rPr lang="en-US" altLang="zh-CN" sz="2800" dirty="0" err="1">
                <a:solidFill>
                  <a:srgbClr val="FFC000"/>
                </a:solidFill>
                <a:latin typeface="Arial" pitchFamily="34" charset="0"/>
                <a:ea typeface="微软雅黑" pitchFamily="34" charset="-122"/>
                <a:cs typeface="Arial" pitchFamily="34" charset="0"/>
              </a:rPr>
              <a:t>arr</a:t>
            </a:r>
            <a:r>
              <a:rPr lang="en-US" altLang="zh-CN" sz="2800" dirty="0">
                <a:solidFill>
                  <a:srgbClr val="FFC000"/>
                </a:solidFill>
                <a:latin typeface="Arial" pitchFamily="34" charset="0"/>
                <a:ea typeface="微软雅黑" pitchFamily="34" charset="-122"/>
                <a:cs typeface="Arial" pitchFamily="34" charset="0"/>
              </a:rPr>
              <a:t>[1] = new </a:t>
            </a: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[3]  ;</a:t>
            </a:r>
          </a:p>
          <a:p>
            <a:pPr>
              <a:spcBef>
                <a:spcPts val="1000"/>
              </a:spcBef>
              <a:buClr>
                <a:schemeClr val="bg2">
                  <a:lumMod val="40000"/>
                  <a:lumOff val="60000"/>
                </a:schemeClr>
              </a:buClr>
              <a:buSzPct val="80000"/>
              <a:buFont typeface="Arial" pitchFamily="34" charset="0"/>
              <a:buNone/>
            </a:pPr>
            <a:r>
              <a:rPr lang="en-US" altLang="zh-CN" sz="2800" dirty="0">
                <a:solidFill>
                  <a:srgbClr val="FFC000"/>
                </a:solidFill>
                <a:latin typeface="Arial" pitchFamily="34" charset="0"/>
                <a:ea typeface="微软雅黑" pitchFamily="34" charset="-122"/>
                <a:cs typeface="Arial" pitchFamily="34" charset="0"/>
              </a:rPr>
              <a:t>	</a:t>
            </a:r>
            <a:r>
              <a:rPr lang="en-US" altLang="zh-CN" sz="2800" dirty="0" err="1">
                <a:solidFill>
                  <a:srgbClr val="FFC000"/>
                </a:solidFill>
                <a:latin typeface="Arial" pitchFamily="34" charset="0"/>
                <a:ea typeface="微软雅黑" pitchFamily="34" charset="-122"/>
                <a:cs typeface="Arial" pitchFamily="34" charset="0"/>
              </a:rPr>
              <a:t>arr</a:t>
            </a:r>
            <a:r>
              <a:rPr lang="en-US" altLang="zh-CN" sz="2800" dirty="0">
                <a:solidFill>
                  <a:srgbClr val="FFC000"/>
                </a:solidFill>
                <a:latin typeface="Arial" pitchFamily="34" charset="0"/>
                <a:ea typeface="微软雅黑" pitchFamily="34" charset="-122"/>
                <a:cs typeface="Arial" pitchFamily="34" charset="0"/>
              </a:rPr>
              <a:t>[2] = new </a:t>
            </a: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[2]  ;</a:t>
            </a:r>
            <a:endParaRPr lang="zh-CN" altLang="en-US" sz="2800" dirty="0">
              <a:solidFill>
                <a:srgbClr val="FFC000"/>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二维数组</a:t>
            </a:r>
          </a:p>
        </p:txBody>
      </p:sp>
      <p:sp>
        <p:nvSpPr>
          <p:cNvPr id="3" name="文本占位符 2"/>
          <p:cNvSpPr>
            <a:spLocks noGrp="1"/>
          </p:cNvSpPr>
          <p:nvPr>
            <p:ph type="body" sz="quarter" idx="10"/>
          </p:nvPr>
        </p:nvSpPr>
        <p:spPr>
          <a:xfrm>
            <a:off x="733994" y="1690375"/>
            <a:ext cx="3292096" cy="3941762"/>
          </a:xfrm>
        </p:spPr>
        <p:txBody>
          <a:bodyPr/>
          <a:lstStyle/>
          <a:p>
            <a:r>
              <a:rPr lang="zh-TW" altLang="en-US" b="1" dirty="0" smtClean="0"/>
              <a:t>二维数组的赋值</a:t>
            </a:r>
            <a:endParaRPr lang="en-US" altLang="zh-TW" b="1" dirty="0" smtClean="0"/>
          </a:p>
          <a:p>
            <a:pPr lvl="1"/>
            <a:r>
              <a:rPr lang="zh-TW" altLang="en-US" dirty="0" smtClean="0"/>
              <a:t>除了在声明创建时直接赋值外，二维数组同样可以通过</a:t>
            </a:r>
            <a:r>
              <a:rPr lang="en-US" altLang="zh-TW" dirty="0" smtClean="0"/>
              <a:t>for</a:t>
            </a:r>
            <a:r>
              <a:rPr lang="zh-TW" altLang="en-US" dirty="0" smtClean="0"/>
              <a:t>循环赋值。</a:t>
            </a:r>
          </a:p>
          <a:p>
            <a:endParaRPr lang="zh-TW" altLang="en-US" dirty="0" smtClean="0"/>
          </a:p>
          <a:p>
            <a:pPr marL="0" indent="0">
              <a:buNone/>
            </a:pPr>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
        <p:nvSpPr>
          <p:cNvPr id="5" name="矩形 4"/>
          <p:cNvSpPr/>
          <p:nvPr/>
        </p:nvSpPr>
        <p:spPr>
          <a:xfrm>
            <a:off x="4319392" y="2461084"/>
            <a:ext cx="7665494" cy="4252771"/>
          </a:xfrm>
          <a:prstGeom prst="rect">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a:spcBef>
                <a:spcPts val="1000"/>
              </a:spcBef>
              <a:buClr>
                <a:schemeClr val="bg2">
                  <a:lumMod val="40000"/>
                  <a:lumOff val="60000"/>
                </a:schemeClr>
              </a:buClr>
              <a:buSzPct val="80000"/>
              <a:buFont typeface="Arial" pitchFamily="34" charset="0"/>
              <a:buNone/>
            </a:pPr>
            <a:r>
              <a:rPr lang="en-US" altLang="zh-TW" sz="2800" dirty="0" err="1">
                <a:solidFill>
                  <a:srgbClr val="FFC000"/>
                </a:solidFill>
                <a:latin typeface="Arial" pitchFamily="34" charset="0"/>
                <a:ea typeface="微软雅黑" pitchFamily="34" charset="-122"/>
                <a:cs typeface="Arial" pitchFamily="34" charset="0"/>
              </a:rPr>
              <a:t>int</a:t>
            </a:r>
            <a:r>
              <a:rPr lang="en-US" altLang="zh-TW" sz="2800" dirty="0">
                <a:solidFill>
                  <a:srgbClr val="FFC000"/>
                </a:solidFill>
                <a:latin typeface="Arial" pitchFamily="34" charset="0"/>
                <a:ea typeface="微软雅黑" pitchFamily="34" charset="-122"/>
                <a:cs typeface="Arial" pitchFamily="34" charset="0"/>
              </a:rPr>
              <a:t> </a:t>
            </a:r>
            <a:r>
              <a:rPr lang="en-US" altLang="zh-TW" sz="2800" dirty="0" err="1">
                <a:solidFill>
                  <a:srgbClr val="FFC000"/>
                </a:solidFill>
                <a:latin typeface="Arial" pitchFamily="34" charset="0"/>
                <a:ea typeface="微软雅黑" pitchFamily="34" charset="-122"/>
                <a:cs typeface="Arial" pitchFamily="34" charset="0"/>
              </a:rPr>
              <a:t>arr</a:t>
            </a:r>
            <a:r>
              <a:rPr lang="en-US" altLang="zh-TW" sz="2800" dirty="0">
                <a:solidFill>
                  <a:srgbClr val="FFC000"/>
                </a:solidFill>
                <a:latin typeface="Arial" pitchFamily="34" charset="0"/>
                <a:ea typeface="微软雅黑" pitchFamily="34" charset="-122"/>
                <a:cs typeface="Arial" pitchFamily="34" charset="0"/>
              </a:rPr>
              <a:t>[3][4];</a:t>
            </a:r>
          </a:p>
          <a:p>
            <a:pPr>
              <a:spcBef>
                <a:spcPts val="1000"/>
              </a:spcBef>
              <a:buClr>
                <a:schemeClr val="bg2">
                  <a:lumMod val="40000"/>
                  <a:lumOff val="60000"/>
                </a:schemeClr>
              </a:buClr>
              <a:buSzPct val="80000"/>
              <a:buFont typeface="Arial" pitchFamily="34" charset="0"/>
              <a:buNone/>
            </a:pPr>
            <a:r>
              <a:rPr lang="en-US" altLang="zh-TW" sz="2800" dirty="0">
                <a:solidFill>
                  <a:srgbClr val="FFC000"/>
                </a:solidFill>
                <a:latin typeface="Arial" pitchFamily="34" charset="0"/>
                <a:ea typeface="微软雅黑" pitchFamily="34" charset="-122"/>
                <a:cs typeface="Arial" pitchFamily="34" charset="0"/>
              </a:rPr>
              <a:t>	for(</a:t>
            </a:r>
            <a:r>
              <a:rPr lang="en-US" altLang="zh-TW" sz="2800" dirty="0" err="1">
                <a:solidFill>
                  <a:srgbClr val="FFC000"/>
                </a:solidFill>
                <a:latin typeface="Arial" pitchFamily="34" charset="0"/>
                <a:ea typeface="微软雅黑" pitchFamily="34" charset="-122"/>
                <a:cs typeface="Arial" pitchFamily="34" charset="0"/>
              </a:rPr>
              <a:t>int</a:t>
            </a:r>
            <a:r>
              <a:rPr lang="en-US" altLang="zh-TW" sz="2800" dirty="0">
                <a:solidFill>
                  <a:srgbClr val="FFC000"/>
                </a:solidFill>
                <a:latin typeface="Arial" pitchFamily="34" charset="0"/>
                <a:ea typeface="微软雅黑" pitchFamily="34" charset="-122"/>
                <a:cs typeface="Arial" pitchFamily="34" charset="0"/>
              </a:rPr>
              <a:t> </a:t>
            </a:r>
            <a:r>
              <a:rPr lang="en-US" altLang="zh-TW" sz="2800" dirty="0" err="1">
                <a:solidFill>
                  <a:srgbClr val="FFC000"/>
                </a:solidFill>
                <a:latin typeface="Arial" pitchFamily="34" charset="0"/>
                <a:ea typeface="微软雅黑" pitchFamily="34" charset="-122"/>
                <a:cs typeface="Arial" pitchFamily="34" charset="0"/>
              </a:rPr>
              <a:t>i</a:t>
            </a:r>
            <a:r>
              <a:rPr lang="en-US" altLang="zh-TW" sz="2800" dirty="0">
                <a:solidFill>
                  <a:srgbClr val="FFC000"/>
                </a:solidFill>
                <a:latin typeface="Arial" pitchFamily="34" charset="0"/>
                <a:ea typeface="微软雅黑" pitchFamily="34" charset="-122"/>
                <a:cs typeface="Arial" pitchFamily="34" charset="0"/>
              </a:rPr>
              <a:t>=0;i&lt;</a:t>
            </a:r>
            <a:r>
              <a:rPr lang="en-US" altLang="zh-TW" sz="2800" dirty="0" err="1">
                <a:solidFill>
                  <a:srgbClr val="FFC000"/>
                </a:solidFill>
                <a:latin typeface="Arial" pitchFamily="34" charset="0"/>
                <a:ea typeface="微软雅黑" pitchFamily="34" charset="-122"/>
                <a:cs typeface="Arial" pitchFamily="34" charset="0"/>
              </a:rPr>
              <a:t>arr.length;i</a:t>
            </a:r>
            <a:r>
              <a:rPr lang="en-US" altLang="zh-TW" sz="2800" dirty="0">
                <a:solidFill>
                  <a:srgbClr val="FFC000"/>
                </a:solidFill>
                <a:latin typeface="Arial" pitchFamily="34" charset="0"/>
                <a:ea typeface="微软雅黑" pitchFamily="34" charset="-122"/>
                <a:cs typeface="Arial" pitchFamily="34" charset="0"/>
              </a:rPr>
              <a:t>++){//</a:t>
            </a:r>
            <a:r>
              <a:rPr lang="zh-TW" altLang="en-US" sz="2800" dirty="0">
                <a:solidFill>
                  <a:srgbClr val="FFC000"/>
                </a:solidFill>
                <a:latin typeface="Arial" pitchFamily="34" charset="0"/>
                <a:ea typeface="微软雅黑" pitchFamily="34" charset="-122"/>
                <a:cs typeface="Arial" pitchFamily="34" charset="0"/>
              </a:rPr>
              <a:t>遍历数组的每一行</a:t>
            </a:r>
          </a:p>
          <a:p>
            <a:pPr>
              <a:spcBef>
                <a:spcPts val="1000"/>
              </a:spcBef>
              <a:buClr>
                <a:schemeClr val="bg2">
                  <a:lumMod val="40000"/>
                  <a:lumOff val="60000"/>
                </a:schemeClr>
              </a:buClr>
              <a:buSzPct val="80000"/>
              <a:buFont typeface="Arial" pitchFamily="34" charset="0"/>
              <a:buNone/>
            </a:pPr>
            <a:r>
              <a:rPr lang="zh-TW" altLang="en-US" sz="2800" dirty="0">
                <a:solidFill>
                  <a:srgbClr val="FFC000"/>
                </a:solidFill>
                <a:latin typeface="Arial" pitchFamily="34" charset="0"/>
                <a:ea typeface="微软雅黑" pitchFamily="34" charset="-122"/>
                <a:cs typeface="Arial" pitchFamily="34" charset="0"/>
              </a:rPr>
              <a:t>       </a:t>
            </a:r>
            <a:r>
              <a:rPr lang="en-US" altLang="zh-TW" sz="2800" dirty="0">
                <a:solidFill>
                  <a:srgbClr val="FFC000"/>
                </a:solidFill>
                <a:latin typeface="Arial" pitchFamily="34" charset="0"/>
                <a:ea typeface="微软雅黑" pitchFamily="34" charset="-122"/>
                <a:cs typeface="Arial" pitchFamily="34" charset="0"/>
              </a:rPr>
              <a:t>for(</a:t>
            </a:r>
            <a:r>
              <a:rPr lang="en-US" altLang="zh-TW" sz="2800" dirty="0" err="1">
                <a:solidFill>
                  <a:srgbClr val="FFC000"/>
                </a:solidFill>
                <a:latin typeface="Arial" pitchFamily="34" charset="0"/>
                <a:ea typeface="微软雅黑" pitchFamily="34" charset="-122"/>
                <a:cs typeface="Arial" pitchFamily="34" charset="0"/>
              </a:rPr>
              <a:t>int</a:t>
            </a:r>
            <a:r>
              <a:rPr lang="en-US" altLang="zh-TW" sz="2800" dirty="0">
                <a:solidFill>
                  <a:srgbClr val="FFC000"/>
                </a:solidFill>
                <a:latin typeface="Arial" pitchFamily="34" charset="0"/>
                <a:ea typeface="微软雅黑" pitchFamily="34" charset="-122"/>
                <a:cs typeface="Arial" pitchFamily="34" charset="0"/>
              </a:rPr>
              <a:t> j=0;j&lt;</a:t>
            </a:r>
            <a:r>
              <a:rPr lang="en-US" altLang="zh-TW" sz="2800" dirty="0" err="1">
                <a:solidFill>
                  <a:srgbClr val="FFC000"/>
                </a:solidFill>
                <a:latin typeface="Arial" pitchFamily="34" charset="0"/>
                <a:ea typeface="微软雅黑" pitchFamily="34" charset="-122"/>
                <a:cs typeface="Arial" pitchFamily="34" charset="0"/>
              </a:rPr>
              <a:t>arr</a:t>
            </a:r>
            <a:r>
              <a:rPr lang="en-US" altLang="zh-TW" sz="2800" dirty="0">
                <a:solidFill>
                  <a:srgbClr val="FFC000"/>
                </a:solidFill>
                <a:latin typeface="Arial" pitchFamily="34" charset="0"/>
                <a:ea typeface="微软雅黑" pitchFamily="34" charset="-122"/>
                <a:cs typeface="Arial" pitchFamily="34" charset="0"/>
              </a:rPr>
              <a:t>[</a:t>
            </a:r>
            <a:r>
              <a:rPr lang="en-US" altLang="zh-TW" sz="2800" dirty="0" err="1">
                <a:solidFill>
                  <a:srgbClr val="FFC000"/>
                </a:solidFill>
                <a:latin typeface="Arial" pitchFamily="34" charset="0"/>
                <a:ea typeface="微软雅黑" pitchFamily="34" charset="-122"/>
                <a:cs typeface="Arial" pitchFamily="34" charset="0"/>
              </a:rPr>
              <a:t>i</a:t>
            </a:r>
            <a:r>
              <a:rPr lang="en-US" altLang="zh-TW" sz="2800" dirty="0">
                <a:solidFill>
                  <a:srgbClr val="FFC000"/>
                </a:solidFill>
                <a:latin typeface="Arial" pitchFamily="34" charset="0"/>
                <a:ea typeface="微软雅黑" pitchFamily="34" charset="-122"/>
                <a:cs typeface="Arial" pitchFamily="34" charset="0"/>
              </a:rPr>
              <a:t>].</a:t>
            </a:r>
            <a:r>
              <a:rPr lang="en-US" altLang="zh-TW" sz="2800" dirty="0" err="1">
                <a:solidFill>
                  <a:srgbClr val="FFC000"/>
                </a:solidFill>
                <a:latin typeface="Arial" pitchFamily="34" charset="0"/>
                <a:ea typeface="微软雅黑" pitchFamily="34" charset="-122"/>
                <a:cs typeface="Arial" pitchFamily="34" charset="0"/>
              </a:rPr>
              <a:t>length;j</a:t>
            </a:r>
            <a:r>
              <a:rPr lang="en-US" altLang="zh-TW" sz="2800" dirty="0">
                <a:solidFill>
                  <a:srgbClr val="FFC000"/>
                </a:solidFill>
                <a:latin typeface="Arial" pitchFamily="34" charset="0"/>
                <a:ea typeface="微软雅黑" pitchFamily="34" charset="-122"/>
                <a:cs typeface="Arial" pitchFamily="34" charset="0"/>
              </a:rPr>
              <a:t>++){</a:t>
            </a:r>
          </a:p>
          <a:p>
            <a:pPr>
              <a:spcBef>
                <a:spcPts val="1000"/>
              </a:spcBef>
              <a:buClr>
                <a:schemeClr val="bg2">
                  <a:lumMod val="40000"/>
                  <a:lumOff val="60000"/>
                </a:schemeClr>
              </a:buClr>
              <a:buSzPct val="80000"/>
              <a:buFont typeface="Arial" pitchFamily="34" charset="0"/>
              <a:buNone/>
            </a:pPr>
            <a:r>
              <a:rPr lang="en-US" altLang="zh-TW" sz="2800" dirty="0">
                <a:solidFill>
                  <a:srgbClr val="FFC000"/>
                </a:solidFill>
                <a:latin typeface="Arial" pitchFamily="34" charset="0"/>
                <a:ea typeface="微软雅黑" pitchFamily="34" charset="-122"/>
                <a:cs typeface="Arial" pitchFamily="34" charset="0"/>
              </a:rPr>
              <a:t>              //</a:t>
            </a:r>
            <a:r>
              <a:rPr lang="zh-TW" altLang="en-US" sz="2800" dirty="0">
                <a:solidFill>
                  <a:srgbClr val="FFC000"/>
                </a:solidFill>
                <a:latin typeface="Arial" pitchFamily="34" charset="0"/>
                <a:ea typeface="微软雅黑" pitchFamily="34" charset="-122"/>
                <a:cs typeface="Arial" pitchFamily="34" charset="0"/>
              </a:rPr>
              <a:t>遍历第</a:t>
            </a:r>
            <a:r>
              <a:rPr lang="en-US" altLang="zh-TW" sz="2800" dirty="0" err="1">
                <a:solidFill>
                  <a:srgbClr val="FFC000"/>
                </a:solidFill>
                <a:latin typeface="Arial" pitchFamily="34" charset="0"/>
                <a:ea typeface="微软雅黑" pitchFamily="34" charset="-122"/>
                <a:cs typeface="Arial" pitchFamily="34" charset="0"/>
              </a:rPr>
              <a:t>i</a:t>
            </a:r>
            <a:r>
              <a:rPr lang="zh-TW" altLang="en-US" sz="2800" dirty="0">
                <a:solidFill>
                  <a:srgbClr val="FFC000"/>
                </a:solidFill>
                <a:latin typeface="Arial" pitchFamily="34" charset="0"/>
                <a:ea typeface="微软雅黑" pitchFamily="34" charset="-122"/>
                <a:cs typeface="Arial" pitchFamily="34" charset="0"/>
              </a:rPr>
              <a:t>行数组的每一列</a:t>
            </a:r>
          </a:p>
          <a:p>
            <a:pPr>
              <a:spcBef>
                <a:spcPts val="1000"/>
              </a:spcBef>
              <a:buClr>
                <a:schemeClr val="bg2">
                  <a:lumMod val="40000"/>
                  <a:lumOff val="60000"/>
                </a:schemeClr>
              </a:buClr>
              <a:buSzPct val="80000"/>
              <a:buFont typeface="Arial" pitchFamily="34" charset="0"/>
              <a:buNone/>
            </a:pPr>
            <a:r>
              <a:rPr lang="zh-TW" altLang="en-US" sz="2800" dirty="0">
                <a:solidFill>
                  <a:srgbClr val="FFC000"/>
                </a:solidFill>
                <a:latin typeface="Arial" pitchFamily="34" charset="0"/>
                <a:ea typeface="微软雅黑" pitchFamily="34" charset="-122"/>
                <a:cs typeface="Arial" pitchFamily="34" charset="0"/>
              </a:rPr>
              <a:t>              </a:t>
            </a:r>
            <a:r>
              <a:rPr lang="en-US" altLang="zh-TW" sz="2800" dirty="0" err="1">
                <a:solidFill>
                  <a:srgbClr val="FFC000"/>
                </a:solidFill>
                <a:latin typeface="Arial" pitchFamily="34" charset="0"/>
                <a:ea typeface="微软雅黑" pitchFamily="34" charset="-122"/>
                <a:cs typeface="Arial" pitchFamily="34" charset="0"/>
              </a:rPr>
              <a:t>arr</a:t>
            </a:r>
            <a:r>
              <a:rPr lang="en-US" altLang="zh-TW" sz="2800" dirty="0">
                <a:solidFill>
                  <a:srgbClr val="FFC000"/>
                </a:solidFill>
                <a:latin typeface="Arial" pitchFamily="34" charset="0"/>
                <a:ea typeface="微软雅黑" pitchFamily="34" charset="-122"/>
                <a:cs typeface="Arial" pitchFamily="34" charset="0"/>
              </a:rPr>
              <a:t>[</a:t>
            </a:r>
            <a:r>
              <a:rPr lang="en-US" altLang="zh-TW" sz="2800" dirty="0" err="1">
                <a:solidFill>
                  <a:srgbClr val="FFC000"/>
                </a:solidFill>
                <a:latin typeface="Arial" pitchFamily="34" charset="0"/>
                <a:ea typeface="微软雅黑" pitchFamily="34" charset="-122"/>
                <a:cs typeface="Arial" pitchFamily="34" charset="0"/>
              </a:rPr>
              <a:t>i</a:t>
            </a:r>
            <a:r>
              <a:rPr lang="en-US" altLang="zh-TW" sz="2800" dirty="0">
                <a:solidFill>
                  <a:srgbClr val="FFC000"/>
                </a:solidFill>
                <a:latin typeface="Arial" pitchFamily="34" charset="0"/>
                <a:ea typeface="微软雅黑" pitchFamily="34" charset="-122"/>
                <a:cs typeface="Arial" pitchFamily="34" charset="0"/>
              </a:rPr>
              <a:t>][j]=</a:t>
            </a:r>
            <a:r>
              <a:rPr lang="en-US" altLang="zh-TW" sz="2800" dirty="0" err="1">
                <a:solidFill>
                  <a:srgbClr val="FFC000"/>
                </a:solidFill>
                <a:latin typeface="Arial" pitchFamily="34" charset="0"/>
                <a:ea typeface="微软雅黑" pitchFamily="34" charset="-122"/>
                <a:cs typeface="Arial" pitchFamily="34" charset="0"/>
              </a:rPr>
              <a:t>i+j</a:t>
            </a:r>
            <a:r>
              <a:rPr lang="en-US" altLang="zh-TW" sz="2800" dirty="0">
                <a:solidFill>
                  <a:srgbClr val="FFC000"/>
                </a:solidFill>
                <a:latin typeface="Arial" pitchFamily="34" charset="0"/>
                <a:ea typeface="微软雅黑" pitchFamily="34" charset="-122"/>
                <a:cs typeface="Arial" pitchFamily="34" charset="0"/>
              </a:rPr>
              <a:t>;</a:t>
            </a:r>
          </a:p>
          <a:p>
            <a:pPr>
              <a:spcBef>
                <a:spcPts val="1000"/>
              </a:spcBef>
              <a:buClr>
                <a:schemeClr val="bg2">
                  <a:lumMod val="40000"/>
                  <a:lumOff val="60000"/>
                </a:schemeClr>
              </a:buClr>
              <a:buSzPct val="80000"/>
              <a:buFont typeface="Arial" pitchFamily="34" charset="0"/>
              <a:buNone/>
            </a:pPr>
            <a:r>
              <a:rPr lang="en-US" altLang="zh-TW" sz="2800" dirty="0">
                <a:solidFill>
                  <a:srgbClr val="FFC000"/>
                </a:solidFill>
                <a:latin typeface="Arial" pitchFamily="34" charset="0"/>
                <a:ea typeface="微软雅黑" pitchFamily="34" charset="-122"/>
                <a:cs typeface="Arial" pitchFamily="34" charset="0"/>
              </a:rPr>
              <a:t>       }</a:t>
            </a:r>
          </a:p>
          <a:p>
            <a:pPr>
              <a:spcBef>
                <a:spcPts val="1000"/>
              </a:spcBef>
              <a:buClr>
                <a:schemeClr val="bg2">
                  <a:lumMod val="40000"/>
                  <a:lumOff val="60000"/>
                </a:schemeClr>
              </a:buClr>
              <a:buSzPct val="80000"/>
              <a:buFont typeface="Arial" pitchFamily="34" charset="0"/>
              <a:buNone/>
            </a:pPr>
            <a:r>
              <a:rPr lang="en-US" altLang="zh-TW" sz="2800" dirty="0">
                <a:solidFill>
                  <a:srgbClr val="FFC000"/>
                </a:solidFill>
                <a:latin typeface="Arial" pitchFamily="34" charset="0"/>
                <a:ea typeface="微软雅黑" pitchFamily="34" charset="-122"/>
                <a:cs typeface="Arial" pitchFamily="34" charset="0"/>
              </a:rPr>
              <a:t>	}</a:t>
            </a:r>
            <a:endParaRPr lang="zh-CN" altLang="en-US" sz="2800" dirty="0">
              <a:solidFill>
                <a:srgbClr val="FFC000"/>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smtClean="0">
                <a:solidFill>
                  <a:schemeClr val="tx1"/>
                </a:solidFill>
              </a:rPr>
              <a:t>一维数组</a:t>
            </a:r>
            <a:endParaRPr lang="zh-CN" altLang="en-US" sz="3800" dirty="0">
              <a:solidFill>
                <a:schemeClr val="tx1"/>
              </a:solidFill>
            </a:endParaRPr>
          </a:p>
        </p:txBody>
      </p:sp>
      <p:sp>
        <p:nvSpPr>
          <p:cNvPr id="7" name="文本占位符 6"/>
          <p:cNvSpPr>
            <a:spLocks noGrp="1"/>
          </p:cNvSpPr>
          <p:nvPr>
            <p:ph type="body" sz="quarter" idx="10"/>
          </p:nvPr>
        </p:nvSpPr>
        <p:spPr/>
        <p:txBody>
          <a:bodyPr/>
          <a:lstStyle/>
          <a:p>
            <a:pPr>
              <a:lnSpc>
                <a:spcPct val="150000"/>
              </a:lnSpc>
            </a:pPr>
            <a:r>
              <a:rPr lang="zh-CN" altLang="en-US" b="1" dirty="0" smtClean="0"/>
              <a:t>数组是用来存储一组相同类型数据的数据结构。可以通过整型下标（</a:t>
            </a:r>
            <a:r>
              <a:rPr lang="en-US" altLang="zh-CN" b="1" dirty="0" smtClean="0"/>
              <a:t>index</a:t>
            </a:r>
            <a:r>
              <a:rPr lang="zh-CN" altLang="en-US" b="1" dirty="0" smtClean="0"/>
              <a:t>）访问数组中的每一个值。在</a:t>
            </a:r>
            <a:r>
              <a:rPr lang="en-US" altLang="en-US" b="1" dirty="0" smtClean="0"/>
              <a:t>Java</a:t>
            </a:r>
            <a:r>
              <a:rPr lang="zh-CN" altLang="en-US" b="1" dirty="0" smtClean="0"/>
              <a:t>中，数组也是独立的对象，有自身的方法，不再单纯是变量的集合。</a:t>
            </a:r>
          </a:p>
          <a:p>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一维数组</a:t>
            </a:r>
          </a:p>
        </p:txBody>
      </p:sp>
      <p:sp>
        <p:nvSpPr>
          <p:cNvPr id="3" name="文本占位符 2"/>
          <p:cNvSpPr>
            <a:spLocks noGrp="1"/>
          </p:cNvSpPr>
          <p:nvPr>
            <p:ph type="body" sz="quarter" idx="10"/>
          </p:nvPr>
        </p:nvSpPr>
        <p:spPr/>
        <p:txBody>
          <a:bodyPr/>
          <a:lstStyle/>
          <a:p>
            <a:endParaRPr lang="zh-CN" altLang="en-US" dirty="0" smtClean="0"/>
          </a:p>
          <a:p>
            <a:r>
              <a:rPr lang="zh-CN" altLang="en-US" b="1" dirty="0" smtClean="0"/>
              <a:t>一个数组中所有的元素应该是同一类型； </a:t>
            </a:r>
            <a:endParaRPr lang="en-US" altLang="zh-CN" b="1" dirty="0" smtClean="0"/>
          </a:p>
          <a:p>
            <a:endParaRPr lang="zh-CN" altLang="en-US" b="1" dirty="0" smtClean="0"/>
          </a:p>
          <a:p>
            <a:r>
              <a:rPr lang="zh-CN" altLang="en-US" b="1" dirty="0" smtClean="0"/>
              <a:t>数组中的元素是有顺序的； </a:t>
            </a:r>
            <a:endParaRPr lang="en-US" altLang="zh-CN" b="1" dirty="0" smtClean="0"/>
          </a:p>
          <a:p>
            <a:endParaRPr lang="zh-CN" altLang="en-US" b="1" dirty="0" smtClean="0"/>
          </a:p>
          <a:p>
            <a:r>
              <a:rPr lang="zh-CN" altLang="en-US" b="1" dirty="0" smtClean="0"/>
              <a:t>数组中的一个元素通过数组名和数组下标确定。</a:t>
            </a:r>
          </a:p>
          <a:p>
            <a:endParaRPr lang="zh-CN" altLang="en-US" b="1" dirty="0" smtClean="0"/>
          </a:p>
          <a:p>
            <a:endParaRPr lang="en-US" altLang="zh-CN" b="1"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一维数组</a:t>
            </a:r>
          </a:p>
        </p:txBody>
      </p:sp>
      <p:sp>
        <p:nvSpPr>
          <p:cNvPr id="3" name="文本占位符 2"/>
          <p:cNvSpPr>
            <a:spLocks noGrp="1"/>
          </p:cNvSpPr>
          <p:nvPr>
            <p:ph type="body" sz="quarter" idx="10"/>
          </p:nvPr>
        </p:nvSpPr>
        <p:spPr>
          <a:xfrm>
            <a:off x="1398654" y="2240920"/>
            <a:ext cx="8972550" cy="3941762"/>
          </a:xfrm>
        </p:spPr>
        <p:txBody>
          <a:bodyPr/>
          <a:lstStyle/>
          <a:p>
            <a:pPr>
              <a:lnSpc>
                <a:spcPct val="200000"/>
              </a:lnSpc>
            </a:pPr>
            <a:r>
              <a:rPr lang="zh-CN" altLang="en-US" dirty="0" smtClean="0"/>
              <a:t>声明</a:t>
            </a:r>
            <a:endParaRPr lang="en-US" altLang="zh-CN" dirty="0" smtClean="0"/>
          </a:p>
          <a:p>
            <a:pPr>
              <a:lnSpc>
                <a:spcPct val="200000"/>
              </a:lnSpc>
            </a:pPr>
            <a:r>
              <a:rPr lang="zh-CN" altLang="en-US" dirty="0" smtClean="0"/>
              <a:t>创建</a:t>
            </a:r>
            <a:endParaRPr lang="en-US" altLang="zh-CN" dirty="0" smtClean="0"/>
          </a:p>
          <a:p>
            <a:pPr>
              <a:lnSpc>
                <a:spcPct val="200000"/>
              </a:lnSpc>
            </a:pPr>
            <a:r>
              <a:rPr lang="zh-CN" altLang="en-US" dirty="0" smtClean="0"/>
              <a:t>赋值</a:t>
            </a:r>
            <a:endParaRPr lang="zh-CN" altLang="en-US" dirty="0"/>
          </a:p>
        </p:txBody>
      </p:sp>
      <p:sp>
        <p:nvSpPr>
          <p:cNvPr id="4" name="文本框 3"/>
          <p:cNvSpPr txBox="1"/>
          <p:nvPr/>
        </p:nvSpPr>
        <p:spPr>
          <a:xfrm>
            <a:off x="1398654" y="1034894"/>
            <a:ext cx="309880" cy="427990"/>
          </a:xfrm>
          <a:prstGeom prst="rect">
            <a:avLst/>
          </a:prstGeom>
          <a:noFill/>
        </p:spPr>
        <p:txBody>
          <a:bodyPr wrap="none" rtlCol="0">
            <a:spAutoFit/>
          </a:bodyPr>
          <a:lstStyle/>
          <a:p>
            <a:endParaRPr kumimoji="1" lang="zh-CN" altLang="en-US" dirty="0"/>
          </a:p>
        </p:txBody>
      </p:sp>
      <p:sp>
        <p:nvSpPr>
          <p:cNvPr id="5" name="矩形 4"/>
          <p:cNvSpPr/>
          <p:nvPr/>
        </p:nvSpPr>
        <p:spPr>
          <a:xfrm>
            <a:off x="807852" y="1296040"/>
            <a:ext cx="4121641" cy="824136"/>
          </a:xfrm>
          <a:prstGeom prst="rect">
            <a:avLst/>
          </a:prstGeom>
        </p:spPr>
        <p:txBody>
          <a:bodyPr wrap="none">
            <a:spAutoFit/>
          </a:bodyPr>
          <a:lstStyle/>
          <a:p>
            <a:pPr marL="342900" indent="-342900">
              <a:lnSpc>
                <a:spcPct val="200000"/>
              </a:lnSpc>
              <a:spcBef>
                <a:spcPts val="1000"/>
              </a:spcBef>
              <a:buClr>
                <a:srgbClr val="C00000"/>
              </a:buClr>
              <a:buSzPct val="80000"/>
              <a:buFont typeface="Wingdings 3" charset="2"/>
              <a:buChar char=""/>
            </a:pPr>
            <a:r>
              <a:rPr lang="zh-CN" altLang="en-US" sz="2800" b="1" dirty="0">
                <a:latin typeface="微软雅黑" pitchFamily="34" charset="-122"/>
                <a:ea typeface="微软雅黑" pitchFamily="34" charset="-122"/>
                <a:cs typeface="+mj-cs"/>
              </a:rPr>
              <a:t>生成数组步骤（三步）</a:t>
            </a:r>
            <a:endParaRPr lang="en-US" altLang="zh-CN" sz="2800" b="1" dirty="0">
              <a:latin typeface="微软雅黑" pitchFamily="34" charset="-122"/>
              <a:ea typeface="微软雅黑" pitchFamily="34" charset="-122"/>
              <a:cs typeface="+mj-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50013" y="289776"/>
            <a:ext cx="3844887" cy="822607"/>
          </a:xfrm>
          <a:prstGeom prst="rect">
            <a:avLst/>
          </a:prstGeom>
        </p:spPr>
        <p:txBody>
          <a:bodyPr/>
          <a:lstStyle/>
          <a:p>
            <a:r>
              <a:rPr lang="zh-CN" altLang="en-US" sz="3800" dirty="0">
                <a:solidFill>
                  <a:schemeClr val="tx1"/>
                </a:solidFill>
              </a:rPr>
              <a:t>一维数组</a:t>
            </a:r>
          </a:p>
        </p:txBody>
      </p:sp>
      <p:sp>
        <p:nvSpPr>
          <p:cNvPr id="3" name="文本占位符 2"/>
          <p:cNvSpPr>
            <a:spLocks noGrp="1"/>
          </p:cNvSpPr>
          <p:nvPr>
            <p:ph type="body" sz="quarter" idx="10"/>
          </p:nvPr>
        </p:nvSpPr>
        <p:spPr/>
        <p:txBody>
          <a:bodyPr/>
          <a:lstStyle/>
          <a:p>
            <a:r>
              <a:rPr lang="zh-CN" altLang="en-US" b="1" dirty="0" smtClean="0"/>
              <a:t>数组的声明</a:t>
            </a:r>
          </a:p>
          <a:p>
            <a:pPr lvl="1"/>
            <a:r>
              <a:rPr lang="zh-CN" altLang="en-US" dirty="0" smtClean="0"/>
              <a:t>类型标识符  数组名</a:t>
            </a:r>
            <a:r>
              <a:rPr lang="en-US" altLang="zh-CN" dirty="0" smtClean="0"/>
              <a:t>[ ]</a:t>
            </a:r>
            <a:r>
              <a:rPr lang="zh-CN" altLang="en-US" dirty="0" smtClean="0"/>
              <a:t>；或    类型标识符</a:t>
            </a:r>
            <a:r>
              <a:rPr lang="en-US" altLang="zh-CN" dirty="0" smtClean="0"/>
              <a:t>[ ]  </a:t>
            </a:r>
            <a:r>
              <a:rPr lang="zh-CN" altLang="en-US" dirty="0" smtClean="0"/>
              <a:t>数组名；</a:t>
            </a:r>
            <a:endParaRPr lang="en-US" altLang="zh-CN" dirty="0" smtClean="0"/>
          </a:p>
          <a:p>
            <a:pPr lvl="1"/>
            <a:r>
              <a:rPr lang="zh-CN" altLang="en-US" dirty="0" smtClean="0"/>
              <a:t>	</a:t>
            </a:r>
            <a:r>
              <a:rPr lang="en-US" altLang="zh-CN" dirty="0" err="1" smtClean="0"/>
              <a:t>int</a:t>
            </a:r>
            <a:r>
              <a:rPr lang="en-US" altLang="zh-CN" dirty="0" smtClean="0"/>
              <a:t>  </a:t>
            </a:r>
            <a:r>
              <a:rPr lang="en-US" altLang="zh-CN" dirty="0" err="1" smtClean="0"/>
              <a:t>intArray</a:t>
            </a:r>
            <a:r>
              <a:rPr lang="en-US" altLang="zh-CN" dirty="0" smtClean="0"/>
              <a:t> [ ];   </a:t>
            </a:r>
            <a:r>
              <a:rPr lang="zh-CN" altLang="en-US" dirty="0" smtClean="0"/>
              <a:t>－－（</a:t>
            </a:r>
            <a:r>
              <a:rPr lang="en-US" altLang="zh-CN" dirty="0" smtClean="0"/>
              <a:t>[ ]</a:t>
            </a:r>
            <a:r>
              <a:rPr lang="zh-CN" altLang="en-US" dirty="0" smtClean="0"/>
              <a:t>不是指长度可变）</a:t>
            </a:r>
          </a:p>
          <a:p>
            <a:pPr lvl="1"/>
            <a:r>
              <a:rPr lang="zh-CN" altLang="en-US" dirty="0" smtClean="0"/>
              <a:t>	</a:t>
            </a:r>
            <a:r>
              <a:rPr lang="en-US" altLang="zh-CN" dirty="0" err="1" smtClean="0"/>
              <a:t>int</a:t>
            </a:r>
            <a:r>
              <a:rPr lang="en-US" altLang="zh-CN" dirty="0" smtClean="0"/>
              <a:t>[ ]  </a:t>
            </a:r>
            <a:r>
              <a:rPr lang="en-US" altLang="zh-CN" dirty="0" err="1" smtClean="0"/>
              <a:t>intArray</a:t>
            </a:r>
            <a:r>
              <a:rPr lang="en-US" altLang="zh-CN" dirty="0" smtClean="0"/>
              <a:t>; </a:t>
            </a:r>
            <a:r>
              <a:rPr lang="en-US" altLang="zh-CN" dirty="0" err="1" smtClean="0"/>
              <a:t>int</a:t>
            </a:r>
            <a:r>
              <a:rPr lang="en-US" altLang="zh-CN" dirty="0" smtClean="0"/>
              <a:t>  </a:t>
            </a:r>
            <a:r>
              <a:rPr lang="en-US" altLang="zh-CN" dirty="0" err="1" smtClean="0"/>
              <a:t>abc</a:t>
            </a:r>
            <a:r>
              <a:rPr lang="en-US" altLang="zh-CN" dirty="0" smtClean="0"/>
              <a:t>[ ];  double[ ]  example2;</a:t>
            </a:r>
          </a:p>
          <a:p>
            <a:pPr lvl="1"/>
            <a:r>
              <a:rPr lang="zh-CN" altLang="en-US" dirty="0" smtClean="0"/>
              <a:t>数组的长度不一定在声明时指定。严格来说是在创建时，按照数组的长度创建对应大小的内存空间。</a:t>
            </a:r>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一维数组</a:t>
            </a:r>
          </a:p>
        </p:txBody>
      </p:sp>
      <p:sp>
        <p:nvSpPr>
          <p:cNvPr id="3" name="文本占位符 2"/>
          <p:cNvSpPr>
            <a:spLocks noGrp="1"/>
          </p:cNvSpPr>
          <p:nvPr>
            <p:ph type="body" sz="quarter" idx="10"/>
          </p:nvPr>
        </p:nvSpPr>
        <p:spPr>
          <a:xfrm>
            <a:off x="706698" y="1937895"/>
            <a:ext cx="8972550" cy="3941762"/>
          </a:xfrm>
        </p:spPr>
        <p:txBody>
          <a:bodyPr/>
          <a:lstStyle/>
          <a:p>
            <a:pPr lvl="1"/>
            <a:r>
              <a:rPr lang="zh-CN" altLang="zh-CN" b="1" dirty="0" smtClean="0"/>
              <a:t>在声明的同时创建</a:t>
            </a:r>
          </a:p>
          <a:p>
            <a:pPr lvl="1"/>
            <a:endParaRPr lang="en-US" altLang="zh-CN" b="1" dirty="0"/>
          </a:p>
          <a:p>
            <a:pPr lvl="1"/>
            <a:endParaRPr lang="en-US" altLang="zh-CN" b="1" dirty="0" smtClean="0"/>
          </a:p>
          <a:p>
            <a:pPr marL="457200" lvl="1" indent="0">
              <a:buNone/>
            </a:pPr>
            <a:endParaRPr lang="en-US" altLang="zh-CN" b="1" dirty="0" smtClean="0"/>
          </a:p>
          <a:p>
            <a:pPr lvl="1"/>
            <a:r>
              <a:rPr lang="zh-CN" altLang="zh-CN" b="1" dirty="0" smtClean="0"/>
              <a:t>直接赋值</a:t>
            </a:r>
          </a:p>
          <a:p>
            <a:pPr marL="457200" lvl="1" indent="0">
              <a:buNone/>
            </a:pPr>
            <a:r>
              <a:rPr lang="zh-CN" altLang="en-US" dirty="0" smtClean="0"/>
              <a:t>   </a:t>
            </a:r>
            <a:endParaRPr lang="en-US" altLang="zh-CN"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
        <p:nvSpPr>
          <p:cNvPr id="5" name="矩形 4"/>
          <p:cNvSpPr/>
          <p:nvPr/>
        </p:nvSpPr>
        <p:spPr>
          <a:xfrm>
            <a:off x="1683605" y="3169871"/>
            <a:ext cx="5904550" cy="782760"/>
          </a:xfrm>
          <a:prstGeom prst="rect">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a:spcBef>
                <a:spcPts val="1000"/>
              </a:spcBef>
              <a:buClr>
                <a:schemeClr val="bg2">
                  <a:lumMod val="40000"/>
                  <a:lumOff val="60000"/>
                </a:schemeClr>
              </a:buClr>
              <a:buSzPct val="80000"/>
              <a:buFont typeface="Arial" pitchFamily="34" charset="0"/>
              <a:buNone/>
            </a:pP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a:t>
            </a:r>
            <a:r>
              <a:rPr lang="en-US" altLang="zh-CN" sz="2800" dirty="0" err="1">
                <a:solidFill>
                  <a:srgbClr val="FFC000"/>
                </a:solidFill>
                <a:latin typeface="Arial" pitchFamily="34" charset="0"/>
                <a:ea typeface="微软雅黑" pitchFamily="34" charset="-122"/>
                <a:cs typeface="Arial" pitchFamily="34" charset="0"/>
              </a:rPr>
              <a:t>intArray</a:t>
            </a:r>
            <a:r>
              <a:rPr lang="en-US" altLang="zh-CN" sz="2800" dirty="0">
                <a:solidFill>
                  <a:srgbClr val="FFC000"/>
                </a:solidFill>
                <a:latin typeface="Arial" pitchFamily="34" charset="0"/>
                <a:ea typeface="微软雅黑" pitchFamily="34" charset="-122"/>
                <a:cs typeface="Arial" pitchFamily="34" charset="0"/>
              </a:rPr>
              <a:t> [ ] = new  </a:t>
            </a: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[10] ;</a:t>
            </a:r>
            <a:endParaRPr lang="zh-CN" altLang="en-US" sz="2800" dirty="0">
              <a:solidFill>
                <a:srgbClr val="FFC000"/>
              </a:solidFill>
              <a:latin typeface="Arial" pitchFamily="34" charset="0"/>
              <a:ea typeface="微软雅黑" pitchFamily="34" charset="-122"/>
              <a:cs typeface="Arial" pitchFamily="34" charset="0"/>
            </a:endParaRPr>
          </a:p>
        </p:txBody>
      </p:sp>
      <p:sp>
        <p:nvSpPr>
          <p:cNvPr id="6" name="矩形 5"/>
          <p:cNvSpPr/>
          <p:nvPr/>
        </p:nvSpPr>
        <p:spPr>
          <a:xfrm>
            <a:off x="1683605" y="5517725"/>
            <a:ext cx="5904550" cy="723864"/>
          </a:xfrm>
          <a:prstGeom prst="rect">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lvl="1">
              <a:spcBef>
                <a:spcPts val="1000"/>
              </a:spcBef>
              <a:buClr>
                <a:schemeClr val="bg2">
                  <a:lumMod val="40000"/>
                  <a:lumOff val="60000"/>
                </a:schemeClr>
              </a:buClr>
              <a:buSzPct val="80000"/>
            </a:pP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 </a:t>
            </a:r>
            <a:r>
              <a:rPr lang="en-US" altLang="zh-CN" sz="2800" dirty="0" err="1">
                <a:solidFill>
                  <a:srgbClr val="FFC000"/>
                </a:solidFill>
                <a:latin typeface="Arial" pitchFamily="34" charset="0"/>
                <a:ea typeface="微软雅黑" pitchFamily="34" charset="-122"/>
                <a:cs typeface="Arial" pitchFamily="34" charset="0"/>
              </a:rPr>
              <a:t>intArray</a:t>
            </a:r>
            <a:r>
              <a:rPr lang="en-US" altLang="zh-CN" sz="2800" dirty="0">
                <a:solidFill>
                  <a:srgbClr val="FFC000"/>
                </a:solidFill>
                <a:latin typeface="Arial" pitchFamily="34" charset="0"/>
                <a:ea typeface="微软雅黑" pitchFamily="34" charset="-122"/>
                <a:cs typeface="Arial" pitchFamily="34" charset="0"/>
              </a:rPr>
              <a:t> = { 1, 2, 3, 4, 5 }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3" y="290513"/>
            <a:ext cx="3844925" cy="822325"/>
          </a:xfrm>
        </p:spPr>
        <p:txBody>
          <a:bodyPr/>
          <a:lstStyle/>
          <a:p>
            <a:r>
              <a:rPr lang="zh-CN" altLang="en-US" sz="3800" dirty="0">
                <a:solidFill>
                  <a:schemeClr val="tx1"/>
                </a:solidFill>
              </a:rPr>
              <a:t>一维数组</a:t>
            </a:r>
          </a:p>
        </p:txBody>
      </p:sp>
      <p:sp>
        <p:nvSpPr>
          <p:cNvPr id="3" name="文本占位符 2"/>
          <p:cNvSpPr>
            <a:spLocks noGrp="1"/>
          </p:cNvSpPr>
          <p:nvPr>
            <p:ph type="body" sz="quarter" idx="10"/>
          </p:nvPr>
        </p:nvSpPr>
        <p:spPr/>
        <p:txBody>
          <a:bodyPr/>
          <a:lstStyle/>
          <a:p>
            <a:r>
              <a:rPr lang="zh-CN" altLang="en-US" b="1" dirty="0" smtClean="0"/>
              <a:t>数组的创建</a:t>
            </a:r>
            <a:endParaRPr lang="en-US" altLang="zh-CN" b="1" dirty="0" smtClean="0"/>
          </a:p>
          <a:p>
            <a:pPr lvl="1"/>
            <a:r>
              <a:rPr lang="zh-CN" altLang="en-US" dirty="0" smtClean="0"/>
              <a:t>先声明后创建</a:t>
            </a:r>
            <a:br>
              <a:rPr lang="zh-CN" altLang="en-US" dirty="0" smtClean="0"/>
            </a:br>
            <a:endParaRPr lang="en-US" altLang="zh-CN" dirty="0" smtClean="0"/>
          </a:p>
          <a:p>
            <a:pPr lvl="1"/>
            <a:r>
              <a:rPr lang="en-US" altLang="zh-CN" dirty="0" smtClean="0"/>
              <a:t>	</a:t>
            </a:r>
            <a:endParaRPr lang="en-US" altLang="zh-CN"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
        <p:nvSpPr>
          <p:cNvPr id="5" name="矩形 4"/>
          <p:cNvSpPr/>
          <p:nvPr/>
        </p:nvSpPr>
        <p:spPr>
          <a:xfrm>
            <a:off x="2021054" y="3273584"/>
            <a:ext cx="5521960" cy="1150620"/>
          </a:xfrm>
          <a:prstGeom prst="rect">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marL="742950" lvl="1" indent="-285750">
              <a:spcBef>
                <a:spcPts val="1000"/>
              </a:spcBef>
              <a:buClr>
                <a:schemeClr val="bg2">
                  <a:lumMod val="40000"/>
                  <a:lumOff val="60000"/>
                </a:schemeClr>
              </a:buClr>
              <a:buSzPct val="80000"/>
              <a:buFont typeface="Arial" pitchFamily="34" charset="0"/>
              <a:buChar char="•"/>
            </a:pPr>
            <a:r>
              <a:rPr lang="en-US" altLang="zh-CN" sz="2800" dirty="0" err="1" smtClean="0">
                <a:solidFill>
                  <a:srgbClr val="FFC000"/>
                </a:solidFill>
                <a:latin typeface="Arial" pitchFamily="34" charset="0"/>
                <a:ea typeface="微软雅黑" pitchFamily="34" charset="-122"/>
                <a:cs typeface="Arial" pitchFamily="34" charset="0"/>
              </a:rPr>
              <a:t>int</a:t>
            </a:r>
            <a:r>
              <a:rPr lang="en-US" altLang="zh-CN" sz="2800" dirty="0" smtClean="0">
                <a:solidFill>
                  <a:srgbClr val="FFC000"/>
                </a:solidFill>
                <a:latin typeface="Arial" pitchFamily="34" charset="0"/>
                <a:ea typeface="微软雅黑" pitchFamily="34" charset="-122"/>
                <a:cs typeface="Arial" pitchFamily="34" charset="0"/>
              </a:rPr>
              <a:t>  </a:t>
            </a:r>
            <a:r>
              <a:rPr lang="en-US" altLang="zh-CN" sz="2800" dirty="0" err="1" smtClean="0">
                <a:solidFill>
                  <a:srgbClr val="FFC000"/>
                </a:solidFill>
                <a:latin typeface="Arial" pitchFamily="34" charset="0"/>
                <a:ea typeface="微软雅黑" pitchFamily="34" charset="-122"/>
                <a:cs typeface="Arial" pitchFamily="34" charset="0"/>
              </a:rPr>
              <a:t>intArray</a:t>
            </a:r>
            <a:r>
              <a:rPr lang="en-US" altLang="zh-CN" sz="2800" dirty="0" smtClean="0">
                <a:solidFill>
                  <a:srgbClr val="FFC000"/>
                </a:solidFill>
                <a:latin typeface="Arial" pitchFamily="34" charset="0"/>
                <a:ea typeface="微软雅黑" pitchFamily="34" charset="-122"/>
                <a:cs typeface="Arial" pitchFamily="34" charset="0"/>
              </a:rPr>
              <a:t> [  ] ;</a:t>
            </a:r>
          </a:p>
          <a:p>
            <a:pPr marL="742950" lvl="1" indent="-285750">
              <a:spcBef>
                <a:spcPts val="1000"/>
              </a:spcBef>
              <a:buClr>
                <a:schemeClr val="bg2">
                  <a:lumMod val="40000"/>
                  <a:lumOff val="60000"/>
                </a:schemeClr>
              </a:buClr>
              <a:buSzPct val="80000"/>
              <a:buFont typeface="Arial" pitchFamily="34" charset="0"/>
              <a:buChar char="•"/>
            </a:pPr>
            <a:r>
              <a:rPr lang="en-US" altLang="zh-CN" sz="2800" dirty="0" err="1" smtClean="0">
                <a:solidFill>
                  <a:srgbClr val="FFC000"/>
                </a:solidFill>
                <a:latin typeface="Arial" pitchFamily="34" charset="0"/>
                <a:ea typeface="微软雅黑" pitchFamily="34" charset="-122"/>
                <a:cs typeface="Arial" pitchFamily="34" charset="0"/>
              </a:rPr>
              <a:t>intArray</a:t>
            </a:r>
            <a:r>
              <a:rPr lang="en-US" altLang="zh-CN" sz="2800" dirty="0" smtClean="0">
                <a:solidFill>
                  <a:srgbClr val="FFC000"/>
                </a:solidFill>
                <a:latin typeface="Arial" pitchFamily="34" charset="0"/>
                <a:ea typeface="微软雅黑" pitchFamily="34" charset="-122"/>
                <a:cs typeface="Arial" pitchFamily="34" charset="0"/>
              </a:rPr>
              <a:t> = new  </a:t>
            </a:r>
            <a:r>
              <a:rPr lang="en-US" altLang="zh-CN" sz="2800" dirty="0" err="1" smtClean="0">
                <a:solidFill>
                  <a:srgbClr val="FFC000"/>
                </a:solidFill>
                <a:latin typeface="Arial" pitchFamily="34" charset="0"/>
                <a:ea typeface="微软雅黑" pitchFamily="34" charset="-122"/>
                <a:cs typeface="Arial" pitchFamily="34" charset="0"/>
              </a:rPr>
              <a:t>int</a:t>
            </a:r>
            <a:r>
              <a:rPr lang="en-US" altLang="zh-CN" sz="2800" dirty="0" smtClean="0">
                <a:solidFill>
                  <a:srgbClr val="FFC000"/>
                </a:solidFill>
                <a:latin typeface="Arial" pitchFamily="34" charset="0"/>
                <a:ea typeface="微软雅黑" pitchFamily="34" charset="-122"/>
                <a:cs typeface="Arial" pitchFamily="34" charset="0"/>
              </a:rPr>
              <a:t> [10] ;</a:t>
            </a:r>
            <a:endParaRPr lang="en-US" altLang="zh-CN" sz="2800" dirty="0">
              <a:solidFill>
                <a:srgbClr val="FFC000"/>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49362" y="225500"/>
            <a:ext cx="3844925" cy="822325"/>
          </a:xfrm>
        </p:spPr>
        <p:txBody>
          <a:bodyPr/>
          <a:lstStyle/>
          <a:p>
            <a:r>
              <a:rPr lang="zh-CN" altLang="en-US" sz="3800" dirty="0">
                <a:solidFill>
                  <a:schemeClr val="tx1"/>
                </a:solidFill>
              </a:rPr>
              <a:t>一维数组</a:t>
            </a:r>
          </a:p>
        </p:txBody>
      </p:sp>
      <p:sp>
        <p:nvSpPr>
          <p:cNvPr id="3" name="文本占位符 2"/>
          <p:cNvSpPr>
            <a:spLocks noGrp="1"/>
          </p:cNvSpPr>
          <p:nvPr>
            <p:ph type="body" sz="quarter" idx="10"/>
          </p:nvPr>
        </p:nvSpPr>
        <p:spPr>
          <a:xfrm>
            <a:off x="1021332" y="1296040"/>
            <a:ext cx="8972550" cy="3941762"/>
          </a:xfrm>
        </p:spPr>
        <p:txBody>
          <a:bodyPr/>
          <a:lstStyle/>
          <a:p>
            <a:r>
              <a:rPr lang="zh-CN" altLang="en-US" b="1" dirty="0" smtClean="0"/>
              <a:t>数组中元素的赋值</a:t>
            </a:r>
            <a:endParaRPr lang="en-US" altLang="zh-CN" b="1" dirty="0" smtClean="0"/>
          </a:p>
          <a:p>
            <a:pPr lvl="1"/>
            <a:r>
              <a:rPr lang="zh-CN" altLang="zh-CN" dirty="0" smtClean="0"/>
              <a:t>直接赋值</a:t>
            </a:r>
          </a:p>
          <a:p>
            <a:pPr marL="457200" lvl="1" indent="0">
              <a:buNone/>
            </a:pPr>
            <a:endParaRPr lang="en-US" altLang="zh-CN" dirty="0" smtClean="0"/>
          </a:p>
          <a:p>
            <a:pPr marL="457200" lvl="1" indent="0">
              <a:buNone/>
            </a:pPr>
            <a:endParaRPr lang="en-US" altLang="zh-CN" dirty="0" smtClean="0"/>
          </a:p>
          <a:p>
            <a:pPr lvl="1"/>
            <a:r>
              <a:rPr lang="zh-CN" altLang="en-US" dirty="0" smtClean="0"/>
              <a:t>先</a:t>
            </a:r>
            <a:r>
              <a:rPr lang="zh-CN" altLang="zh-CN" dirty="0" smtClean="0"/>
              <a:t>创建</a:t>
            </a:r>
            <a:r>
              <a:rPr lang="zh-CN" altLang="en-US" dirty="0" smtClean="0"/>
              <a:t>后赋值</a:t>
            </a:r>
            <a:endParaRPr lang="zh-CN" altLang="zh-CN" dirty="0" smtClean="0"/>
          </a:p>
          <a:p>
            <a:pPr marL="457200" lvl="1" indent="0">
              <a:buNone/>
            </a:pPr>
            <a:r>
              <a:rPr lang="zh-CN" altLang="en-US" dirty="0" smtClean="0"/>
              <a:t>  </a:t>
            </a:r>
            <a:endParaRPr lang="zh-CN" altLang="en-US" dirty="0"/>
          </a:p>
        </p:txBody>
      </p:sp>
      <p:sp>
        <p:nvSpPr>
          <p:cNvPr id="4" name="文本框 3"/>
          <p:cNvSpPr txBox="1"/>
          <p:nvPr/>
        </p:nvSpPr>
        <p:spPr>
          <a:xfrm>
            <a:off x="1398654" y="868050"/>
            <a:ext cx="309880" cy="427990"/>
          </a:xfrm>
          <a:prstGeom prst="rect">
            <a:avLst/>
          </a:prstGeom>
          <a:noFill/>
        </p:spPr>
        <p:txBody>
          <a:bodyPr wrap="none" rtlCol="0">
            <a:spAutoFit/>
          </a:bodyPr>
          <a:lstStyle/>
          <a:p>
            <a:endParaRPr kumimoji="1" lang="zh-CN" altLang="en-US" dirty="0"/>
          </a:p>
        </p:txBody>
      </p:sp>
      <p:sp>
        <p:nvSpPr>
          <p:cNvPr id="5" name="矩形 4"/>
          <p:cNvSpPr/>
          <p:nvPr/>
        </p:nvSpPr>
        <p:spPr>
          <a:xfrm>
            <a:off x="1897279" y="2550358"/>
            <a:ext cx="6142153" cy="727164"/>
          </a:xfrm>
          <a:prstGeom prst="rect">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a:spcBef>
                <a:spcPts val="1000"/>
              </a:spcBef>
              <a:buClr>
                <a:schemeClr val="bg2">
                  <a:lumMod val="40000"/>
                  <a:lumOff val="60000"/>
                </a:schemeClr>
              </a:buClr>
              <a:buSzPct val="80000"/>
              <a:buFont typeface="Arial" pitchFamily="34" charset="0"/>
              <a:buNone/>
            </a:pPr>
            <a:r>
              <a:rPr lang="zh-CN" altLang="en-US" sz="2800" dirty="0">
                <a:solidFill>
                  <a:srgbClr val="FFC000"/>
                </a:solidFill>
                <a:latin typeface="Arial" pitchFamily="34" charset="0"/>
                <a:ea typeface="微软雅黑" pitchFamily="34" charset="-122"/>
                <a:cs typeface="Arial" pitchFamily="34" charset="0"/>
              </a:rPr>
              <a:t> </a:t>
            </a: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 </a:t>
            </a:r>
            <a:r>
              <a:rPr lang="en-US" altLang="zh-CN" sz="2800" dirty="0" err="1">
                <a:solidFill>
                  <a:srgbClr val="FFC000"/>
                </a:solidFill>
                <a:latin typeface="Arial" pitchFamily="34" charset="0"/>
                <a:ea typeface="微软雅黑" pitchFamily="34" charset="-122"/>
                <a:cs typeface="Arial" pitchFamily="34" charset="0"/>
              </a:rPr>
              <a:t>intArray</a:t>
            </a:r>
            <a:r>
              <a:rPr lang="en-US" altLang="zh-CN" sz="2800" dirty="0">
                <a:solidFill>
                  <a:srgbClr val="FFC000"/>
                </a:solidFill>
                <a:latin typeface="Arial" pitchFamily="34" charset="0"/>
                <a:ea typeface="微软雅黑" pitchFamily="34" charset="-122"/>
                <a:cs typeface="Arial" pitchFamily="34" charset="0"/>
              </a:rPr>
              <a:t> = { 1, 2, 3, 4, 5 } ;</a:t>
            </a:r>
            <a:endParaRPr lang="zh-CN" altLang="en-US" sz="2800" dirty="0">
              <a:solidFill>
                <a:srgbClr val="FFC000"/>
              </a:solidFill>
              <a:latin typeface="Arial" pitchFamily="34" charset="0"/>
              <a:ea typeface="微软雅黑" pitchFamily="34" charset="-122"/>
              <a:cs typeface="Arial" pitchFamily="34" charset="0"/>
            </a:endParaRPr>
          </a:p>
        </p:txBody>
      </p:sp>
      <p:sp>
        <p:nvSpPr>
          <p:cNvPr id="6" name="矩形 5"/>
          <p:cNvSpPr/>
          <p:nvPr/>
        </p:nvSpPr>
        <p:spPr>
          <a:xfrm>
            <a:off x="1897279" y="4156999"/>
            <a:ext cx="6142153" cy="2335558"/>
          </a:xfrm>
          <a:prstGeom prst="rect">
            <a:avLst/>
          </a:prstGeom>
          <a:gradFill>
            <a:gsLst>
              <a:gs pos="100000">
                <a:schemeClr val="bg2">
                  <a:alpha val="70000"/>
                  <a:lumMod val="84000"/>
                </a:schemeClr>
              </a:gs>
              <a:gs pos="0">
                <a:srgbClr val="54849A"/>
              </a:gs>
            </a:gsLst>
            <a:lin ang="5400000" scaled="0"/>
          </a:gradFill>
          <a:ln w="63500" cap="rnd" cmpd="sng">
            <a:solidFill>
              <a:schemeClr val="tx1"/>
            </a:solidFill>
            <a:prstDash val="sysDot"/>
            <a:round/>
          </a:ln>
        </p:spPr>
        <p:txBody>
          <a:bodyPr/>
          <a:lstStyle/>
          <a:p>
            <a:pPr lvl="1">
              <a:spcBef>
                <a:spcPts val="1000"/>
              </a:spcBef>
              <a:buClr>
                <a:schemeClr val="bg2">
                  <a:lumMod val="40000"/>
                  <a:lumOff val="60000"/>
                </a:schemeClr>
              </a:buClr>
              <a:buSzPct val="80000"/>
            </a:pP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a:t>
            </a:r>
            <a:r>
              <a:rPr lang="en-US" altLang="zh-CN" sz="2800" dirty="0" err="1">
                <a:solidFill>
                  <a:srgbClr val="FFC000"/>
                </a:solidFill>
                <a:latin typeface="Arial" pitchFamily="34" charset="0"/>
                <a:ea typeface="微软雅黑" pitchFamily="34" charset="-122"/>
                <a:cs typeface="Arial" pitchFamily="34" charset="0"/>
              </a:rPr>
              <a:t>intArray</a:t>
            </a:r>
            <a:r>
              <a:rPr lang="en-US" altLang="zh-CN" sz="2800" dirty="0">
                <a:solidFill>
                  <a:srgbClr val="FFC000"/>
                </a:solidFill>
                <a:latin typeface="Arial" pitchFamily="34" charset="0"/>
                <a:ea typeface="微软雅黑" pitchFamily="34" charset="-122"/>
                <a:cs typeface="Arial" pitchFamily="34" charset="0"/>
              </a:rPr>
              <a:t>[ ] = new  </a:t>
            </a: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[10] ;</a:t>
            </a:r>
          </a:p>
          <a:p>
            <a:pPr lvl="1">
              <a:spcBef>
                <a:spcPts val="1000"/>
              </a:spcBef>
              <a:buClr>
                <a:schemeClr val="bg2">
                  <a:lumMod val="40000"/>
                  <a:lumOff val="60000"/>
                </a:schemeClr>
              </a:buClr>
              <a:buSzPct val="80000"/>
            </a:pPr>
            <a:r>
              <a:rPr lang="en-US" altLang="zh-CN" sz="2800" dirty="0">
                <a:solidFill>
                  <a:srgbClr val="FFC000"/>
                </a:solidFill>
                <a:latin typeface="Arial" pitchFamily="34" charset="0"/>
                <a:ea typeface="微软雅黑" pitchFamily="34" charset="-122"/>
                <a:cs typeface="Arial" pitchFamily="34" charset="0"/>
              </a:rPr>
              <a:t>   for(</a:t>
            </a:r>
            <a:r>
              <a:rPr lang="en-US" altLang="zh-CN" sz="2800" dirty="0" err="1">
                <a:solidFill>
                  <a:srgbClr val="FFC000"/>
                </a:solidFill>
                <a:latin typeface="Arial" pitchFamily="34" charset="0"/>
                <a:ea typeface="微软雅黑" pitchFamily="34" charset="-122"/>
                <a:cs typeface="Arial" pitchFamily="34" charset="0"/>
              </a:rPr>
              <a:t>int</a:t>
            </a:r>
            <a:r>
              <a:rPr lang="en-US" altLang="zh-CN" sz="2800" dirty="0">
                <a:solidFill>
                  <a:srgbClr val="FFC000"/>
                </a:solidFill>
                <a:latin typeface="Arial" pitchFamily="34" charset="0"/>
                <a:ea typeface="微软雅黑" pitchFamily="34" charset="-122"/>
                <a:cs typeface="Arial" pitchFamily="34" charset="0"/>
              </a:rPr>
              <a:t> </a:t>
            </a:r>
            <a:r>
              <a:rPr lang="en-US" altLang="zh-CN" sz="2800" dirty="0" err="1">
                <a:solidFill>
                  <a:srgbClr val="FFC000"/>
                </a:solidFill>
                <a:latin typeface="Arial" pitchFamily="34" charset="0"/>
                <a:ea typeface="微软雅黑" pitchFamily="34" charset="-122"/>
                <a:cs typeface="Arial" pitchFamily="34" charset="0"/>
              </a:rPr>
              <a:t>i</a:t>
            </a:r>
            <a:r>
              <a:rPr lang="en-US" altLang="zh-CN" sz="2800" dirty="0">
                <a:solidFill>
                  <a:srgbClr val="FFC000"/>
                </a:solidFill>
                <a:latin typeface="Arial" pitchFamily="34" charset="0"/>
                <a:ea typeface="微软雅黑" pitchFamily="34" charset="-122"/>
                <a:cs typeface="Arial" pitchFamily="34" charset="0"/>
              </a:rPr>
              <a:t>=0;i&lt;10;i++){</a:t>
            </a:r>
          </a:p>
          <a:p>
            <a:pPr lvl="1">
              <a:spcBef>
                <a:spcPts val="1000"/>
              </a:spcBef>
              <a:buClr>
                <a:schemeClr val="bg2">
                  <a:lumMod val="40000"/>
                  <a:lumOff val="60000"/>
                </a:schemeClr>
              </a:buClr>
              <a:buSzPct val="80000"/>
            </a:pPr>
            <a:r>
              <a:rPr lang="en-US" altLang="zh-CN" sz="2800" dirty="0">
                <a:solidFill>
                  <a:srgbClr val="FFC000"/>
                </a:solidFill>
                <a:latin typeface="Arial" pitchFamily="34" charset="0"/>
                <a:ea typeface="微软雅黑" pitchFamily="34" charset="-122"/>
                <a:cs typeface="Arial" pitchFamily="34" charset="0"/>
              </a:rPr>
              <a:t>         </a:t>
            </a:r>
            <a:r>
              <a:rPr lang="en-US" altLang="zh-CN" sz="2800" dirty="0" err="1">
                <a:solidFill>
                  <a:srgbClr val="FFC000"/>
                </a:solidFill>
                <a:latin typeface="Arial" pitchFamily="34" charset="0"/>
                <a:ea typeface="微软雅黑" pitchFamily="34" charset="-122"/>
                <a:cs typeface="Arial" pitchFamily="34" charset="0"/>
              </a:rPr>
              <a:t>intArray</a:t>
            </a:r>
            <a:r>
              <a:rPr lang="en-US" altLang="zh-CN" sz="2800" dirty="0">
                <a:solidFill>
                  <a:srgbClr val="FFC000"/>
                </a:solidFill>
                <a:latin typeface="Arial" pitchFamily="34" charset="0"/>
                <a:ea typeface="微软雅黑" pitchFamily="34" charset="-122"/>
                <a:cs typeface="Arial" pitchFamily="34" charset="0"/>
              </a:rPr>
              <a:t>[</a:t>
            </a:r>
            <a:r>
              <a:rPr lang="en-US" altLang="zh-CN" sz="2800" dirty="0" err="1">
                <a:solidFill>
                  <a:srgbClr val="FFC000"/>
                </a:solidFill>
                <a:latin typeface="Arial" pitchFamily="34" charset="0"/>
                <a:ea typeface="微软雅黑" pitchFamily="34" charset="-122"/>
                <a:cs typeface="Arial" pitchFamily="34" charset="0"/>
              </a:rPr>
              <a:t>i</a:t>
            </a:r>
            <a:r>
              <a:rPr lang="en-US" altLang="zh-CN" sz="2800" dirty="0">
                <a:solidFill>
                  <a:srgbClr val="FFC000"/>
                </a:solidFill>
                <a:latin typeface="Arial" pitchFamily="34" charset="0"/>
                <a:ea typeface="微软雅黑" pitchFamily="34" charset="-122"/>
                <a:cs typeface="Arial" pitchFamily="34" charset="0"/>
              </a:rPr>
              <a:t>] = </a:t>
            </a:r>
            <a:r>
              <a:rPr lang="en-US" altLang="zh-CN" sz="2800" dirty="0" err="1">
                <a:solidFill>
                  <a:srgbClr val="FFC000"/>
                </a:solidFill>
                <a:latin typeface="Arial" pitchFamily="34" charset="0"/>
                <a:ea typeface="微软雅黑" pitchFamily="34" charset="-122"/>
                <a:cs typeface="Arial" pitchFamily="34" charset="0"/>
              </a:rPr>
              <a:t>i</a:t>
            </a:r>
            <a:r>
              <a:rPr lang="en-US" altLang="zh-CN" sz="2800" dirty="0">
                <a:solidFill>
                  <a:srgbClr val="FFC000"/>
                </a:solidFill>
                <a:latin typeface="Arial" pitchFamily="34" charset="0"/>
                <a:ea typeface="微软雅黑" pitchFamily="34" charset="-122"/>
                <a:cs typeface="Arial" pitchFamily="34" charset="0"/>
              </a:rPr>
              <a:t>;</a:t>
            </a:r>
          </a:p>
          <a:p>
            <a:pPr lvl="1">
              <a:spcBef>
                <a:spcPts val="1000"/>
              </a:spcBef>
              <a:buClr>
                <a:schemeClr val="bg2">
                  <a:lumMod val="40000"/>
                  <a:lumOff val="60000"/>
                </a:schemeClr>
              </a:buClr>
              <a:buSzPct val="80000"/>
            </a:pPr>
            <a:r>
              <a:rPr lang="en-US" altLang="zh-CN" sz="2800" dirty="0">
                <a:solidFill>
                  <a:srgbClr val="FFC000"/>
                </a:solidFill>
                <a:latin typeface="Arial" pitchFamily="34" charset="0"/>
                <a:ea typeface="微软雅黑" pitchFamily="34" charset="-122"/>
                <a:cs typeface="Arial" pitchFamily="34" charset="0"/>
              </a:rPr>
              <a:t>   }</a:t>
            </a:r>
            <a:endParaRPr lang="zh-CN" altLang="en-US" sz="2800" dirty="0">
              <a:solidFill>
                <a:srgbClr val="FFC000"/>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Android演示文档标题0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演示文稿1" id="{267D2451-FB1E-4736-A133-1CCBA098A09D}" vid="{8593CB9E-865E-4FFC-8349-BBDDF8C5BE1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815</Words>
  <Application>Microsoft Office PowerPoint</Application>
  <PresentationFormat>宽屏</PresentationFormat>
  <Paragraphs>151</Paragraphs>
  <Slides>22</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隶书</vt:lpstr>
      <vt:lpstr>宋体</vt:lpstr>
      <vt:lpstr>微软雅黑</vt:lpstr>
      <vt:lpstr>Arial</vt:lpstr>
      <vt:lpstr>Calibri</vt:lpstr>
      <vt:lpstr>Century Gothic</vt:lpstr>
      <vt:lpstr>Wingdings</vt:lpstr>
      <vt:lpstr>Wingdings 3</vt:lpstr>
      <vt:lpstr>1_Android演示文档标题03</vt:lpstr>
      <vt:lpstr>数组</vt:lpstr>
      <vt:lpstr>PowerPoint 演示文稿</vt:lpstr>
      <vt:lpstr>一维数组</vt:lpstr>
      <vt:lpstr>一维数组</vt:lpstr>
      <vt:lpstr>一维数组</vt:lpstr>
      <vt:lpstr>一维数组</vt:lpstr>
      <vt:lpstr>一维数组</vt:lpstr>
      <vt:lpstr>一维数组</vt:lpstr>
      <vt:lpstr>一维数组</vt:lpstr>
      <vt:lpstr>一维数组</vt:lpstr>
      <vt:lpstr>一维数组</vt:lpstr>
      <vt:lpstr>一维数组</vt:lpstr>
      <vt:lpstr>一维数组</vt:lpstr>
      <vt:lpstr>一维数组</vt:lpstr>
      <vt:lpstr>二维数组</vt:lpstr>
      <vt:lpstr>二维数组</vt:lpstr>
      <vt:lpstr>二维数组</vt:lpstr>
      <vt:lpstr>二维数组</vt:lpstr>
      <vt:lpstr>二维数组</vt:lpstr>
      <vt:lpstr>二维数组</vt:lpstr>
      <vt:lpstr>二维数组</vt:lpstr>
      <vt:lpstr>PowerPoint 演示文稿</vt:lpstr>
    </vt:vector>
  </TitlesOfParts>
  <Company>www.jujumao.org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huxiao</dc:creator>
  <cp:lastModifiedBy>Know Wind</cp:lastModifiedBy>
  <cp:revision>337</cp:revision>
  <dcterms:created xsi:type="dcterms:W3CDTF">2014-05-19T02:12:00Z</dcterms:created>
  <dcterms:modified xsi:type="dcterms:W3CDTF">2016-03-20T05:47:16Z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