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20" r:id="rId2"/>
    <p:sldId id="714" r:id="rId3"/>
    <p:sldId id="280" r:id="rId4"/>
    <p:sldId id="264" r:id="rId5"/>
    <p:sldId id="740" r:id="rId6"/>
    <p:sldId id="737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359678-B06B-4E83-BE03-55F65EBEF135}">
          <p14:sldIdLst>
            <p14:sldId id="720"/>
            <p14:sldId id="714"/>
            <p14:sldId id="280"/>
            <p14:sldId id="264"/>
            <p14:sldId id="740"/>
          </p14:sldIdLst>
        </p14:section>
        <p14:section name="无标题节" id="{C1CCD486-4F04-4780-840F-35C8346D106C}">
          <p14:sldIdLst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5BE"/>
    <a:srgbClr val="E73F7A"/>
    <a:srgbClr val="CD5982"/>
    <a:srgbClr val="94D2DC"/>
    <a:srgbClr val="79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7" y="134"/>
      </p:cViewPr>
      <p:guideLst>
        <p:guide orient="horz" pos="2160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2DA4C54C-B384-42D2-80BF-C0D77766B6D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F0AA7C59-9739-4C0E-BA1F-A0C4BC7CFA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5EFAF25-248A-4B6E-9F36-35B5F2766C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BEEEA9F4-EF93-414D-BE17-B2E25995D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" y="-1"/>
            <a:ext cx="12192000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5" b="63281"/>
          <a:stretch>
            <a:fillRect/>
          </a:stretch>
        </p:blipFill>
        <p:spPr>
          <a:xfrm>
            <a:off x="8978257" y="1104264"/>
            <a:ext cx="1385105" cy="805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8" r="68929"/>
          <a:stretch>
            <a:fillRect/>
          </a:stretch>
        </p:blipFill>
        <p:spPr>
          <a:xfrm>
            <a:off x="1369739" y="4769762"/>
            <a:ext cx="1289481" cy="94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t="83428" r="60741"/>
          <a:stretch>
            <a:fillRect/>
          </a:stretch>
        </p:blipFill>
        <p:spPr>
          <a:xfrm>
            <a:off x="3352688" y="5041458"/>
            <a:ext cx="2756583" cy="13679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57958" t="42478" b="19562"/>
          <a:stretch>
            <a:fillRect/>
          </a:stretch>
        </p:blipFill>
        <p:spPr>
          <a:xfrm flipH="1">
            <a:off x="1369764" y="1321644"/>
            <a:ext cx="1707004" cy="2019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9328" r="39173" b="42830"/>
          <a:stretch>
            <a:fillRect/>
          </a:stretch>
        </p:blipFill>
        <p:spPr>
          <a:xfrm>
            <a:off x="949979" y="1951695"/>
            <a:ext cx="1031757" cy="7594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4735" y="2710815"/>
            <a:ext cx="8387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CA5BE"/>
                </a:solidFill>
                <a:latin typeface="Arial Bold" panose="020B0604020202090204" charset="0"/>
                <a:cs typeface="Arial Bold" panose="020B0604020202090204" charset="0"/>
                <a:sym typeface="+mn-lt"/>
              </a:rPr>
              <a:t>Orphan Care System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876540" y="5041265"/>
            <a:ext cx="3589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Presented By:</a:t>
            </a:r>
          </a:p>
          <a:p>
            <a:r>
              <a:rPr lang="en-US" sz="2000"/>
              <a:t>Yuena Su (002198856)</a:t>
            </a:r>
          </a:p>
          <a:p>
            <a:r>
              <a:rPr lang="en-US" sz="2000"/>
              <a:t>HaoboZhang (001562318)</a:t>
            </a:r>
          </a:p>
          <a:p>
            <a:r>
              <a:rPr lang="en-US" sz="2000">
                <a:sym typeface="+mn-ea"/>
              </a:rPr>
              <a:t>YongyanDeng (001565258)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9328" r="39173" b="42830"/>
          <a:stretch>
            <a:fillRect/>
          </a:stretch>
        </p:blipFill>
        <p:spPr>
          <a:xfrm>
            <a:off x="1032284" y="1111169"/>
            <a:ext cx="1031757" cy="7594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5" b="63281"/>
          <a:stretch>
            <a:fillRect/>
          </a:stretch>
        </p:blipFill>
        <p:spPr>
          <a:xfrm>
            <a:off x="9815516" y="1064870"/>
            <a:ext cx="1385105" cy="805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8" r="68929"/>
          <a:stretch>
            <a:fillRect/>
          </a:stretch>
        </p:blipFill>
        <p:spPr>
          <a:xfrm>
            <a:off x="5451259" y="5293112"/>
            <a:ext cx="1289481" cy="94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0313" y="1147146"/>
            <a:ext cx="389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rgbClr val="E73F7A"/>
                </a:solidFill>
                <a:cs typeface="+mn-ea"/>
                <a:sym typeface="+mn-lt"/>
              </a:rPr>
              <a:t>CONTENTS</a:t>
            </a:r>
            <a:endParaRPr lang="zh-CN" altLang="en-US" sz="4800" dirty="0">
              <a:solidFill>
                <a:srgbClr val="E73F7A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2494" y="2418012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CA5BE"/>
                </a:solidFill>
                <a:latin typeface="Arial Bold" panose="020B0604020202090204" charset="0"/>
                <a:cs typeface="Arial Bold" panose="020B0604020202090204" charset="0"/>
                <a:sym typeface="+mn-lt"/>
              </a:rPr>
              <a:t>BACKGROUND</a:t>
            </a:r>
            <a:endParaRPr lang="en-US" altLang="zh-CN" sz="2400" b="1" dirty="0">
              <a:solidFill>
                <a:srgbClr val="0CA5BE"/>
              </a:solidFill>
              <a:latin typeface="Arial Bold" panose="020B0604020202090204" charset="0"/>
              <a:cs typeface="Arial Bold" panose="020B060402020209020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0657" y="3387645"/>
            <a:ext cx="332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DA7D8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z="2800" b="1">
                <a:solidFill>
                  <a:srgbClr val="0CA5BE"/>
                </a:solidFill>
                <a:latin typeface="Arial Bold" panose="020B0604020202090204" charset="0"/>
                <a:ea typeface="+mn-ea"/>
                <a:cs typeface="Arial Bold" panose="020B0604020202090204" charset="0"/>
                <a:sym typeface="+mn-lt"/>
              </a:rPr>
              <a:t>DESIGN</a:t>
            </a:r>
            <a:endParaRPr lang="en-US" altLang="zh-CN" b="1">
              <a:solidFill>
                <a:srgbClr val="0CA5BE"/>
              </a:solidFill>
              <a:latin typeface="Arial Bold" panose="020B0604020202090204" charset="0"/>
              <a:ea typeface="+mn-ea"/>
              <a:cs typeface="Arial Bold" panose="020B060402020209020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47" y="2386897"/>
            <a:ext cx="718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CA5BE"/>
                </a:solidFill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72560" y="3380105"/>
            <a:ext cx="718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CA5BE"/>
                </a:solidFill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03174" y="4399212"/>
            <a:ext cx="3369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DA7D8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z="2800" b="1">
                <a:solidFill>
                  <a:srgbClr val="0CA5BE"/>
                </a:solidFill>
                <a:latin typeface="Arial Bold" panose="020B0604020202090204" charset="0"/>
                <a:ea typeface="+mn-ea"/>
                <a:cs typeface="Arial Bold" panose="020B0604020202090204" charset="0"/>
                <a:sym typeface="+mn-lt"/>
              </a:rPr>
              <a:t>OUR MODEL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33382" y="4381432"/>
            <a:ext cx="71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>
                <a:ln>
                  <a:noFill/>
                </a:ln>
                <a:solidFill>
                  <a:srgbClr val="DA7D8A"/>
                </a:solidFill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b="0" dirty="0">
                <a:solidFill>
                  <a:srgbClr val="0CA5BE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607685" y="768350"/>
            <a:ext cx="6117590" cy="5321859"/>
            <a:chOff x="7017283" y="2010110"/>
            <a:chExt cx="4585281" cy="2404117"/>
          </a:xfrm>
        </p:grpSpPr>
        <p:sp>
          <p:nvSpPr>
            <p:cNvPr id="17" name="文本框 16"/>
            <p:cNvSpPr txBox="1"/>
            <p:nvPr/>
          </p:nvSpPr>
          <p:spPr>
            <a:xfrm>
              <a:off x="7017455" y="2010110"/>
              <a:ext cx="4399280" cy="23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0CA5BE"/>
                  </a:solidFill>
                  <a:latin typeface="Arial Bold" panose="020B0604020202090204" charset="0"/>
                  <a:cs typeface="Arial Bold" panose="020B0604020202090204" charset="0"/>
                  <a:sym typeface="+mn-lt"/>
                </a:rPr>
                <a:t>Background Information</a:t>
              </a:r>
              <a:endParaRPr lang="zh-CN" altLang="en-US" sz="2800" b="1" dirty="0">
                <a:solidFill>
                  <a:srgbClr val="0CA5BE"/>
                </a:solidFill>
                <a:latin typeface="Arial Bold" panose="020B0604020202090204" charset="0"/>
                <a:cs typeface="Arial Bold" panose="020B0604020202090204" charset="0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17283" y="2245872"/>
              <a:ext cx="4585281" cy="216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Our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old" panose="020B0604020202090204" charset="0"/>
                  <a:cs typeface="Arial Bold" panose="020B0604020202090204" charset="0"/>
                  <a:sym typeface="+mn-lt"/>
                </a:rPr>
                <a:t>Orphan Care Project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aims to provide a comprehensive system for children who do not have homes.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Able orphans raised in our system would engage in not only physical exercises, but also education according to their age.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Disable orphans would receive customized rehabilitation exercises in order to improved their living quality.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" y="1305560"/>
            <a:ext cx="4978062" cy="455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917" y="1366279"/>
            <a:ext cx="7091679" cy="45161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2785" y="1217295"/>
            <a:ext cx="4698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0CA5BE"/>
                </a:solidFill>
                <a:latin typeface="Arial Bold" panose="020B0604020202090204" charset="0"/>
                <a:ea typeface="+mn-ea"/>
                <a:cs typeface="Arial Bold" panose="020B0604020202090204" charset="0"/>
                <a:sym typeface="+mn-lt"/>
              </a:rPr>
              <a:t>DESIGN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58570" y="1885950"/>
            <a:ext cx="64839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Abandoned or left-behind children has been a severe problem around the world, especially for the underdeveloped and developing countries. Inevitably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, some people working in the orphanage do not have high education level, therefore, the system is designed to be easy to use for everyone without any technical knowledge.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In the end, our project shows the possible fusion of the systematic services and personalized aid in order to make every orphan happy.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heel spokes="2"/>
      </p:transition>
    </mc:Choice>
    <mc:Fallback xmlns="">
      <p:transition spd="slow">
        <p:wheel spokes="2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509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917" y="1366279"/>
            <a:ext cx="7091679" cy="45161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2785" y="1217295"/>
            <a:ext cx="4698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0CA5BE"/>
                </a:solidFill>
                <a:latin typeface="+mj-ea"/>
                <a:ea typeface="+mj-ea"/>
                <a:cs typeface="Arial Bold" panose="020B0604020202090204" charset="0"/>
                <a:sym typeface="+mn-lt"/>
              </a:rPr>
              <a:t>Contribution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58571" y="1885950"/>
            <a:ext cx="6010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Yongyan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Deng: UI &amp; Component of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Fitness Enterprise and Integration of the whole ecosystem.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ea"/>
            </a:endParaRP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Haobo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 Zhang: School &amp; Wholesaler Enterprises in the whole system and give assistance to UI design.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ea"/>
            </a:endParaRP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Yuena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Su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: Orphan enterprise in the whole system, wholesaler test panel, and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ea"/>
              </a:rPr>
              <a:t>powerpoint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7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heel spokes="2"/>
      </p:transition>
    </mc:Choice>
    <mc:Fallback xmlns="">
      <p:transition spd="slow">
        <p:wheel spokes="2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pic>
        <p:nvPicPr>
          <p:cNvPr id="4" name="Picture 3" descr="Screen Shot 2021-12-12 at 5.30.4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50" y="394970"/>
            <a:ext cx="4556760" cy="62090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4480" y="2086610"/>
            <a:ext cx="4698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0CA5BE"/>
                </a:solidFill>
                <a:latin typeface="Arial Bold" panose="020B0604020202090204" charset="0"/>
                <a:ea typeface="+mn-ea"/>
                <a:cs typeface="Arial Bold" panose="020B0604020202090204" charset="0"/>
                <a:sym typeface="+mn-lt"/>
              </a:rPr>
              <a:t>OUR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4jc5a0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217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 Bold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3657</dc:creator>
  <cp:lastModifiedBy>邓 永延</cp:lastModifiedBy>
  <cp:revision>56</cp:revision>
  <dcterms:created xsi:type="dcterms:W3CDTF">2021-12-12T22:32:12Z</dcterms:created>
  <dcterms:modified xsi:type="dcterms:W3CDTF">2021-12-13T16:32:45Z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1033-3.8.1.6116</vt:lpwstr>
  </property>
</Properties>
</file>