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8" r:id="rId2"/>
  </p:sldMasterIdLst>
  <p:notesMasterIdLst>
    <p:notesMasterId r:id="rId15"/>
  </p:notesMasterIdLst>
  <p:sldIdLst>
    <p:sldId id="256" r:id="rId3"/>
    <p:sldId id="281" r:id="rId4"/>
    <p:sldId id="282" r:id="rId5"/>
    <p:sldId id="283" r:id="rId6"/>
    <p:sldId id="284" r:id="rId7"/>
    <p:sldId id="285" r:id="rId8"/>
    <p:sldId id="288" r:id="rId9"/>
    <p:sldId id="286" r:id="rId10"/>
    <p:sldId id="287" r:id="rId11"/>
    <p:sldId id="258" r:id="rId12"/>
    <p:sldId id="280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047B4-D057-4D61-95DD-0AC8056FF06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9854-D75A-4521-9F38-1743A138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A34203-4884-4DDD-8939-1A23085E122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8721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1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61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26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59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5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95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9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1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2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69E5B3D-10E2-374E-89E1-D76DF1BB5247}" type="datetimeFigureOut">
              <a:rPr lang="en-US" smtClean="0"/>
              <a:pPr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85D8CC6-5F22-9F42-B211-D5B31A73C596}" type="datetimeFigureOut">
              <a:rPr lang="en-US" smtClean="0"/>
              <a:pPr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curacy-precision-recall-or-f1-331fb37c5cb9" TargetMode="External"/><Relationship Id="rId2" Type="http://schemas.openxmlformats.org/officeDocument/2006/relationships/hyperlink" Target="https://towardsdatascience.com/beyond-accuracy-precision-and-recall-3da06bea9f6c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yingjun2/IS590dt-19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" y="1162051"/>
            <a:ext cx="8982075" cy="243840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Garamond" panose="02020404030301010803" pitchFamily="18" charset="0"/>
              </a:rPr>
              <a:t>IS590DT: Data Mining Applications</a:t>
            </a:r>
            <a:br>
              <a:rPr lang="en-US" altLang="en-US" b="1" dirty="0">
                <a:latin typeface="Garamond" panose="02020404030301010803" pitchFamily="18" charset="0"/>
              </a:rPr>
            </a:br>
            <a:br>
              <a:rPr lang="en-US" altLang="en-US" b="1" dirty="0">
                <a:latin typeface="Garamond" panose="02020404030301010803" pitchFamily="18" charset="0"/>
              </a:rPr>
            </a:br>
            <a:r>
              <a:rPr lang="en-US" altLang="en-US" b="1" dirty="0">
                <a:latin typeface="Garamond" panose="02020404030301010803" pitchFamily="18" charset="0"/>
              </a:rPr>
              <a:t>WEEK 3: </a:t>
            </a:r>
            <a:r>
              <a:rPr lang="en-US" altLang="zh-CN" b="1" dirty="0">
                <a:latin typeface="Garamond" panose="02020404030301010803" pitchFamily="18" charset="0"/>
              </a:rPr>
              <a:t>E</a:t>
            </a:r>
            <a:r>
              <a:rPr lang="en-US" altLang="en-US" b="1" dirty="0">
                <a:latin typeface="Garamond" panose="02020404030301010803" pitchFamily="18" charset="0"/>
              </a:rPr>
              <a:t>valuation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9574"/>
            <a:ext cx="6400800" cy="149588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Garamond" panose="02020404030301010803" pitchFamily="18" charset="0"/>
              </a:rPr>
              <a:t>Spring 2019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Yingjun </a:t>
            </a:r>
            <a:r>
              <a:rPr lang="en-US" altLang="en-US" dirty="0">
                <a:latin typeface="Garamond" panose="02020404030301010803" pitchFamily="18" charset="0"/>
              </a:rPr>
              <a:t>Guan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yingjun2@illinois.edu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http://ischool.illinois.edu/people/yingjun-guan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2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Garamond" panose="02020404030301010803" pitchFamily="18" charset="0"/>
              </a:rPr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Introductions on</a:t>
            </a:r>
            <a:r>
              <a:rPr lang="zh-CN" altLang="en-US" dirty="0">
                <a:latin typeface="Garamond" panose="02020404030301010803" pitchFamily="18" charset="0"/>
              </a:rPr>
              <a:t> </a:t>
            </a:r>
            <a:r>
              <a:rPr lang="en-US" altLang="zh-CN" dirty="0">
                <a:latin typeface="Garamond" panose="02020404030301010803" pitchFamily="18" charset="0"/>
              </a:rPr>
              <a:t>evaluation</a:t>
            </a:r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Topic on </a:t>
            </a:r>
            <a:r>
              <a:rPr lang="en-US" altLang="en-US" dirty="0" err="1">
                <a:latin typeface="Garamond" panose="02020404030301010803" pitchFamily="18" charset="0"/>
              </a:rPr>
              <a:t>weka</a:t>
            </a:r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Lab: getting started with Weka explorer</a:t>
            </a:r>
          </a:p>
        </p:txBody>
      </p:sp>
    </p:spTree>
    <p:extLst>
      <p:ext uri="{BB962C8B-B14F-4D97-AF65-F5344CB8AC3E}">
        <p14:creationId xmlns:p14="http://schemas.microsoft.com/office/powerpoint/2010/main" val="64250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Getting started with Weka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8458200" cy="37338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Memory settings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</a:rPr>
              <a:t>Chapter 17: iris, glass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7840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9781-3148-874D-B75D-17B1E60E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1A81-1A04-094E-A8A0-E73814FA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https://towardsdatascience.com/beyond-accuracy-precision-and-recall-3da06bea9f6c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https://towardsdatascience.com/accuracy-precision-recall-or-f1-331fb37c5cb9</a:t>
            </a:r>
            <a:endParaRPr lang="en-US" dirty="0"/>
          </a:p>
          <a:p>
            <a:r>
              <a:rPr lang="en-US" dirty="0">
                <a:hlinkClick r:id="rId4"/>
              </a:rPr>
              <a:t>https://github.com</a:t>
            </a:r>
            <a:r>
              <a:rPr lang="en-US">
                <a:hlinkClick r:id="rId4"/>
              </a:rPr>
              <a:t>/yingjun2/IS590dt-19SP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03BD-6A8E-4947-93CB-62C81DE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ECBD-E0FE-4139-8CB1-63C5B290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3FF-2E3E-47AF-9D53-82EAB19A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Bisic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A21F-C403-4866-9F3F-93C5FA67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data mining</a:t>
            </a:r>
          </a:p>
        </p:txBody>
      </p:sp>
    </p:spTree>
    <p:extLst>
      <p:ext uri="{BB962C8B-B14F-4D97-AF65-F5344CB8AC3E}">
        <p14:creationId xmlns:p14="http://schemas.microsoft.com/office/powerpoint/2010/main" val="15279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1D49-3DF2-42E0-A676-FD92E60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53EB-3E75-4B85-BDE3-E8DF683E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vs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925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9B7B-E228-4D8C-8D86-0CC820B6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0985-0F29-4C4F-A1BA-EC7E325C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and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9810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544-D31A-4E3B-A5FF-A8B5D8E4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4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classification?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8C4F-CAF4-4499-AE69-B8063D99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Clustering?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classification.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good?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5AC79-3F4A-E24C-8951-D1F1272C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65" y="3944321"/>
            <a:ext cx="6423471" cy="186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69AE-C91A-4514-875E-AB777722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68B-CAD0-4576-A2CC-3BA8EB5E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022E-5E11-4AE6-9468-6F7FAB5E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E93A-D39B-4640-96FB-342493CD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7F9-4AAE-4270-AFF3-2D61E90E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701A-13F1-49BD-BBA0-5F5C967D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041"/>
      </p:ext>
    </p:extLst>
  </p:cSld>
  <p:clrMapOvr>
    <a:masterClrMapping/>
  </p:clrMapOvr>
</p:sld>
</file>

<file path=ppt/theme/theme1.xml><?xml version="1.0" encoding="utf-8"?>
<a:theme xmlns:a="http://schemas.openxmlformats.org/drawingml/2006/main" name="iSchool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122</Words>
  <Application>Microsoft Macintosh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iSchoolTemplate</vt:lpstr>
      <vt:lpstr>Custom Design</vt:lpstr>
      <vt:lpstr>IS590DT: Data Mining Applications  WEEK 3: Evaluation </vt:lpstr>
      <vt:lpstr>previously on……</vt:lpstr>
      <vt:lpstr>Bisic concepts</vt:lpstr>
      <vt:lpstr>PowerPoint Presentation</vt:lpstr>
      <vt:lpstr>PowerPoint Presentation</vt:lpstr>
      <vt:lpstr>How to evaluate a classification?</vt:lpstr>
      <vt:lpstr>PowerPoint Presentation</vt:lpstr>
      <vt:lpstr>PowerPoint Presentation</vt:lpstr>
      <vt:lpstr>PowerPoint Presentation</vt:lpstr>
      <vt:lpstr>Today</vt:lpstr>
      <vt:lpstr>Getting started with Weka</vt:lpstr>
      <vt:lpstr>References:</vt:lpstr>
    </vt:vector>
  </TitlesOfParts>
  <Company>University of Illinois GSLIS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Glaze</dc:creator>
  <cp:lastModifiedBy>Guan, Yingjun</cp:lastModifiedBy>
  <cp:revision>26</cp:revision>
  <dcterms:created xsi:type="dcterms:W3CDTF">2016-06-20T18:58:23Z</dcterms:created>
  <dcterms:modified xsi:type="dcterms:W3CDTF">2019-01-29T18:16:39Z</dcterms:modified>
</cp:coreProperties>
</file>