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a675c4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a675c4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a306240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a306240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a602ce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a602ce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went right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went wrong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changes were made based on feedback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testing helped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did you learn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 you want to improve on next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306240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306240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went right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went wrong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changes were made based on feedback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testing helped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did you learn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 you want to improve on next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306240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a306240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went right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went wrong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changes were made based on feedback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testing helped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did you learn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 you want to improve on next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a675c4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a675c4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91850" y="966900"/>
            <a:ext cx="3081000" cy="13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96325"/>
            <a:ext cx="9157200" cy="247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91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Verdana"/>
                <a:ea typeface="Verdana"/>
                <a:cs typeface="Verdana"/>
                <a:sym typeface="Verdana"/>
              </a:rPr>
              <a:t>SMEG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36" y="815250"/>
            <a:ext cx="3608520" cy="18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65788" y="4253350"/>
            <a:ext cx="4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Sen Chuan, Michael, Edgar, Geoffrey</a:t>
            </a:r>
            <a:endParaRPr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rebuchet MS"/>
                <a:ea typeface="Trebuchet MS"/>
                <a:cs typeface="Trebuchet MS"/>
                <a:sym typeface="Trebuchet MS"/>
              </a:rPr>
              <a:t>Product</a:t>
            </a:r>
            <a:endParaRPr sz="27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2D Infinite map survival game.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Survive </a:t>
            </a: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hordes</a:t>
            </a: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 of zombie to win.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Pick-up items that increases your chances of survival.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Enhance your stats to make yourself stronger.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91850" y="966900"/>
            <a:ext cx="3081000" cy="132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rebuchet MS"/>
                <a:ea typeface="Trebuchet MS"/>
                <a:cs typeface="Trebuchet MS"/>
                <a:sym typeface="Trebuchet MS"/>
              </a:rPr>
              <a:t>Unique Selling Point</a:t>
            </a:r>
            <a:endParaRPr sz="27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55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Player always has decreasing HP</a:t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Killing mobs will increase HP</a:t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Adds pressure to player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Forces player to always attack instead of only running to survive</a:t>
            </a:r>
            <a:endParaRPr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91850" y="966900"/>
            <a:ext cx="3081000" cy="132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317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rebuchet MS"/>
                <a:ea typeface="Trebuchet MS"/>
                <a:cs typeface="Trebuchet MS"/>
                <a:sym typeface="Trebuchet MS"/>
              </a:rPr>
              <a:t>Reflections</a:t>
            </a:r>
            <a:endParaRPr sz="28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5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What went right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Game is fast-paced and stress-inducing as intended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Induced playtesters’ competitive spirit as they tried the game repeatedly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471850" y="1152475"/>
            <a:ext cx="39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What went wrong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Instructions unclear, player unsure of what to do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There is no end condition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Game is hectic and players don’t know what was happening initially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Upgrade screen too sudden and causes player to die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rebuchet MS"/>
                <a:ea typeface="Trebuchet MS"/>
                <a:cs typeface="Trebuchet MS"/>
                <a:sym typeface="Trebuchet MS"/>
              </a:rPr>
              <a:t>Reflections</a:t>
            </a:r>
            <a:endParaRPr sz="28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4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What changes were made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Upgrade screen fixed to be less sudden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Introduced an end condition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Added music and sound effects for immersive gameplay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Added instructions page to inform players of what will happen during the game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81" y="0"/>
            <a:ext cx="2351569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149" y="1918538"/>
            <a:ext cx="1394850" cy="188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575" y="1906950"/>
            <a:ext cx="2351575" cy="192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9149" y="-22712"/>
            <a:ext cx="1394850" cy="192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rebuchet MS"/>
                <a:ea typeface="Trebuchet MS"/>
                <a:cs typeface="Trebuchet MS"/>
                <a:sym typeface="Trebuchet MS"/>
              </a:rPr>
              <a:t>Reflections</a:t>
            </a:r>
            <a:endParaRPr sz="28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54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How did the testing help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Re-evaluated our game from a player’s perspective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Understood what was expected of our game based on the playtest surveys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rebuchet MS"/>
                <a:ea typeface="Trebuchet MS"/>
                <a:cs typeface="Trebuchet MS"/>
                <a:sym typeface="Trebuchet MS"/>
              </a:rPr>
              <a:t>Reflections</a:t>
            </a:r>
            <a:endParaRPr sz="28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What we learnt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Creating structures and managing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functions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between files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Cooperation and the necessity of good programming practice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466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Future improvements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Sort out the specifics and scope of the game before trying anything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Create functions that help declutter files, and for better coding experience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