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1820" r:id="rId3"/>
    <p:sldId id="1821" r:id="rId4"/>
    <p:sldId id="1830" r:id="rId5"/>
    <p:sldId id="1831" r:id="rId6"/>
    <p:sldId id="1823" r:id="rId7"/>
    <p:sldId id="1832" r:id="rId8"/>
    <p:sldId id="1827" r:id="rId9"/>
    <p:sldId id="1825" r:id="rId10"/>
    <p:sldId id="1828" r:id="rId11"/>
    <p:sldId id="1829" r:id="rId12"/>
    <p:sldId id="181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1FD"/>
    <a:srgbClr val="E3DEFA"/>
    <a:srgbClr val="EDEAFC"/>
    <a:srgbClr val="FFFBFC"/>
    <a:srgbClr val="FFE7EC"/>
    <a:srgbClr val="FFCDD7"/>
    <a:srgbClr val="FFFCF3"/>
    <a:srgbClr val="223F59"/>
    <a:srgbClr val="F0B6D6"/>
    <a:srgbClr val="DE61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72" autoAdjust="0"/>
    <p:restoredTop sz="94389" autoAdjust="0"/>
  </p:normalViewPr>
  <p:slideViewPr>
    <p:cSldViewPr snapToGrid="0">
      <p:cViewPr varScale="1">
        <p:scale>
          <a:sx n="74" d="100"/>
          <a:sy n="74" d="100"/>
        </p:scale>
        <p:origin x="963" y="51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4035FB-490F-4EED-9398-CF864AF06C28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0137BB-D0AD-4801-B6E9-59879DC15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912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3BF52D-7438-4AF0-9554-6B3E42FB7DB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7559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137BB-D0AD-4801-B6E9-59879DC15AA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080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137BB-D0AD-4801-B6E9-59879DC15AA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1217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137BB-D0AD-4801-B6E9-59879DC15AA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419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137BB-D0AD-4801-B6E9-59879DC15AA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656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137BB-D0AD-4801-B6E9-59879DC15AA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260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137BB-D0AD-4801-B6E9-59879DC15AA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712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137BB-D0AD-4801-B6E9-59879DC15AA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071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137BB-D0AD-4801-B6E9-59879DC15AA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854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137BB-D0AD-4801-B6E9-59879DC15AA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049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137BB-D0AD-4801-B6E9-59879DC15AA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698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137BB-D0AD-4801-B6E9-59879DC15AA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602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7FD91-795E-4E14-88C6-AFA28B6AC621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96DCC-0D51-4216-9E34-B4CF61F216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12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7FD91-795E-4E14-88C6-AFA28B6AC621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96DCC-0D51-4216-9E34-B4CF61F216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942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7FD91-795E-4E14-88C6-AFA28B6AC621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96DCC-0D51-4216-9E34-B4CF61F216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762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7FD91-795E-4E14-88C6-AFA28B6AC621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96DCC-0D51-4216-9E34-B4CF61F216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49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7FD91-795E-4E14-88C6-AFA28B6AC621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96DCC-0D51-4216-9E34-B4CF61F216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498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7FD91-795E-4E14-88C6-AFA28B6AC621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96DCC-0D51-4216-9E34-B4CF61F216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455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7FD91-795E-4E14-88C6-AFA28B6AC621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96DCC-0D51-4216-9E34-B4CF61F2162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678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7FD91-795E-4E14-88C6-AFA28B6AC621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96DCC-0D51-4216-9E34-B4CF61F2162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72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7FD91-795E-4E14-88C6-AFA28B6AC621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96DCC-0D51-4216-9E34-B4CF61F216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714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7FD91-795E-4E14-88C6-AFA28B6AC621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96DCC-0D51-4216-9E34-B4CF61F216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355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7FD91-795E-4E14-88C6-AFA28B6AC621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96DCC-0D51-4216-9E34-B4CF61F216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069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617FD91-795E-4E14-88C6-AFA28B6AC621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96DCC-0D51-4216-9E34-B4CF61F216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937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1.jpg"/><Relationship Id="rId5" Type="http://schemas.microsoft.com/office/2007/relationships/hdphoto" Target="../media/hdphoto2.wdp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BFFF1AAB-23CF-F106-8130-1CDB1997E8B4}"/>
              </a:ext>
            </a:extLst>
          </p:cNvPr>
          <p:cNvSpPr/>
          <p:nvPr/>
        </p:nvSpPr>
        <p:spPr>
          <a:xfrm rot="16200000">
            <a:off x="-1378418" y="657922"/>
            <a:ext cx="6991816" cy="5542153"/>
          </a:xfrm>
          <a:custGeom>
            <a:avLst/>
            <a:gdLst>
              <a:gd name="connsiteX0" fmla="*/ 0 w 12192000"/>
              <a:gd name="connsiteY0" fmla="*/ 0 h 4365952"/>
              <a:gd name="connsiteX1" fmla="*/ 12192000 w 12192000"/>
              <a:gd name="connsiteY1" fmla="*/ 0 h 4365952"/>
              <a:gd name="connsiteX2" fmla="*/ 12192000 w 12192000"/>
              <a:gd name="connsiteY2" fmla="*/ 4365951 h 4365952"/>
              <a:gd name="connsiteX3" fmla="*/ 12095344 w 12192000"/>
              <a:gd name="connsiteY3" fmla="*/ 4326916 h 4365952"/>
              <a:gd name="connsiteX4" fmla="*/ 6096000 w 12192000"/>
              <a:gd name="connsiteY4" fmla="*/ 3429001 h 4365952"/>
              <a:gd name="connsiteX5" fmla="*/ 96657 w 12192000"/>
              <a:gd name="connsiteY5" fmla="*/ 4326916 h 4365952"/>
              <a:gd name="connsiteX6" fmla="*/ 0 w 12192000"/>
              <a:gd name="connsiteY6" fmla="*/ 4365952 h 4365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65952">
                <a:moveTo>
                  <a:pt x="0" y="0"/>
                </a:moveTo>
                <a:lnTo>
                  <a:pt x="12192000" y="0"/>
                </a:lnTo>
                <a:lnTo>
                  <a:pt x="12192000" y="4365951"/>
                </a:lnTo>
                <a:lnTo>
                  <a:pt x="12095344" y="4326916"/>
                </a:lnTo>
                <a:cubicBezTo>
                  <a:pt x="10669347" y="3778537"/>
                  <a:pt x="8511292" y="3429001"/>
                  <a:pt x="6096000" y="3429001"/>
                </a:cubicBezTo>
                <a:cubicBezTo>
                  <a:pt x="3680708" y="3429001"/>
                  <a:pt x="1522653" y="3778537"/>
                  <a:pt x="96657" y="4326916"/>
                </a:cubicBezTo>
                <a:lnTo>
                  <a:pt x="0" y="4365952"/>
                </a:lnTo>
                <a:close/>
              </a:path>
            </a:pathLst>
          </a:custGeom>
          <a:noFill/>
          <a:ln>
            <a:solidFill>
              <a:srgbClr val="B01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6572C8AC-8DC0-AC89-1427-6052629EF034}"/>
              </a:ext>
            </a:extLst>
          </p:cNvPr>
          <p:cNvSpPr>
            <a:spLocks noChangeAspect="1"/>
          </p:cNvSpPr>
          <p:nvPr/>
        </p:nvSpPr>
        <p:spPr>
          <a:xfrm>
            <a:off x="1" y="2"/>
            <a:ext cx="4064002" cy="6857999"/>
          </a:xfrm>
          <a:custGeom>
            <a:avLst/>
            <a:gdLst>
              <a:gd name="connsiteX0" fmla="*/ 0 w 4064002"/>
              <a:gd name="connsiteY0" fmla="*/ 0 h 6857999"/>
              <a:gd name="connsiteX1" fmla="*/ 4063998 w 4064002"/>
              <a:gd name="connsiteY1" fmla="*/ 0 h 6857999"/>
              <a:gd name="connsiteX2" fmla="*/ 4027665 w 4064002"/>
              <a:gd name="connsiteY2" fmla="*/ 54365 h 6857999"/>
              <a:gd name="connsiteX3" fmla="*/ 3191850 w 4064002"/>
              <a:gd name="connsiteY3" fmla="*/ 3428997 h 6857999"/>
              <a:gd name="connsiteX4" fmla="*/ 4027665 w 4064002"/>
              <a:gd name="connsiteY4" fmla="*/ 6803629 h 6857999"/>
              <a:gd name="connsiteX5" fmla="*/ 4064002 w 4064002"/>
              <a:gd name="connsiteY5" fmla="*/ 6857999 h 6857999"/>
              <a:gd name="connsiteX6" fmla="*/ 0 w 4064002"/>
              <a:gd name="connsiteY6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4002" h="6857999">
                <a:moveTo>
                  <a:pt x="0" y="0"/>
                </a:moveTo>
                <a:lnTo>
                  <a:pt x="4063998" y="0"/>
                </a:lnTo>
                <a:lnTo>
                  <a:pt x="4027665" y="54365"/>
                </a:lnTo>
                <a:cubicBezTo>
                  <a:pt x="3517212" y="856488"/>
                  <a:pt x="3191850" y="2070395"/>
                  <a:pt x="3191850" y="3428997"/>
                </a:cubicBezTo>
                <a:cubicBezTo>
                  <a:pt x="3191850" y="4787600"/>
                  <a:pt x="3517212" y="6001506"/>
                  <a:pt x="4027665" y="6803629"/>
                </a:cubicBezTo>
                <a:lnTo>
                  <a:pt x="4064002" y="6857999"/>
                </a:lnTo>
                <a:lnTo>
                  <a:pt x="0" y="6857999"/>
                </a:lnTo>
                <a:close/>
              </a:path>
            </a:pathLst>
          </a:cu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dk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4D684211-5A2F-8423-293F-CF585B99CB44}"/>
              </a:ext>
            </a:extLst>
          </p:cNvPr>
          <p:cNvSpPr/>
          <p:nvPr/>
        </p:nvSpPr>
        <p:spPr>
          <a:xfrm rot="16200000">
            <a:off x="-1397000" y="1396998"/>
            <a:ext cx="6858003" cy="4064002"/>
          </a:xfrm>
          <a:custGeom>
            <a:avLst/>
            <a:gdLst>
              <a:gd name="connsiteX0" fmla="*/ 0 w 12192000"/>
              <a:gd name="connsiteY0" fmla="*/ 0 h 4365952"/>
              <a:gd name="connsiteX1" fmla="*/ 12192000 w 12192000"/>
              <a:gd name="connsiteY1" fmla="*/ 0 h 4365952"/>
              <a:gd name="connsiteX2" fmla="*/ 12192000 w 12192000"/>
              <a:gd name="connsiteY2" fmla="*/ 4365951 h 4365952"/>
              <a:gd name="connsiteX3" fmla="*/ 12095344 w 12192000"/>
              <a:gd name="connsiteY3" fmla="*/ 4326916 h 4365952"/>
              <a:gd name="connsiteX4" fmla="*/ 6096000 w 12192000"/>
              <a:gd name="connsiteY4" fmla="*/ 3429001 h 4365952"/>
              <a:gd name="connsiteX5" fmla="*/ 96657 w 12192000"/>
              <a:gd name="connsiteY5" fmla="*/ 4326916 h 4365952"/>
              <a:gd name="connsiteX6" fmla="*/ 0 w 12192000"/>
              <a:gd name="connsiteY6" fmla="*/ 4365952 h 4365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65952">
                <a:moveTo>
                  <a:pt x="0" y="0"/>
                </a:moveTo>
                <a:lnTo>
                  <a:pt x="12192000" y="0"/>
                </a:lnTo>
                <a:lnTo>
                  <a:pt x="12192000" y="4365951"/>
                </a:lnTo>
                <a:lnTo>
                  <a:pt x="12095344" y="4326916"/>
                </a:lnTo>
                <a:cubicBezTo>
                  <a:pt x="10669347" y="3778537"/>
                  <a:pt x="8511292" y="3429001"/>
                  <a:pt x="6096000" y="3429001"/>
                </a:cubicBezTo>
                <a:cubicBezTo>
                  <a:pt x="3680708" y="3429001"/>
                  <a:pt x="1522653" y="3778537"/>
                  <a:pt x="96657" y="4326916"/>
                </a:cubicBezTo>
                <a:lnTo>
                  <a:pt x="0" y="4365952"/>
                </a:lnTo>
                <a:close/>
              </a:path>
            </a:pathLst>
          </a:custGeom>
          <a:solidFill>
            <a:srgbClr val="B01861">
              <a:alpha val="6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2232333-A49B-2298-3C25-1E99A6035CAF}"/>
              </a:ext>
            </a:extLst>
          </p:cNvPr>
          <p:cNvSpPr txBox="1"/>
          <p:nvPr/>
        </p:nvSpPr>
        <p:spPr>
          <a:xfrm>
            <a:off x="4159275" y="3036806"/>
            <a:ext cx="2106787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>
            <a:spAutoFit/>
          </a:bodyPr>
          <a:lstStyle/>
          <a:p>
            <a:pPr marR="0" lvl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Date: 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08/12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/2023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8EA9E0B8-BDB4-BEAF-6D06-B2B0E385AE9D}"/>
              </a:ext>
            </a:extLst>
          </p:cNvPr>
          <p:cNvGrpSpPr/>
          <p:nvPr/>
        </p:nvGrpSpPr>
        <p:grpSpPr>
          <a:xfrm>
            <a:off x="228757" y="2339493"/>
            <a:ext cx="2650343" cy="1671873"/>
            <a:chOff x="8558713" y="4369351"/>
            <a:chExt cx="2650343" cy="1671873"/>
          </a:xfrm>
        </p:grpSpPr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3CA8D116-0EE6-DD4C-2634-8EE8B6B29943}"/>
                </a:ext>
              </a:extLst>
            </p:cNvPr>
            <p:cNvGrpSpPr/>
            <p:nvPr/>
          </p:nvGrpSpPr>
          <p:grpSpPr>
            <a:xfrm>
              <a:off x="8558713" y="5631731"/>
              <a:ext cx="1970142" cy="409493"/>
              <a:chOff x="8096858" y="5816608"/>
              <a:chExt cx="1659159" cy="344855"/>
            </a:xfrm>
            <a:solidFill>
              <a:schemeClr val="bg1">
                <a:lumMod val="95000"/>
              </a:schemeClr>
            </a:solidFill>
          </p:grpSpPr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BAAD5B7C-A6CA-A585-7151-C88E91D63C69}"/>
                  </a:ext>
                </a:extLst>
              </p:cNvPr>
              <p:cNvSpPr/>
              <p:nvPr/>
            </p:nvSpPr>
            <p:spPr>
              <a:xfrm>
                <a:off x="8097048" y="6030307"/>
                <a:ext cx="86963" cy="101259"/>
              </a:xfrm>
              <a:custGeom>
                <a:avLst/>
                <a:gdLst>
                  <a:gd name="connsiteX0" fmla="*/ 74619 w 86963"/>
                  <a:gd name="connsiteY0" fmla="*/ 22295 h 101259"/>
                  <a:gd name="connsiteX1" fmla="*/ 50521 w 86963"/>
                  <a:gd name="connsiteY1" fmla="*/ 10579 h 101259"/>
                  <a:gd name="connsiteX2" fmla="*/ 13826 w 86963"/>
                  <a:gd name="connsiteY2" fmla="*/ 50032 h 101259"/>
                  <a:gd name="connsiteX3" fmla="*/ 13850 w 86963"/>
                  <a:gd name="connsiteY3" fmla="*/ 50584 h 101259"/>
                  <a:gd name="connsiteX4" fmla="*/ 48616 w 86963"/>
                  <a:gd name="connsiteY4" fmla="*/ 90503 h 101259"/>
                  <a:gd name="connsiteX5" fmla="*/ 50521 w 86963"/>
                  <a:gd name="connsiteY5" fmla="*/ 90589 h 101259"/>
                  <a:gd name="connsiteX6" fmla="*/ 78334 w 86963"/>
                  <a:gd name="connsiteY6" fmla="*/ 77064 h 101259"/>
                  <a:gd name="connsiteX7" fmla="*/ 86907 w 86963"/>
                  <a:gd name="connsiteY7" fmla="*/ 84303 h 101259"/>
                  <a:gd name="connsiteX8" fmla="*/ 50521 w 86963"/>
                  <a:gd name="connsiteY8" fmla="*/ 101162 h 101259"/>
                  <a:gd name="connsiteX9" fmla="*/ -57 w 86963"/>
                  <a:gd name="connsiteY9" fmla="*/ 50584 h 101259"/>
                  <a:gd name="connsiteX10" fmla="*/ 50521 w 86963"/>
                  <a:gd name="connsiteY10" fmla="*/ 6 h 101259"/>
                  <a:gd name="connsiteX11" fmla="*/ 84525 w 86963"/>
                  <a:gd name="connsiteY11" fmla="*/ 15151 h 10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6963" h="101259">
                    <a:moveTo>
                      <a:pt x="74619" y="22295"/>
                    </a:moveTo>
                    <a:cubicBezTo>
                      <a:pt x="68893" y="14799"/>
                      <a:pt x="59956" y="10455"/>
                      <a:pt x="50521" y="10579"/>
                    </a:cubicBezTo>
                    <a:cubicBezTo>
                      <a:pt x="29493" y="11341"/>
                      <a:pt x="13064" y="29010"/>
                      <a:pt x="13826" y="50032"/>
                    </a:cubicBezTo>
                    <a:cubicBezTo>
                      <a:pt x="13833" y="50222"/>
                      <a:pt x="13840" y="50403"/>
                      <a:pt x="13850" y="50584"/>
                    </a:cubicBezTo>
                    <a:cubicBezTo>
                      <a:pt x="12426" y="71206"/>
                      <a:pt x="27992" y="89084"/>
                      <a:pt x="48616" y="90503"/>
                    </a:cubicBezTo>
                    <a:cubicBezTo>
                      <a:pt x="49251" y="90551"/>
                      <a:pt x="49886" y="90580"/>
                      <a:pt x="50521" y="90589"/>
                    </a:cubicBezTo>
                    <a:cubicBezTo>
                      <a:pt x="61439" y="90865"/>
                      <a:pt x="71810" y="85817"/>
                      <a:pt x="78334" y="77064"/>
                    </a:cubicBezTo>
                    <a:lnTo>
                      <a:pt x="86907" y="84303"/>
                    </a:lnTo>
                    <a:cubicBezTo>
                      <a:pt x="78328" y="95609"/>
                      <a:pt x="64696" y="101933"/>
                      <a:pt x="50521" y="101162"/>
                    </a:cubicBezTo>
                    <a:cubicBezTo>
                      <a:pt x="22588" y="101162"/>
                      <a:pt x="-57" y="78521"/>
                      <a:pt x="-57" y="50584"/>
                    </a:cubicBezTo>
                    <a:cubicBezTo>
                      <a:pt x="-57" y="22647"/>
                      <a:pt x="22588" y="6"/>
                      <a:pt x="50521" y="6"/>
                    </a:cubicBezTo>
                    <a:cubicBezTo>
                      <a:pt x="63608" y="-575"/>
                      <a:pt x="76205" y="5036"/>
                      <a:pt x="84525" y="151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0C97E1E9-4C23-C6A7-B2B3-DE30F5BEFF71}"/>
                  </a:ext>
                </a:extLst>
              </p:cNvPr>
              <p:cNvSpPr/>
              <p:nvPr/>
            </p:nvSpPr>
            <p:spPr>
              <a:xfrm>
                <a:off x="8366701" y="6032539"/>
                <a:ext cx="72580" cy="98679"/>
              </a:xfrm>
              <a:custGeom>
                <a:avLst/>
                <a:gdLst>
                  <a:gd name="connsiteX0" fmla="*/ 72524 w 72580"/>
                  <a:gd name="connsiteY0" fmla="*/ 59497 h 98679"/>
                  <a:gd name="connsiteX1" fmla="*/ 36234 w 72580"/>
                  <a:gd name="connsiteY1" fmla="*/ 98644 h 98679"/>
                  <a:gd name="connsiteX2" fmla="*/ -57 w 72580"/>
                  <a:gd name="connsiteY2" fmla="*/ 59497 h 98679"/>
                  <a:gd name="connsiteX3" fmla="*/ -57 w 72580"/>
                  <a:gd name="connsiteY3" fmla="*/ -35 h 98679"/>
                  <a:gd name="connsiteX4" fmla="*/ 11088 w 72580"/>
                  <a:gd name="connsiteY4" fmla="*/ -35 h 98679"/>
                  <a:gd name="connsiteX5" fmla="*/ 11088 w 72580"/>
                  <a:gd name="connsiteY5" fmla="*/ 58163 h 98679"/>
                  <a:gd name="connsiteX6" fmla="*/ 36043 w 72580"/>
                  <a:gd name="connsiteY6" fmla="*/ 88357 h 98679"/>
                  <a:gd name="connsiteX7" fmla="*/ 60903 w 72580"/>
                  <a:gd name="connsiteY7" fmla="*/ 58163 h 98679"/>
                  <a:gd name="connsiteX8" fmla="*/ 60903 w 72580"/>
                  <a:gd name="connsiteY8" fmla="*/ 251 h 98679"/>
                  <a:gd name="connsiteX9" fmla="*/ 72333 w 72580"/>
                  <a:gd name="connsiteY9" fmla="*/ 251 h 98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2580" h="98679">
                    <a:moveTo>
                      <a:pt x="72524" y="59497"/>
                    </a:moveTo>
                    <a:cubicBezTo>
                      <a:pt x="72524" y="80356"/>
                      <a:pt x="62999" y="98644"/>
                      <a:pt x="36234" y="98644"/>
                    </a:cubicBezTo>
                    <a:cubicBezTo>
                      <a:pt x="9468" y="98644"/>
                      <a:pt x="-57" y="80356"/>
                      <a:pt x="-57" y="59497"/>
                    </a:cubicBezTo>
                    <a:lnTo>
                      <a:pt x="-57" y="-35"/>
                    </a:lnTo>
                    <a:lnTo>
                      <a:pt x="11088" y="-35"/>
                    </a:lnTo>
                    <a:lnTo>
                      <a:pt x="11088" y="58163"/>
                    </a:lnTo>
                    <a:cubicBezTo>
                      <a:pt x="11088" y="73689"/>
                      <a:pt x="16898" y="88357"/>
                      <a:pt x="36043" y="88357"/>
                    </a:cubicBezTo>
                    <a:cubicBezTo>
                      <a:pt x="55188" y="88357"/>
                      <a:pt x="60903" y="73689"/>
                      <a:pt x="60903" y="58163"/>
                    </a:cubicBezTo>
                    <a:lnTo>
                      <a:pt x="60903" y="251"/>
                    </a:lnTo>
                    <a:lnTo>
                      <a:pt x="72333" y="25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8EC64E2F-BEA0-E99A-EAEF-C3F8E316738A}"/>
                  </a:ext>
                </a:extLst>
              </p:cNvPr>
              <p:cNvSpPr/>
              <p:nvPr/>
            </p:nvSpPr>
            <p:spPr>
              <a:xfrm>
                <a:off x="8194536" y="6032539"/>
                <a:ext cx="15621" cy="96297"/>
              </a:xfrm>
              <a:custGeom>
                <a:avLst/>
                <a:gdLst>
                  <a:gd name="connsiteX0" fmla="*/ 7802 w 15621"/>
                  <a:gd name="connsiteY0" fmla="*/ -35 h 96297"/>
                  <a:gd name="connsiteX1" fmla="*/ 15517 w 15621"/>
                  <a:gd name="connsiteY1" fmla="*/ 7681 h 96297"/>
                  <a:gd name="connsiteX2" fmla="*/ 8615 w 15621"/>
                  <a:gd name="connsiteY2" fmla="*/ 16301 h 96297"/>
                  <a:gd name="connsiteX3" fmla="*/ -9 w 15621"/>
                  <a:gd name="connsiteY3" fmla="*/ 9405 h 96297"/>
                  <a:gd name="connsiteX4" fmla="*/ -9 w 15621"/>
                  <a:gd name="connsiteY4" fmla="*/ 7681 h 96297"/>
                  <a:gd name="connsiteX5" fmla="*/ 7802 w 15621"/>
                  <a:gd name="connsiteY5" fmla="*/ -35 h 96297"/>
                  <a:gd name="connsiteX6" fmla="*/ 2277 w 15621"/>
                  <a:gd name="connsiteY6" fmla="*/ 32541 h 96297"/>
                  <a:gd name="connsiteX7" fmla="*/ 12850 w 15621"/>
                  <a:gd name="connsiteY7" fmla="*/ 32541 h 96297"/>
                  <a:gd name="connsiteX8" fmla="*/ 12850 w 15621"/>
                  <a:gd name="connsiteY8" fmla="*/ 96263 h 96297"/>
                  <a:gd name="connsiteX9" fmla="*/ 2277 w 15621"/>
                  <a:gd name="connsiteY9" fmla="*/ 96263 h 96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621" h="96297">
                    <a:moveTo>
                      <a:pt x="7802" y="-35"/>
                    </a:moveTo>
                    <a:cubicBezTo>
                      <a:pt x="12063" y="-35"/>
                      <a:pt x="15517" y="3423"/>
                      <a:pt x="15517" y="7681"/>
                    </a:cubicBezTo>
                    <a:cubicBezTo>
                      <a:pt x="15992" y="11967"/>
                      <a:pt x="12902" y="15824"/>
                      <a:pt x="8615" y="16301"/>
                    </a:cubicBezTo>
                    <a:cubicBezTo>
                      <a:pt x="4328" y="16777"/>
                      <a:pt x="467" y="13691"/>
                      <a:pt x="-9" y="9405"/>
                    </a:cubicBezTo>
                    <a:cubicBezTo>
                      <a:pt x="-72" y="8833"/>
                      <a:pt x="-72" y="8252"/>
                      <a:pt x="-9" y="7681"/>
                    </a:cubicBezTo>
                    <a:cubicBezTo>
                      <a:pt x="44" y="3404"/>
                      <a:pt x="3525" y="-35"/>
                      <a:pt x="7802" y="-35"/>
                    </a:cubicBezTo>
                    <a:moveTo>
                      <a:pt x="2277" y="32541"/>
                    </a:moveTo>
                    <a:lnTo>
                      <a:pt x="12850" y="32541"/>
                    </a:lnTo>
                    <a:lnTo>
                      <a:pt x="12850" y="96263"/>
                    </a:lnTo>
                    <a:lnTo>
                      <a:pt x="2277" y="9626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A7951C6B-A5F7-2723-C72D-604CC72DD271}"/>
                  </a:ext>
                </a:extLst>
              </p:cNvPr>
              <p:cNvSpPr/>
              <p:nvPr/>
            </p:nvSpPr>
            <p:spPr>
              <a:xfrm>
                <a:off x="8217444" y="6047017"/>
                <a:ext cx="43529" cy="83251"/>
              </a:xfrm>
              <a:custGeom>
                <a:avLst/>
                <a:gdLst>
                  <a:gd name="connsiteX0" fmla="*/ 43187 w 43529"/>
                  <a:gd name="connsiteY0" fmla="*/ 27016 h 83251"/>
                  <a:gd name="connsiteX1" fmla="*/ 24137 w 43529"/>
                  <a:gd name="connsiteY1" fmla="*/ 27016 h 83251"/>
                  <a:gd name="connsiteX2" fmla="*/ 24137 w 43529"/>
                  <a:gd name="connsiteY2" fmla="*/ 58925 h 83251"/>
                  <a:gd name="connsiteX3" fmla="*/ 33662 w 43529"/>
                  <a:gd name="connsiteY3" fmla="*/ 73594 h 83251"/>
                  <a:gd name="connsiteX4" fmla="*/ 43187 w 43529"/>
                  <a:gd name="connsiteY4" fmla="*/ 71403 h 83251"/>
                  <a:gd name="connsiteX5" fmla="*/ 43187 w 43529"/>
                  <a:gd name="connsiteY5" fmla="*/ 80928 h 83251"/>
                  <a:gd name="connsiteX6" fmla="*/ 30900 w 43529"/>
                  <a:gd name="connsiteY6" fmla="*/ 83214 h 83251"/>
                  <a:gd name="connsiteX7" fmla="*/ 13374 w 43529"/>
                  <a:gd name="connsiteY7" fmla="*/ 61878 h 83251"/>
                  <a:gd name="connsiteX8" fmla="*/ 13374 w 43529"/>
                  <a:gd name="connsiteY8" fmla="*/ 26921 h 83251"/>
                  <a:gd name="connsiteX9" fmla="*/ -57 w 43529"/>
                  <a:gd name="connsiteY9" fmla="*/ 26921 h 83251"/>
                  <a:gd name="connsiteX10" fmla="*/ -57 w 43529"/>
                  <a:gd name="connsiteY10" fmla="*/ 17968 h 83251"/>
                  <a:gd name="connsiteX11" fmla="*/ 13850 w 43529"/>
                  <a:gd name="connsiteY11" fmla="*/ 17968 h 83251"/>
                  <a:gd name="connsiteX12" fmla="*/ 13850 w 43529"/>
                  <a:gd name="connsiteY12" fmla="*/ -35 h 83251"/>
                  <a:gd name="connsiteX13" fmla="*/ 24423 w 43529"/>
                  <a:gd name="connsiteY13" fmla="*/ -35 h 83251"/>
                  <a:gd name="connsiteX14" fmla="*/ 24423 w 43529"/>
                  <a:gd name="connsiteY14" fmla="*/ 17968 h 83251"/>
                  <a:gd name="connsiteX15" fmla="*/ 43473 w 43529"/>
                  <a:gd name="connsiteY15" fmla="*/ 17968 h 83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3529" h="83251">
                    <a:moveTo>
                      <a:pt x="43187" y="27016"/>
                    </a:moveTo>
                    <a:lnTo>
                      <a:pt x="24137" y="27016"/>
                    </a:lnTo>
                    <a:lnTo>
                      <a:pt x="24137" y="58925"/>
                    </a:lnTo>
                    <a:cubicBezTo>
                      <a:pt x="24137" y="67021"/>
                      <a:pt x="24137" y="73594"/>
                      <a:pt x="33662" y="73594"/>
                    </a:cubicBezTo>
                    <a:cubicBezTo>
                      <a:pt x="36963" y="73613"/>
                      <a:pt x="40224" y="72860"/>
                      <a:pt x="43187" y="71403"/>
                    </a:cubicBezTo>
                    <a:lnTo>
                      <a:pt x="43187" y="80928"/>
                    </a:lnTo>
                    <a:cubicBezTo>
                      <a:pt x="39281" y="82490"/>
                      <a:pt x="35106" y="83271"/>
                      <a:pt x="30900" y="83214"/>
                    </a:cubicBezTo>
                    <a:cubicBezTo>
                      <a:pt x="15755" y="83214"/>
                      <a:pt x="13374" y="75118"/>
                      <a:pt x="13374" y="61878"/>
                    </a:cubicBezTo>
                    <a:lnTo>
                      <a:pt x="13374" y="26921"/>
                    </a:lnTo>
                    <a:lnTo>
                      <a:pt x="-57" y="26921"/>
                    </a:lnTo>
                    <a:lnTo>
                      <a:pt x="-57" y="17968"/>
                    </a:lnTo>
                    <a:lnTo>
                      <a:pt x="13850" y="17968"/>
                    </a:lnTo>
                    <a:lnTo>
                      <a:pt x="13850" y="-35"/>
                    </a:lnTo>
                    <a:lnTo>
                      <a:pt x="24423" y="-35"/>
                    </a:lnTo>
                    <a:lnTo>
                      <a:pt x="24423" y="17968"/>
                    </a:lnTo>
                    <a:lnTo>
                      <a:pt x="43473" y="1796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689B8DF7-2890-8211-A8FF-C67099F29184}"/>
                  </a:ext>
                </a:extLst>
              </p:cNvPr>
              <p:cNvSpPr/>
              <p:nvPr/>
            </p:nvSpPr>
            <p:spPr>
              <a:xfrm>
                <a:off x="8270593" y="6064734"/>
                <a:ext cx="62198" cy="96697"/>
              </a:xfrm>
              <a:custGeom>
                <a:avLst/>
                <a:gdLst>
                  <a:gd name="connsiteX0" fmla="*/ 31947 w 62198"/>
                  <a:gd name="connsiteY0" fmla="*/ 78547 h 96697"/>
                  <a:gd name="connsiteX1" fmla="*/ 10802 w 62198"/>
                  <a:gd name="connsiteY1" fmla="*/ 96644 h 96697"/>
                  <a:gd name="connsiteX2" fmla="*/ 1277 w 62198"/>
                  <a:gd name="connsiteY2" fmla="*/ 94930 h 96697"/>
                  <a:gd name="connsiteX3" fmla="*/ 2610 w 62198"/>
                  <a:gd name="connsiteY3" fmla="*/ 85405 h 96697"/>
                  <a:gd name="connsiteX4" fmla="*/ 10135 w 62198"/>
                  <a:gd name="connsiteY4" fmla="*/ 86452 h 96697"/>
                  <a:gd name="connsiteX5" fmla="*/ 21946 w 62198"/>
                  <a:gd name="connsiteY5" fmla="*/ 75975 h 96697"/>
                  <a:gd name="connsiteX6" fmla="*/ 26328 w 62198"/>
                  <a:gd name="connsiteY6" fmla="*/ 64069 h 96697"/>
                  <a:gd name="connsiteX7" fmla="*/ -57 w 62198"/>
                  <a:gd name="connsiteY7" fmla="*/ -35 h 96697"/>
                  <a:gd name="connsiteX8" fmla="*/ 11945 w 62198"/>
                  <a:gd name="connsiteY8" fmla="*/ -35 h 96697"/>
                  <a:gd name="connsiteX9" fmla="*/ 31566 w 62198"/>
                  <a:gd name="connsiteY9" fmla="*/ 49876 h 96697"/>
                  <a:gd name="connsiteX10" fmla="*/ 31566 w 62198"/>
                  <a:gd name="connsiteY10" fmla="*/ 49876 h 96697"/>
                  <a:gd name="connsiteX11" fmla="*/ 50616 w 62198"/>
                  <a:gd name="connsiteY11" fmla="*/ -35 h 96697"/>
                  <a:gd name="connsiteX12" fmla="*/ 62142 w 62198"/>
                  <a:gd name="connsiteY12" fmla="*/ -35 h 96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2198" h="96697">
                    <a:moveTo>
                      <a:pt x="31947" y="78547"/>
                    </a:moveTo>
                    <a:cubicBezTo>
                      <a:pt x="27852" y="89310"/>
                      <a:pt x="23565" y="96644"/>
                      <a:pt x="10802" y="96644"/>
                    </a:cubicBezTo>
                    <a:cubicBezTo>
                      <a:pt x="7540" y="96777"/>
                      <a:pt x="4287" y="96196"/>
                      <a:pt x="1277" y="94930"/>
                    </a:cubicBezTo>
                    <a:lnTo>
                      <a:pt x="2610" y="85405"/>
                    </a:lnTo>
                    <a:cubicBezTo>
                      <a:pt x="5039" y="86186"/>
                      <a:pt x="7585" y="86538"/>
                      <a:pt x="10135" y="86452"/>
                    </a:cubicBezTo>
                    <a:cubicBezTo>
                      <a:pt x="17088" y="86452"/>
                      <a:pt x="19660" y="82261"/>
                      <a:pt x="21946" y="75975"/>
                    </a:cubicBezTo>
                    <a:lnTo>
                      <a:pt x="26328" y="64069"/>
                    </a:lnTo>
                    <a:lnTo>
                      <a:pt x="-57" y="-35"/>
                    </a:lnTo>
                    <a:lnTo>
                      <a:pt x="11945" y="-35"/>
                    </a:lnTo>
                    <a:lnTo>
                      <a:pt x="31566" y="49876"/>
                    </a:lnTo>
                    <a:lnTo>
                      <a:pt x="31566" y="49876"/>
                    </a:lnTo>
                    <a:lnTo>
                      <a:pt x="50616" y="-35"/>
                    </a:lnTo>
                    <a:lnTo>
                      <a:pt x="62142" y="-3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02C957FA-B6A4-C658-6C60-160C74A779C9}"/>
                  </a:ext>
                </a:extLst>
              </p:cNvPr>
              <p:cNvSpPr/>
              <p:nvPr/>
            </p:nvSpPr>
            <p:spPr>
              <a:xfrm>
                <a:off x="8453188" y="6063481"/>
                <a:ext cx="54959" cy="65356"/>
              </a:xfrm>
              <a:custGeom>
                <a:avLst/>
                <a:gdLst>
                  <a:gd name="connsiteX0" fmla="*/ -57 w 54959"/>
                  <a:gd name="connsiteY0" fmla="*/ 16744 h 65356"/>
                  <a:gd name="connsiteX1" fmla="*/ -57 w 54959"/>
                  <a:gd name="connsiteY1" fmla="*/ 1599 h 65356"/>
                  <a:gd name="connsiteX2" fmla="*/ 9468 w 54959"/>
                  <a:gd name="connsiteY2" fmla="*/ 1599 h 65356"/>
                  <a:gd name="connsiteX3" fmla="*/ 9468 w 54959"/>
                  <a:gd name="connsiteY3" fmla="*/ 12077 h 65356"/>
                  <a:gd name="connsiteX4" fmla="*/ 9468 w 54959"/>
                  <a:gd name="connsiteY4" fmla="*/ 12077 h 65356"/>
                  <a:gd name="connsiteX5" fmla="*/ 30709 w 54959"/>
                  <a:gd name="connsiteY5" fmla="*/ -20 h 65356"/>
                  <a:gd name="connsiteX6" fmla="*/ 54903 w 54959"/>
                  <a:gd name="connsiteY6" fmla="*/ 25983 h 65356"/>
                  <a:gd name="connsiteX7" fmla="*/ 54903 w 54959"/>
                  <a:gd name="connsiteY7" fmla="*/ 65322 h 65356"/>
                  <a:gd name="connsiteX8" fmla="*/ 44806 w 54959"/>
                  <a:gd name="connsiteY8" fmla="*/ 65322 h 65356"/>
                  <a:gd name="connsiteX9" fmla="*/ 44806 w 54959"/>
                  <a:gd name="connsiteY9" fmla="*/ 27222 h 65356"/>
                  <a:gd name="connsiteX10" fmla="*/ 30328 w 54959"/>
                  <a:gd name="connsiteY10" fmla="*/ 9981 h 65356"/>
                  <a:gd name="connsiteX11" fmla="*/ 10611 w 54959"/>
                  <a:gd name="connsiteY11" fmla="*/ 34461 h 65356"/>
                  <a:gd name="connsiteX12" fmla="*/ 10611 w 54959"/>
                  <a:gd name="connsiteY12" fmla="*/ 65322 h 65356"/>
                  <a:gd name="connsiteX13" fmla="*/ -57 w 54959"/>
                  <a:gd name="connsiteY13" fmla="*/ 65322 h 65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4959" h="65356">
                    <a:moveTo>
                      <a:pt x="-57" y="16744"/>
                    </a:moveTo>
                    <a:cubicBezTo>
                      <a:pt x="-57" y="10839"/>
                      <a:pt x="-57" y="5886"/>
                      <a:pt x="-57" y="1599"/>
                    </a:cubicBezTo>
                    <a:lnTo>
                      <a:pt x="9468" y="1599"/>
                    </a:lnTo>
                    <a:cubicBezTo>
                      <a:pt x="9468" y="5028"/>
                      <a:pt x="9468" y="8553"/>
                      <a:pt x="9468" y="12077"/>
                    </a:cubicBezTo>
                    <a:lnTo>
                      <a:pt x="9468" y="12077"/>
                    </a:lnTo>
                    <a:cubicBezTo>
                      <a:pt x="13685" y="4343"/>
                      <a:pt x="21909" y="-334"/>
                      <a:pt x="30709" y="-20"/>
                    </a:cubicBezTo>
                    <a:cubicBezTo>
                      <a:pt x="47378" y="-20"/>
                      <a:pt x="54903" y="10553"/>
                      <a:pt x="54903" y="25983"/>
                    </a:cubicBezTo>
                    <a:lnTo>
                      <a:pt x="54903" y="65322"/>
                    </a:lnTo>
                    <a:lnTo>
                      <a:pt x="44806" y="65322"/>
                    </a:lnTo>
                    <a:lnTo>
                      <a:pt x="44806" y="27222"/>
                    </a:lnTo>
                    <a:cubicBezTo>
                      <a:pt x="44806" y="16649"/>
                      <a:pt x="40234" y="9981"/>
                      <a:pt x="30328" y="9981"/>
                    </a:cubicBezTo>
                    <a:cubicBezTo>
                      <a:pt x="16612" y="9981"/>
                      <a:pt x="10611" y="19506"/>
                      <a:pt x="10611" y="34461"/>
                    </a:cubicBezTo>
                    <a:lnTo>
                      <a:pt x="10611" y="65322"/>
                    </a:lnTo>
                    <a:lnTo>
                      <a:pt x="-57" y="653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E608EBBA-2A23-07B2-E636-C2C1482DF412}"/>
                  </a:ext>
                </a:extLst>
              </p:cNvPr>
              <p:cNvSpPr/>
              <p:nvPr/>
            </p:nvSpPr>
            <p:spPr>
              <a:xfrm>
                <a:off x="8521101" y="6032539"/>
                <a:ext cx="15430" cy="96297"/>
              </a:xfrm>
              <a:custGeom>
                <a:avLst/>
                <a:gdLst>
                  <a:gd name="connsiteX0" fmla="*/ 7659 w 15430"/>
                  <a:gd name="connsiteY0" fmla="*/ -35 h 96297"/>
                  <a:gd name="connsiteX1" fmla="*/ 15374 w 15430"/>
                  <a:gd name="connsiteY1" fmla="*/ 7681 h 96297"/>
                  <a:gd name="connsiteX2" fmla="*/ 7659 w 15430"/>
                  <a:gd name="connsiteY2" fmla="*/ 15396 h 96297"/>
                  <a:gd name="connsiteX3" fmla="*/ -57 w 15430"/>
                  <a:gd name="connsiteY3" fmla="*/ 7681 h 96297"/>
                  <a:gd name="connsiteX4" fmla="*/ 7659 w 15430"/>
                  <a:gd name="connsiteY4" fmla="*/ -35 h 96297"/>
                  <a:gd name="connsiteX5" fmla="*/ 2325 w 15430"/>
                  <a:gd name="connsiteY5" fmla="*/ 32541 h 96297"/>
                  <a:gd name="connsiteX6" fmla="*/ 12993 w 15430"/>
                  <a:gd name="connsiteY6" fmla="*/ 32541 h 96297"/>
                  <a:gd name="connsiteX7" fmla="*/ 12993 w 15430"/>
                  <a:gd name="connsiteY7" fmla="*/ 96263 h 96297"/>
                  <a:gd name="connsiteX8" fmla="*/ 2325 w 15430"/>
                  <a:gd name="connsiteY8" fmla="*/ 96263 h 96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430" h="96297">
                    <a:moveTo>
                      <a:pt x="7659" y="-35"/>
                    </a:moveTo>
                    <a:cubicBezTo>
                      <a:pt x="11916" y="-35"/>
                      <a:pt x="15374" y="3423"/>
                      <a:pt x="15374" y="7681"/>
                    </a:cubicBezTo>
                    <a:cubicBezTo>
                      <a:pt x="15374" y="11938"/>
                      <a:pt x="11916" y="15396"/>
                      <a:pt x="7659" y="15396"/>
                    </a:cubicBezTo>
                    <a:cubicBezTo>
                      <a:pt x="3401" y="15396"/>
                      <a:pt x="-57" y="11938"/>
                      <a:pt x="-57" y="7681"/>
                    </a:cubicBezTo>
                    <a:cubicBezTo>
                      <a:pt x="-57" y="3423"/>
                      <a:pt x="3401" y="-35"/>
                      <a:pt x="7659" y="-35"/>
                    </a:cubicBezTo>
                    <a:moveTo>
                      <a:pt x="2325" y="32541"/>
                    </a:moveTo>
                    <a:lnTo>
                      <a:pt x="12993" y="32541"/>
                    </a:lnTo>
                    <a:lnTo>
                      <a:pt x="12993" y="96263"/>
                    </a:lnTo>
                    <a:lnTo>
                      <a:pt x="2325" y="9626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3D2C1496-E67A-5DC5-CBBA-3C6561F21041}"/>
                  </a:ext>
                </a:extLst>
              </p:cNvPr>
              <p:cNvSpPr/>
              <p:nvPr/>
            </p:nvSpPr>
            <p:spPr>
              <a:xfrm>
                <a:off x="8547200" y="6065210"/>
                <a:ext cx="62769" cy="63627"/>
              </a:xfrm>
              <a:custGeom>
                <a:avLst/>
                <a:gdLst>
                  <a:gd name="connsiteX0" fmla="*/ 37624 w 62769"/>
                  <a:gd name="connsiteY0" fmla="*/ 63627 h 63627"/>
                  <a:gd name="connsiteX1" fmla="*/ 26003 w 62769"/>
                  <a:gd name="connsiteY1" fmla="*/ 63627 h 63627"/>
                  <a:gd name="connsiteX2" fmla="*/ 0 w 62769"/>
                  <a:gd name="connsiteY2" fmla="*/ 0 h 63627"/>
                  <a:gd name="connsiteX3" fmla="*/ 12382 w 62769"/>
                  <a:gd name="connsiteY3" fmla="*/ 0 h 63627"/>
                  <a:gd name="connsiteX4" fmla="*/ 32194 w 62769"/>
                  <a:gd name="connsiteY4" fmla="*/ 49816 h 63627"/>
                  <a:gd name="connsiteX5" fmla="*/ 32480 w 62769"/>
                  <a:gd name="connsiteY5" fmla="*/ 49816 h 63627"/>
                  <a:gd name="connsiteX6" fmla="*/ 51340 w 62769"/>
                  <a:gd name="connsiteY6" fmla="*/ 0 h 63627"/>
                  <a:gd name="connsiteX7" fmla="*/ 62770 w 62769"/>
                  <a:gd name="connsiteY7" fmla="*/ 0 h 63627"/>
                  <a:gd name="connsiteX8" fmla="*/ 37624 w 62769"/>
                  <a:gd name="connsiteY8" fmla="*/ 63627 h 63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769" h="63627">
                    <a:moveTo>
                      <a:pt x="37624" y="63627"/>
                    </a:moveTo>
                    <a:lnTo>
                      <a:pt x="26003" y="63627"/>
                    </a:lnTo>
                    <a:lnTo>
                      <a:pt x="0" y="0"/>
                    </a:lnTo>
                    <a:lnTo>
                      <a:pt x="12382" y="0"/>
                    </a:lnTo>
                    <a:lnTo>
                      <a:pt x="32194" y="49816"/>
                    </a:lnTo>
                    <a:lnTo>
                      <a:pt x="32480" y="49816"/>
                    </a:lnTo>
                    <a:lnTo>
                      <a:pt x="51340" y="0"/>
                    </a:lnTo>
                    <a:lnTo>
                      <a:pt x="62770" y="0"/>
                    </a:lnTo>
                    <a:lnTo>
                      <a:pt x="37624" y="63627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885162D4-6003-AE7E-4D9A-B3824B335AFA}"/>
                  </a:ext>
                </a:extLst>
              </p:cNvPr>
              <p:cNvSpPr/>
              <p:nvPr/>
            </p:nvSpPr>
            <p:spPr>
              <a:xfrm>
                <a:off x="8729508" y="6063445"/>
                <a:ext cx="50101" cy="67309"/>
              </a:xfrm>
              <a:custGeom>
                <a:avLst/>
                <a:gdLst>
                  <a:gd name="connsiteX0" fmla="*/ 8421 w 50101"/>
                  <a:gd name="connsiteY0" fmla="*/ 48593 h 67309"/>
                  <a:gd name="connsiteX1" fmla="*/ 24708 w 50101"/>
                  <a:gd name="connsiteY1" fmla="*/ 57166 h 67309"/>
                  <a:gd name="connsiteX2" fmla="*/ 38710 w 50101"/>
                  <a:gd name="connsiteY2" fmla="*/ 47641 h 67309"/>
                  <a:gd name="connsiteX3" fmla="*/ 25089 w 50101"/>
                  <a:gd name="connsiteY3" fmla="*/ 37544 h 67309"/>
                  <a:gd name="connsiteX4" fmla="*/ 2706 w 50101"/>
                  <a:gd name="connsiteY4" fmla="*/ 19066 h 67309"/>
                  <a:gd name="connsiteX5" fmla="*/ 26423 w 50101"/>
                  <a:gd name="connsiteY5" fmla="*/ 16 h 67309"/>
                  <a:gd name="connsiteX6" fmla="*/ 48045 w 50101"/>
                  <a:gd name="connsiteY6" fmla="*/ 11541 h 67309"/>
                  <a:gd name="connsiteX7" fmla="*/ 39282 w 50101"/>
                  <a:gd name="connsiteY7" fmla="*/ 17447 h 67309"/>
                  <a:gd name="connsiteX8" fmla="*/ 25756 w 50101"/>
                  <a:gd name="connsiteY8" fmla="*/ 9827 h 67309"/>
                  <a:gd name="connsiteX9" fmla="*/ 13278 w 50101"/>
                  <a:gd name="connsiteY9" fmla="*/ 18685 h 67309"/>
                  <a:gd name="connsiteX10" fmla="*/ 29280 w 50101"/>
                  <a:gd name="connsiteY10" fmla="*/ 28210 h 67309"/>
                  <a:gd name="connsiteX11" fmla="*/ 50045 w 50101"/>
                  <a:gd name="connsiteY11" fmla="*/ 47260 h 67309"/>
                  <a:gd name="connsiteX12" fmla="*/ 24708 w 50101"/>
                  <a:gd name="connsiteY12" fmla="*/ 67167 h 67309"/>
                  <a:gd name="connsiteX13" fmla="*/ -57 w 50101"/>
                  <a:gd name="connsiteY13" fmla="*/ 55356 h 67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0101" h="67309">
                    <a:moveTo>
                      <a:pt x="8421" y="48593"/>
                    </a:moveTo>
                    <a:cubicBezTo>
                      <a:pt x="12088" y="53975"/>
                      <a:pt x="18193" y="57194"/>
                      <a:pt x="24708" y="57166"/>
                    </a:cubicBezTo>
                    <a:cubicBezTo>
                      <a:pt x="31376" y="57166"/>
                      <a:pt x="38710" y="54308"/>
                      <a:pt x="38710" y="47641"/>
                    </a:cubicBezTo>
                    <a:cubicBezTo>
                      <a:pt x="38710" y="40973"/>
                      <a:pt x="31852" y="39068"/>
                      <a:pt x="25089" y="37544"/>
                    </a:cubicBezTo>
                    <a:cubicBezTo>
                      <a:pt x="12993" y="34877"/>
                      <a:pt x="2706" y="32306"/>
                      <a:pt x="2706" y="19066"/>
                    </a:cubicBezTo>
                    <a:cubicBezTo>
                      <a:pt x="2706" y="5826"/>
                      <a:pt x="14612" y="16"/>
                      <a:pt x="26423" y="16"/>
                    </a:cubicBezTo>
                    <a:cubicBezTo>
                      <a:pt x="35234" y="-565"/>
                      <a:pt x="43616" y="3902"/>
                      <a:pt x="48045" y="11541"/>
                    </a:cubicBezTo>
                    <a:lnTo>
                      <a:pt x="39282" y="17447"/>
                    </a:lnTo>
                    <a:cubicBezTo>
                      <a:pt x="36491" y="12646"/>
                      <a:pt x="31309" y="9731"/>
                      <a:pt x="25756" y="9827"/>
                    </a:cubicBezTo>
                    <a:cubicBezTo>
                      <a:pt x="19946" y="9827"/>
                      <a:pt x="13278" y="12684"/>
                      <a:pt x="13278" y="18685"/>
                    </a:cubicBezTo>
                    <a:cubicBezTo>
                      <a:pt x="13278" y="24686"/>
                      <a:pt x="20899" y="26210"/>
                      <a:pt x="29280" y="28210"/>
                    </a:cubicBezTo>
                    <a:cubicBezTo>
                      <a:pt x="40615" y="30401"/>
                      <a:pt x="50045" y="34401"/>
                      <a:pt x="50045" y="47260"/>
                    </a:cubicBezTo>
                    <a:cubicBezTo>
                      <a:pt x="50045" y="61643"/>
                      <a:pt x="37281" y="67167"/>
                      <a:pt x="24708" y="67167"/>
                    </a:cubicBezTo>
                    <a:cubicBezTo>
                      <a:pt x="14917" y="68043"/>
                      <a:pt x="5430" y="63509"/>
                      <a:pt x="-57" y="553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8C68813C-3BAE-D7ED-0C74-5B8B6913496F}"/>
                  </a:ext>
                </a:extLst>
              </p:cNvPr>
              <p:cNvSpPr/>
              <p:nvPr/>
            </p:nvSpPr>
            <p:spPr>
              <a:xfrm>
                <a:off x="8612199" y="6063486"/>
                <a:ext cx="62921" cy="66953"/>
              </a:xfrm>
              <a:custGeom>
                <a:avLst/>
                <a:gdLst>
                  <a:gd name="connsiteX0" fmla="*/ 60865 w 62921"/>
                  <a:gd name="connsiteY0" fmla="*/ 53696 h 66953"/>
                  <a:gd name="connsiteX1" fmla="*/ 32290 w 62921"/>
                  <a:gd name="connsiteY1" fmla="*/ 66840 h 66953"/>
                  <a:gd name="connsiteX2" fmla="*/ -48 w 62921"/>
                  <a:gd name="connsiteY2" fmla="*/ 36141 h 66953"/>
                  <a:gd name="connsiteX3" fmla="*/ 0 w 62921"/>
                  <a:gd name="connsiteY3" fmla="*/ 33408 h 66953"/>
                  <a:gd name="connsiteX4" fmla="*/ 30337 w 62921"/>
                  <a:gd name="connsiteY4" fmla="*/ 3 h 66953"/>
                  <a:gd name="connsiteX5" fmla="*/ 32671 w 62921"/>
                  <a:gd name="connsiteY5" fmla="*/ -25 h 66953"/>
                  <a:gd name="connsiteX6" fmla="*/ 62865 w 62921"/>
                  <a:gd name="connsiteY6" fmla="*/ 33312 h 66953"/>
                  <a:gd name="connsiteX7" fmla="*/ 62865 w 62921"/>
                  <a:gd name="connsiteY7" fmla="*/ 36741 h 66953"/>
                  <a:gd name="connsiteX8" fmla="*/ 11430 w 62921"/>
                  <a:gd name="connsiteY8" fmla="*/ 36741 h 66953"/>
                  <a:gd name="connsiteX9" fmla="*/ 32290 w 62921"/>
                  <a:gd name="connsiteY9" fmla="*/ 57125 h 66953"/>
                  <a:gd name="connsiteX10" fmla="*/ 52578 w 62921"/>
                  <a:gd name="connsiteY10" fmla="*/ 47600 h 66953"/>
                  <a:gd name="connsiteX11" fmla="*/ 51340 w 62921"/>
                  <a:gd name="connsiteY11" fmla="*/ 27693 h 66953"/>
                  <a:gd name="connsiteX12" fmla="*/ 33861 w 62921"/>
                  <a:gd name="connsiteY12" fmla="*/ 9738 h 66953"/>
                  <a:gd name="connsiteX13" fmla="*/ 32290 w 62921"/>
                  <a:gd name="connsiteY13" fmla="*/ 9786 h 66953"/>
                  <a:gd name="connsiteX14" fmla="*/ 11430 w 62921"/>
                  <a:gd name="connsiteY14" fmla="*/ 27693 h 66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2921" h="66953">
                    <a:moveTo>
                      <a:pt x="60865" y="53696"/>
                    </a:moveTo>
                    <a:cubicBezTo>
                      <a:pt x="54207" y="62659"/>
                      <a:pt x="43434" y="67612"/>
                      <a:pt x="32290" y="66840"/>
                    </a:cubicBezTo>
                    <a:cubicBezTo>
                      <a:pt x="14888" y="67297"/>
                      <a:pt x="410" y="53553"/>
                      <a:pt x="-48" y="36141"/>
                    </a:cubicBezTo>
                    <a:cubicBezTo>
                      <a:pt x="-67" y="35227"/>
                      <a:pt x="-57" y="34322"/>
                      <a:pt x="0" y="33408"/>
                    </a:cubicBezTo>
                    <a:cubicBezTo>
                      <a:pt x="-848" y="15805"/>
                      <a:pt x="12735" y="851"/>
                      <a:pt x="30337" y="3"/>
                    </a:cubicBezTo>
                    <a:cubicBezTo>
                      <a:pt x="31118" y="-35"/>
                      <a:pt x="31890" y="-44"/>
                      <a:pt x="32671" y="-25"/>
                    </a:cubicBezTo>
                    <a:cubicBezTo>
                      <a:pt x="50578" y="-25"/>
                      <a:pt x="62865" y="12262"/>
                      <a:pt x="62865" y="33312"/>
                    </a:cubicBezTo>
                    <a:lnTo>
                      <a:pt x="62865" y="36741"/>
                    </a:lnTo>
                    <a:lnTo>
                      <a:pt x="11430" y="36741"/>
                    </a:lnTo>
                    <a:cubicBezTo>
                      <a:pt x="11925" y="47971"/>
                      <a:pt x="21050" y="56887"/>
                      <a:pt x="32290" y="57125"/>
                    </a:cubicBezTo>
                    <a:cubicBezTo>
                      <a:pt x="40224" y="57544"/>
                      <a:pt x="47835" y="53972"/>
                      <a:pt x="52578" y="47600"/>
                    </a:cubicBezTo>
                    <a:close/>
                    <a:moveTo>
                      <a:pt x="51340" y="27693"/>
                    </a:moveTo>
                    <a:cubicBezTo>
                      <a:pt x="51473" y="17910"/>
                      <a:pt x="43653" y="9871"/>
                      <a:pt x="33861" y="9738"/>
                    </a:cubicBezTo>
                    <a:cubicBezTo>
                      <a:pt x="33338" y="9728"/>
                      <a:pt x="32814" y="9747"/>
                      <a:pt x="32290" y="9786"/>
                    </a:cubicBezTo>
                    <a:cubicBezTo>
                      <a:pt x="21650" y="9176"/>
                      <a:pt x="12440" y="17082"/>
                      <a:pt x="11430" y="2769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1B6300F4-C489-1E6D-33DF-BEE0BDA95723}"/>
                  </a:ext>
                </a:extLst>
              </p:cNvPr>
              <p:cNvSpPr/>
              <p:nvPr/>
            </p:nvSpPr>
            <p:spPr>
              <a:xfrm>
                <a:off x="8688170" y="6063481"/>
                <a:ext cx="36004" cy="65356"/>
              </a:xfrm>
              <a:custGeom>
                <a:avLst/>
                <a:gdLst>
                  <a:gd name="connsiteX0" fmla="*/ 801 w 36004"/>
                  <a:gd name="connsiteY0" fmla="*/ 16744 h 65356"/>
                  <a:gd name="connsiteX1" fmla="*/ 229 w 36004"/>
                  <a:gd name="connsiteY1" fmla="*/ 1599 h 65356"/>
                  <a:gd name="connsiteX2" fmla="*/ 10326 w 36004"/>
                  <a:gd name="connsiteY2" fmla="*/ 1599 h 65356"/>
                  <a:gd name="connsiteX3" fmla="*/ 10326 w 36004"/>
                  <a:gd name="connsiteY3" fmla="*/ 12077 h 65356"/>
                  <a:gd name="connsiteX4" fmla="*/ 10326 w 36004"/>
                  <a:gd name="connsiteY4" fmla="*/ 12077 h 65356"/>
                  <a:gd name="connsiteX5" fmla="*/ 31566 w 36004"/>
                  <a:gd name="connsiteY5" fmla="*/ -20 h 65356"/>
                  <a:gd name="connsiteX6" fmla="*/ 35948 w 36004"/>
                  <a:gd name="connsiteY6" fmla="*/ 742 h 65356"/>
                  <a:gd name="connsiteX7" fmla="*/ 35281 w 36004"/>
                  <a:gd name="connsiteY7" fmla="*/ 11410 h 65356"/>
                  <a:gd name="connsiteX8" fmla="*/ 29566 w 36004"/>
                  <a:gd name="connsiteY8" fmla="*/ 10553 h 65356"/>
                  <a:gd name="connsiteX9" fmla="*/ 10516 w 36004"/>
                  <a:gd name="connsiteY9" fmla="*/ 34270 h 65356"/>
                  <a:gd name="connsiteX10" fmla="*/ 10516 w 36004"/>
                  <a:gd name="connsiteY10" fmla="*/ 65322 h 65356"/>
                  <a:gd name="connsiteX11" fmla="*/ -57 w 36004"/>
                  <a:gd name="connsiteY11" fmla="*/ 65322 h 65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6004" h="65356">
                    <a:moveTo>
                      <a:pt x="801" y="16744"/>
                    </a:moveTo>
                    <a:cubicBezTo>
                      <a:pt x="801" y="10839"/>
                      <a:pt x="229" y="5886"/>
                      <a:pt x="229" y="1599"/>
                    </a:cubicBezTo>
                    <a:lnTo>
                      <a:pt x="10326" y="1599"/>
                    </a:lnTo>
                    <a:cubicBezTo>
                      <a:pt x="10326" y="5028"/>
                      <a:pt x="10326" y="8553"/>
                      <a:pt x="10326" y="12077"/>
                    </a:cubicBezTo>
                    <a:lnTo>
                      <a:pt x="10326" y="12077"/>
                    </a:lnTo>
                    <a:cubicBezTo>
                      <a:pt x="14545" y="4343"/>
                      <a:pt x="22765" y="-334"/>
                      <a:pt x="31566" y="-20"/>
                    </a:cubicBezTo>
                    <a:cubicBezTo>
                      <a:pt x="33062" y="-29"/>
                      <a:pt x="34548" y="228"/>
                      <a:pt x="35948" y="742"/>
                    </a:cubicBezTo>
                    <a:lnTo>
                      <a:pt x="35281" y="11410"/>
                    </a:lnTo>
                    <a:cubicBezTo>
                      <a:pt x="33433" y="10839"/>
                      <a:pt x="31500" y="10543"/>
                      <a:pt x="29566" y="10553"/>
                    </a:cubicBezTo>
                    <a:cubicBezTo>
                      <a:pt x="16612" y="10553"/>
                      <a:pt x="10516" y="20078"/>
                      <a:pt x="10516" y="34270"/>
                    </a:cubicBezTo>
                    <a:lnTo>
                      <a:pt x="10516" y="65322"/>
                    </a:lnTo>
                    <a:lnTo>
                      <a:pt x="-57" y="653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361C8FF0-1D3B-2177-5D94-23DCDB30E667}"/>
                  </a:ext>
                </a:extLst>
              </p:cNvPr>
              <p:cNvSpPr/>
              <p:nvPr/>
            </p:nvSpPr>
            <p:spPr>
              <a:xfrm>
                <a:off x="8789223" y="6032539"/>
                <a:ext cx="15535" cy="96297"/>
              </a:xfrm>
              <a:custGeom>
                <a:avLst/>
                <a:gdLst>
                  <a:gd name="connsiteX0" fmla="*/ 7666 w 15535"/>
                  <a:gd name="connsiteY0" fmla="*/ -35 h 96297"/>
                  <a:gd name="connsiteX1" fmla="*/ 15476 w 15535"/>
                  <a:gd name="connsiteY1" fmla="*/ 7681 h 96297"/>
                  <a:gd name="connsiteX2" fmla="*/ 8056 w 15535"/>
                  <a:gd name="connsiteY2" fmla="*/ 15491 h 96297"/>
                  <a:gd name="connsiteX3" fmla="*/ 7666 w 15535"/>
                  <a:gd name="connsiteY3" fmla="*/ 15491 h 96297"/>
                  <a:gd name="connsiteX4" fmla="*/ -49 w 15535"/>
                  <a:gd name="connsiteY4" fmla="*/ 8166 h 96297"/>
                  <a:gd name="connsiteX5" fmla="*/ -49 w 15535"/>
                  <a:gd name="connsiteY5" fmla="*/ 7681 h 96297"/>
                  <a:gd name="connsiteX6" fmla="*/ 7666 w 15535"/>
                  <a:gd name="connsiteY6" fmla="*/ -35 h 96297"/>
                  <a:gd name="connsiteX7" fmla="*/ 2427 w 15535"/>
                  <a:gd name="connsiteY7" fmla="*/ 32541 h 96297"/>
                  <a:gd name="connsiteX8" fmla="*/ 13000 w 15535"/>
                  <a:gd name="connsiteY8" fmla="*/ 32541 h 96297"/>
                  <a:gd name="connsiteX9" fmla="*/ 13000 w 15535"/>
                  <a:gd name="connsiteY9" fmla="*/ 96263 h 96297"/>
                  <a:gd name="connsiteX10" fmla="*/ 2427 w 15535"/>
                  <a:gd name="connsiteY10" fmla="*/ 96263 h 96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535" h="96297">
                    <a:moveTo>
                      <a:pt x="7666" y="-35"/>
                    </a:moveTo>
                    <a:cubicBezTo>
                      <a:pt x="11943" y="-35"/>
                      <a:pt x="15429" y="3404"/>
                      <a:pt x="15476" y="7681"/>
                    </a:cubicBezTo>
                    <a:cubicBezTo>
                      <a:pt x="15581" y="11891"/>
                      <a:pt x="12257" y="15386"/>
                      <a:pt x="8056" y="15491"/>
                    </a:cubicBezTo>
                    <a:cubicBezTo>
                      <a:pt x="7923" y="15491"/>
                      <a:pt x="7799" y="15491"/>
                      <a:pt x="7666" y="15491"/>
                    </a:cubicBezTo>
                    <a:cubicBezTo>
                      <a:pt x="3513" y="15596"/>
                      <a:pt x="55" y="12319"/>
                      <a:pt x="-49" y="8166"/>
                    </a:cubicBezTo>
                    <a:cubicBezTo>
                      <a:pt x="-59" y="8004"/>
                      <a:pt x="-59" y="7842"/>
                      <a:pt x="-49" y="7681"/>
                    </a:cubicBezTo>
                    <a:cubicBezTo>
                      <a:pt x="-49" y="3423"/>
                      <a:pt x="3408" y="-35"/>
                      <a:pt x="7666" y="-35"/>
                    </a:cubicBezTo>
                    <a:moveTo>
                      <a:pt x="2427" y="32541"/>
                    </a:moveTo>
                    <a:lnTo>
                      <a:pt x="13000" y="32541"/>
                    </a:lnTo>
                    <a:lnTo>
                      <a:pt x="13000" y="96263"/>
                    </a:lnTo>
                    <a:lnTo>
                      <a:pt x="2427" y="9626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5A28DB7D-06B9-3324-27A0-B5FB107382C9}"/>
                  </a:ext>
                </a:extLst>
              </p:cNvPr>
              <p:cNvSpPr/>
              <p:nvPr/>
            </p:nvSpPr>
            <p:spPr>
              <a:xfrm>
                <a:off x="8814662" y="6047017"/>
                <a:ext cx="43719" cy="83251"/>
              </a:xfrm>
              <a:custGeom>
                <a:avLst/>
                <a:gdLst>
                  <a:gd name="connsiteX0" fmla="*/ 43663 w 43719"/>
                  <a:gd name="connsiteY0" fmla="*/ 27016 h 83251"/>
                  <a:gd name="connsiteX1" fmla="*/ 24613 w 43719"/>
                  <a:gd name="connsiteY1" fmla="*/ 27016 h 83251"/>
                  <a:gd name="connsiteX2" fmla="*/ 24613 w 43719"/>
                  <a:gd name="connsiteY2" fmla="*/ 58925 h 83251"/>
                  <a:gd name="connsiteX3" fmla="*/ 34138 w 43719"/>
                  <a:gd name="connsiteY3" fmla="*/ 73594 h 83251"/>
                  <a:gd name="connsiteX4" fmla="*/ 43663 w 43719"/>
                  <a:gd name="connsiteY4" fmla="*/ 71403 h 83251"/>
                  <a:gd name="connsiteX5" fmla="*/ 43663 w 43719"/>
                  <a:gd name="connsiteY5" fmla="*/ 80928 h 83251"/>
                  <a:gd name="connsiteX6" fmla="*/ 31281 w 43719"/>
                  <a:gd name="connsiteY6" fmla="*/ 83214 h 83251"/>
                  <a:gd name="connsiteX7" fmla="*/ 13755 w 43719"/>
                  <a:gd name="connsiteY7" fmla="*/ 61878 h 83251"/>
                  <a:gd name="connsiteX8" fmla="*/ 13755 w 43719"/>
                  <a:gd name="connsiteY8" fmla="*/ 26921 h 83251"/>
                  <a:gd name="connsiteX9" fmla="*/ -57 w 43719"/>
                  <a:gd name="connsiteY9" fmla="*/ 26921 h 83251"/>
                  <a:gd name="connsiteX10" fmla="*/ -57 w 43719"/>
                  <a:gd name="connsiteY10" fmla="*/ 17968 h 83251"/>
                  <a:gd name="connsiteX11" fmla="*/ 13755 w 43719"/>
                  <a:gd name="connsiteY11" fmla="*/ 17968 h 83251"/>
                  <a:gd name="connsiteX12" fmla="*/ 13755 w 43719"/>
                  <a:gd name="connsiteY12" fmla="*/ -35 h 83251"/>
                  <a:gd name="connsiteX13" fmla="*/ 24327 w 43719"/>
                  <a:gd name="connsiteY13" fmla="*/ -35 h 83251"/>
                  <a:gd name="connsiteX14" fmla="*/ 24327 w 43719"/>
                  <a:gd name="connsiteY14" fmla="*/ 17968 h 83251"/>
                  <a:gd name="connsiteX15" fmla="*/ 43377 w 43719"/>
                  <a:gd name="connsiteY15" fmla="*/ 17968 h 83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3719" h="83251">
                    <a:moveTo>
                      <a:pt x="43663" y="27016"/>
                    </a:moveTo>
                    <a:lnTo>
                      <a:pt x="24613" y="27016"/>
                    </a:lnTo>
                    <a:lnTo>
                      <a:pt x="24613" y="58925"/>
                    </a:lnTo>
                    <a:cubicBezTo>
                      <a:pt x="24613" y="67021"/>
                      <a:pt x="24613" y="73594"/>
                      <a:pt x="34138" y="73594"/>
                    </a:cubicBezTo>
                    <a:cubicBezTo>
                      <a:pt x="37443" y="73603"/>
                      <a:pt x="40701" y="72851"/>
                      <a:pt x="43663" y="71403"/>
                    </a:cubicBezTo>
                    <a:lnTo>
                      <a:pt x="43663" y="80928"/>
                    </a:lnTo>
                    <a:cubicBezTo>
                      <a:pt x="39720" y="82490"/>
                      <a:pt x="35519" y="83271"/>
                      <a:pt x="31281" y="83214"/>
                    </a:cubicBezTo>
                    <a:cubicBezTo>
                      <a:pt x="16231" y="83214"/>
                      <a:pt x="13755" y="75118"/>
                      <a:pt x="13755" y="61878"/>
                    </a:cubicBezTo>
                    <a:lnTo>
                      <a:pt x="13755" y="26921"/>
                    </a:lnTo>
                    <a:lnTo>
                      <a:pt x="-57" y="26921"/>
                    </a:lnTo>
                    <a:lnTo>
                      <a:pt x="-57" y="17968"/>
                    </a:lnTo>
                    <a:lnTo>
                      <a:pt x="13755" y="17968"/>
                    </a:lnTo>
                    <a:lnTo>
                      <a:pt x="13755" y="-35"/>
                    </a:lnTo>
                    <a:lnTo>
                      <a:pt x="24327" y="-35"/>
                    </a:lnTo>
                    <a:lnTo>
                      <a:pt x="24327" y="17968"/>
                    </a:lnTo>
                    <a:lnTo>
                      <a:pt x="43377" y="1796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/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102FC2A6-606D-D60E-B862-3D1CE78C6CB9}"/>
                  </a:ext>
                </a:extLst>
              </p:cNvPr>
              <p:cNvSpPr/>
              <p:nvPr/>
            </p:nvSpPr>
            <p:spPr>
              <a:xfrm>
                <a:off x="8865811" y="6064734"/>
                <a:ext cx="62769" cy="96704"/>
              </a:xfrm>
              <a:custGeom>
                <a:avLst/>
                <a:gdLst>
                  <a:gd name="connsiteX0" fmla="*/ 32329 w 62769"/>
                  <a:gd name="connsiteY0" fmla="*/ 78547 h 96704"/>
                  <a:gd name="connsiteX1" fmla="*/ 11088 w 62769"/>
                  <a:gd name="connsiteY1" fmla="*/ 96644 h 96704"/>
                  <a:gd name="connsiteX2" fmla="*/ 1563 w 62769"/>
                  <a:gd name="connsiteY2" fmla="*/ 94930 h 96704"/>
                  <a:gd name="connsiteX3" fmla="*/ 2896 w 62769"/>
                  <a:gd name="connsiteY3" fmla="*/ 85405 h 96704"/>
                  <a:gd name="connsiteX4" fmla="*/ 10326 w 62769"/>
                  <a:gd name="connsiteY4" fmla="*/ 86452 h 96704"/>
                  <a:gd name="connsiteX5" fmla="*/ 22137 w 62769"/>
                  <a:gd name="connsiteY5" fmla="*/ 75975 h 96704"/>
                  <a:gd name="connsiteX6" fmla="*/ 26328 w 62769"/>
                  <a:gd name="connsiteY6" fmla="*/ 64069 h 96704"/>
                  <a:gd name="connsiteX7" fmla="*/ -57 w 62769"/>
                  <a:gd name="connsiteY7" fmla="*/ -35 h 96704"/>
                  <a:gd name="connsiteX8" fmla="*/ 12326 w 62769"/>
                  <a:gd name="connsiteY8" fmla="*/ -35 h 96704"/>
                  <a:gd name="connsiteX9" fmla="*/ 32043 w 62769"/>
                  <a:gd name="connsiteY9" fmla="*/ 49876 h 96704"/>
                  <a:gd name="connsiteX10" fmla="*/ 32043 w 62769"/>
                  <a:gd name="connsiteY10" fmla="*/ 49876 h 96704"/>
                  <a:gd name="connsiteX11" fmla="*/ 51093 w 62769"/>
                  <a:gd name="connsiteY11" fmla="*/ -35 h 96704"/>
                  <a:gd name="connsiteX12" fmla="*/ 62713 w 62769"/>
                  <a:gd name="connsiteY12" fmla="*/ -35 h 96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2769" h="96704">
                    <a:moveTo>
                      <a:pt x="32329" y="78547"/>
                    </a:moveTo>
                    <a:cubicBezTo>
                      <a:pt x="28138" y="89310"/>
                      <a:pt x="23947" y="96644"/>
                      <a:pt x="11088" y="96644"/>
                    </a:cubicBezTo>
                    <a:cubicBezTo>
                      <a:pt x="7821" y="96806"/>
                      <a:pt x="4563" y="96215"/>
                      <a:pt x="1563" y="94930"/>
                    </a:cubicBezTo>
                    <a:lnTo>
                      <a:pt x="2896" y="85405"/>
                    </a:lnTo>
                    <a:cubicBezTo>
                      <a:pt x="5297" y="86176"/>
                      <a:pt x="7811" y="86528"/>
                      <a:pt x="10326" y="86452"/>
                    </a:cubicBezTo>
                    <a:cubicBezTo>
                      <a:pt x="17279" y="86452"/>
                      <a:pt x="19851" y="82261"/>
                      <a:pt x="22137" y="75975"/>
                    </a:cubicBezTo>
                    <a:lnTo>
                      <a:pt x="26328" y="64069"/>
                    </a:lnTo>
                    <a:lnTo>
                      <a:pt x="-57" y="-35"/>
                    </a:lnTo>
                    <a:lnTo>
                      <a:pt x="12326" y="-35"/>
                    </a:lnTo>
                    <a:lnTo>
                      <a:pt x="32043" y="49876"/>
                    </a:lnTo>
                    <a:lnTo>
                      <a:pt x="32043" y="49876"/>
                    </a:lnTo>
                    <a:lnTo>
                      <a:pt x="51093" y="-35"/>
                    </a:lnTo>
                    <a:lnTo>
                      <a:pt x="62713" y="-3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F50CF444-C751-D0B5-9C66-451F882D5489}"/>
                  </a:ext>
                </a:extLst>
              </p:cNvPr>
              <p:cNvSpPr/>
              <p:nvPr/>
            </p:nvSpPr>
            <p:spPr>
              <a:xfrm>
                <a:off x="8957994" y="6063460"/>
                <a:ext cx="66887" cy="66895"/>
              </a:xfrm>
              <a:custGeom>
                <a:avLst/>
                <a:gdLst>
                  <a:gd name="connsiteX0" fmla="*/ 33871 w 66887"/>
                  <a:gd name="connsiteY0" fmla="*/ 1 h 66895"/>
                  <a:gd name="connsiteX1" fmla="*/ 66827 w 66887"/>
                  <a:gd name="connsiteY1" fmla="*/ 33910 h 66895"/>
                  <a:gd name="connsiteX2" fmla="*/ 32918 w 66887"/>
                  <a:gd name="connsiteY2" fmla="*/ 66857 h 66895"/>
                  <a:gd name="connsiteX3" fmla="*/ -38 w 66887"/>
                  <a:gd name="connsiteY3" fmla="*/ 33434 h 66895"/>
                  <a:gd name="connsiteX4" fmla="*/ 31242 w 66887"/>
                  <a:gd name="connsiteY4" fmla="*/ -18 h 66895"/>
                  <a:gd name="connsiteX5" fmla="*/ 33871 w 66887"/>
                  <a:gd name="connsiteY5" fmla="*/ 1 h 66895"/>
                  <a:gd name="connsiteX6" fmla="*/ 33871 w 66887"/>
                  <a:gd name="connsiteY6" fmla="*/ 57151 h 66895"/>
                  <a:gd name="connsiteX7" fmla="*/ 58703 w 66887"/>
                  <a:gd name="connsiteY7" fmla="*/ 34605 h 66895"/>
                  <a:gd name="connsiteX8" fmla="*/ 36157 w 66887"/>
                  <a:gd name="connsiteY8" fmla="*/ 9774 h 66895"/>
                  <a:gd name="connsiteX9" fmla="*/ 11325 w 66887"/>
                  <a:gd name="connsiteY9" fmla="*/ 32319 h 66895"/>
                  <a:gd name="connsiteX10" fmla="*/ 11297 w 66887"/>
                  <a:gd name="connsiteY10" fmla="*/ 33434 h 66895"/>
                  <a:gd name="connsiteX11" fmla="*/ 32109 w 66887"/>
                  <a:gd name="connsiteY11" fmla="*/ 57103 h 66895"/>
                  <a:gd name="connsiteX12" fmla="*/ 33871 w 66887"/>
                  <a:gd name="connsiteY12" fmla="*/ 57151 h 66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6887" h="66895">
                    <a:moveTo>
                      <a:pt x="33871" y="1"/>
                    </a:moveTo>
                    <a:cubicBezTo>
                      <a:pt x="52331" y="268"/>
                      <a:pt x="67085" y="15441"/>
                      <a:pt x="66827" y="33910"/>
                    </a:cubicBezTo>
                    <a:cubicBezTo>
                      <a:pt x="66561" y="52369"/>
                      <a:pt x="51378" y="67124"/>
                      <a:pt x="32918" y="66857"/>
                    </a:cubicBezTo>
                    <a:cubicBezTo>
                      <a:pt x="14640" y="66600"/>
                      <a:pt x="-38" y="51712"/>
                      <a:pt x="-38" y="33434"/>
                    </a:cubicBezTo>
                    <a:cubicBezTo>
                      <a:pt x="-638" y="15555"/>
                      <a:pt x="13373" y="582"/>
                      <a:pt x="31242" y="-18"/>
                    </a:cubicBezTo>
                    <a:cubicBezTo>
                      <a:pt x="32118" y="-47"/>
                      <a:pt x="32995" y="-37"/>
                      <a:pt x="33871" y="1"/>
                    </a:cubicBezTo>
                    <a:moveTo>
                      <a:pt x="33871" y="57151"/>
                    </a:moveTo>
                    <a:cubicBezTo>
                      <a:pt x="46958" y="57780"/>
                      <a:pt x="58074" y="47683"/>
                      <a:pt x="58703" y="34605"/>
                    </a:cubicBezTo>
                    <a:cubicBezTo>
                      <a:pt x="59331" y="21518"/>
                      <a:pt x="49244" y="10402"/>
                      <a:pt x="36157" y="9774"/>
                    </a:cubicBezTo>
                    <a:cubicBezTo>
                      <a:pt x="23070" y="9145"/>
                      <a:pt x="11954" y="19232"/>
                      <a:pt x="11325" y="32319"/>
                    </a:cubicBezTo>
                    <a:cubicBezTo>
                      <a:pt x="11306" y="32691"/>
                      <a:pt x="11297" y="33062"/>
                      <a:pt x="11297" y="33434"/>
                    </a:cubicBezTo>
                    <a:cubicBezTo>
                      <a:pt x="10506" y="45721"/>
                      <a:pt x="19822" y="56313"/>
                      <a:pt x="32109" y="57103"/>
                    </a:cubicBezTo>
                    <a:cubicBezTo>
                      <a:pt x="32699" y="57142"/>
                      <a:pt x="33281" y="57161"/>
                      <a:pt x="33871" y="57151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E8E3AEF6-F9FE-AFCA-35CF-E21CFF8A991D}"/>
                  </a:ext>
                </a:extLst>
              </p:cNvPr>
              <p:cNvSpPr/>
              <p:nvPr/>
            </p:nvSpPr>
            <p:spPr>
              <a:xfrm>
                <a:off x="9030308" y="6024345"/>
                <a:ext cx="44958" cy="104491"/>
              </a:xfrm>
              <a:custGeom>
                <a:avLst/>
                <a:gdLst>
                  <a:gd name="connsiteX0" fmla="*/ 14231 w 44958"/>
                  <a:gd name="connsiteY0" fmla="*/ 49689 h 104491"/>
                  <a:gd name="connsiteX1" fmla="*/ -57 w 44958"/>
                  <a:gd name="connsiteY1" fmla="*/ 49689 h 104491"/>
                  <a:gd name="connsiteX2" fmla="*/ -57 w 44958"/>
                  <a:gd name="connsiteY2" fmla="*/ 40735 h 104491"/>
                  <a:gd name="connsiteX3" fmla="*/ 14231 w 44958"/>
                  <a:gd name="connsiteY3" fmla="*/ 40735 h 104491"/>
                  <a:gd name="connsiteX4" fmla="*/ 14231 w 44958"/>
                  <a:gd name="connsiteY4" fmla="*/ 26543 h 104491"/>
                  <a:gd name="connsiteX5" fmla="*/ 36805 w 44958"/>
                  <a:gd name="connsiteY5" fmla="*/ -32 h 104491"/>
                  <a:gd name="connsiteX6" fmla="*/ 44901 w 44958"/>
                  <a:gd name="connsiteY6" fmla="*/ 1683 h 104491"/>
                  <a:gd name="connsiteX7" fmla="*/ 43473 w 44958"/>
                  <a:gd name="connsiteY7" fmla="*/ 11208 h 104491"/>
                  <a:gd name="connsiteX8" fmla="*/ 36234 w 44958"/>
                  <a:gd name="connsiteY8" fmla="*/ 9874 h 104491"/>
                  <a:gd name="connsiteX9" fmla="*/ 24804 w 44958"/>
                  <a:gd name="connsiteY9" fmla="*/ 28924 h 104491"/>
                  <a:gd name="connsiteX10" fmla="*/ 24804 w 44958"/>
                  <a:gd name="connsiteY10" fmla="*/ 40830 h 104491"/>
                  <a:gd name="connsiteX11" fmla="*/ 40330 w 44958"/>
                  <a:gd name="connsiteY11" fmla="*/ 40830 h 104491"/>
                  <a:gd name="connsiteX12" fmla="*/ 40330 w 44958"/>
                  <a:gd name="connsiteY12" fmla="*/ 49784 h 104491"/>
                  <a:gd name="connsiteX13" fmla="*/ 24804 w 44958"/>
                  <a:gd name="connsiteY13" fmla="*/ 49784 h 104491"/>
                  <a:gd name="connsiteX14" fmla="*/ 24804 w 44958"/>
                  <a:gd name="connsiteY14" fmla="*/ 104457 h 104491"/>
                  <a:gd name="connsiteX15" fmla="*/ 14231 w 44958"/>
                  <a:gd name="connsiteY15" fmla="*/ 104457 h 104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4958" h="104491">
                    <a:moveTo>
                      <a:pt x="14231" y="49689"/>
                    </a:moveTo>
                    <a:lnTo>
                      <a:pt x="-57" y="49689"/>
                    </a:lnTo>
                    <a:lnTo>
                      <a:pt x="-57" y="40735"/>
                    </a:lnTo>
                    <a:lnTo>
                      <a:pt x="14231" y="40735"/>
                    </a:lnTo>
                    <a:lnTo>
                      <a:pt x="14231" y="26543"/>
                    </a:lnTo>
                    <a:cubicBezTo>
                      <a:pt x="14231" y="11017"/>
                      <a:pt x="19660" y="-32"/>
                      <a:pt x="36805" y="-32"/>
                    </a:cubicBezTo>
                    <a:cubicBezTo>
                      <a:pt x="39596" y="-80"/>
                      <a:pt x="42368" y="501"/>
                      <a:pt x="44901" y="1683"/>
                    </a:cubicBezTo>
                    <a:lnTo>
                      <a:pt x="43473" y="11208"/>
                    </a:lnTo>
                    <a:cubicBezTo>
                      <a:pt x="41139" y="10398"/>
                      <a:pt x="38701" y="9950"/>
                      <a:pt x="36234" y="9874"/>
                    </a:cubicBezTo>
                    <a:cubicBezTo>
                      <a:pt x="25185" y="9874"/>
                      <a:pt x="24804" y="17875"/>
                      <a:pt x="24804" y="28924"/>
                    </a:cubicBezTo>
                    <a:lnTo>
                      <a:pt x="24804" y="40830"/>
                    </a:lnTo>
                    <a:lnTo>
                      <a:pt x="40330" y="40830"/>
                    </a:lnTo>
                    <a:lnTo>
                      <a:pt x="40330" y="49784"/>
                    </a:lnTo>
                    <a:lnTo>
                      <a:pt x="24804" y="49784"/>
                    </a:lnTo>
                    <a:lnTo>
                      <a:pt x="24804" y="104457"/>
                    </a:lnTo>
                    <a:lnTo>
                      <a:pt x="14231" y="104457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B3C3AC6E-2321-ED1E-96B9-9D4C006A2E4F}"/>
                  </a:ext>
                </a:extLst>
              </p:cNvPr>
              <p:cNvSpPr/>
              <p:nvPr/>
            </p:nvSpPr>
            <p:spPr>
              <a:xfrm>
                <a:off x="9113842" y="6032539"/>
                <a:ext cx="74199" cy="96297"/>
              </a:xfrm>
              <a:custGeom>
                <a:avLst/>
                <a:gdLst>
                  <a:gd name="connsiteX0" fmla="*/ 0 w 74199"/>
                  <a:gd name="connsiteY0" fmla="*/ 0 h 96297"/>
                  <a:gd name="connsiteX1" fmla="*/ 11430 w 74199"/>
                  <a:gd name="connsiteY1" fmla="*/ 0 h 96297"/>
                  <a:gd name="connsiteX2" fmla="*/ 11430 w 74199"/>
                  <a:gd name="connsiteY2" fmla="*/ 40767 h 96297"/>
                  <a:gd name="connsiteX3" fmla="*/ 62770 w 74199"/>
                  <a:gd name="connsiteY3" fmla="*/ 40767 h 96297"/>
                  <a:gd name="connsiteX4" fmla="*/ 62770 w 74199"/>
                  <a:gd name="connsiteY4" fmla="*/ 0 h 96297"/>
                  <a:gd name="connsiteX5" fmla="*/ 74200 w 74199"/>
                  <a:gd name="connsiteY5" fmla="*/ 0 h 96297"/>
                  <a:gd name="connsiteX6" fmla="*/ 74200 w 74199"/>
                  <a:gd name="connsiteY6" fmla="*/ 96298 h 96297"/>
                  <a:gd name="connsiteX7" fmla="*/ 62770 w 74199"/>
                  <a:gd name="connsiteY7" fmla="*/ 96298 h 96297"/>
                  <a:gd name="connsiteX8" fmla="*/ 62770 w 74199"/>
                  <a:gd name="connsiteY8" fmla="*/ 51435 h 96297"/>
                  <a:gd name="connsiteX9" fmla="*/ 11430 w 74199"/>
                  <a:gd name="connsiteY9" fmla="*/ 51435 h 96297"/>
                  <a:gd name="connsiteX10" fmla="*/ 11430 w 74199"/>
                  <a:gd name="connsiteY10" fmla="*/ 96298 h 96297"/>
                  <a:gd name="connsiteX11" fmla="*/ 0 w 74199"/>
                  <a:gd name="connsiteY11" fmla="*/ 96298 h 96297"/>
                  <a:gd name="connsiteX12" fmla="*/ 0 w 74199"/>
                  <a:gd name="connsiteY12" fmla="*/ 0 h 96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4199" h="96297">
                    <a:moveTo>
                      <a:pt x="0" y="0"/>
                    </a:moveTo>
                    <a:lnTo>
                      <a:pt x="11430" y="0"/>
                    </a:lnTo>
                    <a:lnTo>
                      <a:pt x="11430" y="40767"/>
                    </a:lnTo>
                    <a:lnTo>
                      <a:pt x="62770" y="40767"/>
                    </a:lnTo>
                    <a:lnTo>
                      <a:pt x="62770" y="0"/>
                    </a:lnTo>
                    <a:lnTo>
                      <a:pt x="74200" y="0"/>
                    </a:lnTo>
                    <a:lnTo>
                      <a:pt x="74200" y="96298"/>
                    </a:lnTo>
                    <a:lnTo>
                      <a:pt x="62770" y="96298"/>
                    </a:lnTo>
                    <a:lnTo>
                      <a:pt x="62770" y="51435"/>
                    </a:lnTo>
                    <a:lnTo>
                      <a:pt x="11430" y="51435"/>
                    </a:lnTo>
                    <a:lnTo>
                      <a:pt x="11430" y="96298"/>
                    </a:lnTo>
                    <a:lnTo>
                      <a:pt x="0" y="9629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CBE7536F-D5D6-D827-1C7F-26D5ABC06D4B}"/>
                  </a:ext>
                </a:extLst>
              </p:cNvPr>
              <p:cNvSpPr/>
              <p:nvPr/>
            </p:nvSpPr>
            <p:spPr>
              <a:xfrm>
                <a:off x="9201072" y="6063453"/>
                <a:ext cx="66879" cy="66903"/>
              </a:xfrm>
              <a:custGeom>
                <a:avLst/>
                <a:gdLst>
                  <a:gd name="connsiteX0" fmla="*/ 33966 w 66879"/>
                  <a:gd name="connsiteY0" fmla="*/ 8 h 66903"/>
                  <a:gd name="connsiteX1" fmla="*/ 66818 w 66879"/>
                  <a:gd name="connsiteY1" fmla="*/ 34003 h 66903"/>
                  <a:gd name="connsiteX2" fmla="*/ 32823 w 66879"/>
                  <a:gd name="connsiteY2" fmla="*/ 66864 h 66903"/>
                  <a:gd name="connsiteX3" fmla="*/ -38 w 66879"/>
                  <a:gd name="connsiteY3" fmla="*/ 33441 h 66903"/>
                  <a:gd name="connsiteX4" fmla="*/ 31242 w 66879"/>
                  <a:gd name="connsiteY4" fmla="*/ -11 h 66903"/>
                  <a:gd name="connsiteX5" fmla="*/ 33966 w 66879"/>
                  <a:gd name="connsiteY5" fmla="*/ 8 h 66903"/>
                  <a:gd name="connsiteX6" fmla="*/ 33966 w 66879"/>
                  <a:gd name="connsiteY6" fmla="*/ 57158 h 66903"/>
                  <a:gd name="connsiteX7" fmla="*/ 58798 w 66879"/>
                  <a:gd name="connsiteY7" fmla="*/ 34612 h 66903"/>
                  <a:gd name="connsiteX8" fmla="*/ 36252 w 66879"/>
                  <a:gd name="connsiteY8" fmla="*/ 9781 h 66903"/>
                  <a:gd name="connsiteX9" fmla="*/ 11421 w 66879"/>
                  <a:gd name="connsiteY9" fmla="*/ 32326 h 66903"/>
                  <a:gd name="connsiteX10" fmla="*/ 11392 w 66879"/>
                  <a:gd name="connsiteY10" fmla="*/ 33441 h 66903"/>
                  <a:gd name="connsiteX11" fmla="*/ 32204 w 66879"/>
                  <a:gd name="connsiteY11" fmla="*/ 57110 h 66903"/>
                  <a:gd name="connsiteX12" fmla="*/ 33966 w 66879"/>
                  <a:gd name="connsiteY12" fmla="*/ 57158 h 66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6879" h="66903">
                    <a:moveTo>
                      <a:pt x="33966" y="8"/>
                    </a:moveTo>
                    <a:cubicBezTo>
                      <a:pt x="52426" y="322"/>
                      <a:pt x="67142" y="15543"/>
                      <a:pt x="66818" y="34003"/>
                    </a:cubicBezTo>
                    <a:cubicBezTo>
                      <a:pt x="66504" y="52472"/>
                      <a:pt x="51283" y="67178"/>
                      <a:pt x="32823" y="66864"/>
                    </a:cubicBezTo>
                    <a:cubicBezTo>
                      <a:pt x="14583" y="66550"/>
                      <a:pt x="-38" y="51681"/>
                      <a:pt x="-38" y="33441"/>
                    </a:cubicBezTo>
                    <a:cubicBezTo>
                      <a:pt x="-638" y="15562"/>
                      <a:pt x="13364" y="589"/>
                      <a:pt x="31242" y="-11"/>
                    </a:cubicBezTo>
                    <a:cubicBezTo>
                      <a:pt x="32147" y="-49"/>
                      <a:pt x="33061" y="-40"/>
                      <a:pt x="33966" y="8"/>
                    </a:cubicBezTo>
                    <a:moveTo>
                      <a:pt x="33966" y="57158"/>
                    </a:moveTo>
                    <a:cubicBezTo>
                      <a:pt x="47054" y="57786"/>
                      <a:pt x="58169" y="47690"/>
                      <a:pt x="58798" y="34612"/>
                    </a:cubicBezTo>
                    <a:cubicBezTo>
                      <a:pt x="59427" y="21525"/>
                      <a:pt x="49340" y="10409"/>
                      <a:pt x="36252" y="9781"/>
                    </a:cubicBezTo>
                    <a:cubicBezTo>
                      <a:pt x="23165" y="9152"/>
                      <a:pt x="12049" y="19239"/>
                      <a:pt x="11421" y="32326"/>
                    </a:cubicBezTo>
                    <a:cubicBezTo>
                      <a:pt x="11402" y="32698"/>
                      <a:pt x="11392" y="33069"/>
                      <a:pt x="11392" y="33441"/>
                    </a:cubicBezTo>
                    <a:cubicBezTo>
                      <a:pt x="10602" y="45728"/>
                      <a:pt x="19917" y="56320"/>
                      <a:pt x="32204" y="57110"/>
                    </a:cubicBezTo>
                    <a:cubicBezTo>
                      <a:pt x="32795" y="57148"/>
                      <a:pt x="33376" y="57167"/>
                      <a:pt x="33966" y="57158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F8DFF59A-9D0B-8EEE-5C5C-7C0EDA1B0F06}"/>
                  </a:ext>
                </a:extLst>
              </p:cNvPr>
              <p:cNvSpPr/>
              <p:nvPr/>
            </p:nvSpPr>
            <p:spPr>
              <a:xfrm>
                <a:off x="9282720" y="6063481"/>
                <a:ext cx="54863" cy="65356"/>
              </a:xfrm>
              <a:custGeom>
                <a:avLst/>
                <a:gdLst>
                  <a:gd name="connsiteX0" fmla="*/ -57 w 54863"/>
                  <a:gd name="connsiteY0" fmla="*/ 16744 h 65356"/>
                  <a:gd name="connsiteX1" fmla="*/ -57 w 54863"/>
                  <a:gd name="connsiteY1" fmla="*/ 1599 h 65356"/>
                  <a:gd name="connsiteX2" fmla="*/ 9468 w 54863"/>
                  <a:gd name="connsiteY2" fmla="*/ 1599 h 65356"/>
                  <a:gd name="connsiteX3" fmla="*/ 9468 w 54863"/>
                  <a:gd name="connsiteY3" fmla="*/ 12077 h 65356"/>
                  <a:gd name="connsiteX4" fmla="*/ 9468 w 54863"/>
                  <a:gd name="connsiteY4" fmla="*/ 12077 h 65356"/>
                  <a:gd name="connsiteX5" fmla="*/ 30709 w 54863"/>
                  <a:gd name="connsiteY5" fmla="*/ -20 h 65356"/>
                  <a:gd name="connsiteX6" fmla="*/ 54807 w 54863"/>
                  <a:gd name="connsiteY6" fmla="*/ 25983 h 65356"/>
                  <a:gd name="connsiteX7" fmla="*/ 54807 w 54863"/>
                  <a:gd name="connsiteY7" fmla="*/ 65322 h 65356"/>
                  <a:gd name="connsiteX8" fmla="*/ 44235 w 54863"/>
                  <a:gd name="connsiteY8" fmla="*/ 65322 h 65356"/>
                  <a:gd name="connsiteX9" fmla="*/ 44235 w 54863"/>
                  <a:gd name="connsiteY9" fmla="*/ 27222 h 65356"/>
                  <a:gd name="connsiteX10" fmla="*/ 29757 w 54863"/>
                  <a:gd name="connsiteY10" fmla="*/ 9981 h 65356"/>
                  <a:gd name="connsiteX11" fmla="*/ 10040 w 54863"/>
                  <a:gd name="connsiteY11" fmla="*/ 34461 h 65356"/>
                  <a:gd name="connsiteX12" fmla="*/ 10040 w 54863"/>
                  <a:gd name="connsiteY12" fmla="*/ 65322 h 65356"/>
                  <a:gd name="connsiteX13" fmla="*/ -57 w 54863"/>
                  <a:gd name="connsiteY13" fmla="*/ 65322 h 65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4863" h="65356">
                    <a:moveTo>
                      <a:pt x="-57" y="16744"/>
                    </a:moveTo>
                    <a:cubicBezTo>
                      <a:pt x="-57" y="10839"/>
                      <a:pt x="-57" y="5886"/>
                      <a:pt x="-57" y="1599"/>
                    </a:cubicBezTo>
                    <a:lnTo>
                      <a:pt x="9468" y="1599"/>
                    </a:lnTo>
                    <a:cubicBezTo>
                      <a:pt x="9468" y="5028"/>
                      <a:pt x="9468" y="8553"/>
                      <a:pt x="9468" y="12077"/>
                    </a:cubicBezTo>
                    <a:lnTo>
                      <a:pt x="9468" y="12077"/>
                    </a:lnTo>
                    <a:cubicBezTo>
                      <a:pt x="13688" y="4343"/>
                      <a:pt x="21908" y="-334"/>
                      <a:pt x="30709" y="-20"/>
                    </a:cubicBezTo>
                    <a:cubicBezTo>
                      <a:pt x="47378" y="-20"/>
                      <a:pt x="54807" y="10553"/>
                      <a:pt x="54807" y="25983"/>
                    </a:cubicBezTo>
                    <a:lnTo>
                      <a:pt x="54807" y="65322"/>
                    </a:lnTo>
                    <a:lnTo>
                      <a:pt x="44235" y="65322"/>
                    </a:lnTo>
                    <a:lnTo>
                      <a:pt x="44235" y="27222"/>
                    </a:lnTo>
                    <a:cubicBezTo>
                      <a:pt x="44235" y="16649"/>
                      <a:pt x="39663" y="9981"/>
                      <a:pt x="29757" y="9981"/>
                    </a:cubicBezTo>
                    <a:cubicBezTo>
                      <a:pt x="15945" y="9981"/>
                      <a:pt x="10040" y="19506"/>
                      <a:pt x="10040" y="34461"/>
                    </a:cubicBezTo>
                    <a:lnTo>
                      <a:pt x="10040" y="65322"/>
                    </a:lnTo>
                    <a:lnTo>
                      <a:pt x="-57" y="653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F0C0A899-4CC6-E967-1E3C-2B76C17335A3}"/>
                  </a:ext>
                </a:extLst>
              </p:cNvPr>
              <p:cNvSpPr/>
              <p:nvPr/>
            </p:nvSpPr>
            <p:spPr>
              <a:xfrm>
                <a:off x="9350657" y="6063402"/>
                <a:ext cx="66937" cy="98061"/>
              </a:xfrm>
              <a:custGeom>
                <a:avLst/>
                <a:gdLst>
                  <a:gd name="connsiteX0" fmla="*/ 66881 w 66937"/>
                  <a:gd name="connsiteY0" fmla="*/ 62448 h 98061"/>
                  <a:gd name="connsiteX1" fmla="*/ 32210 w 66937"/>
                  <a:gd name="connsiteY1" fmla="*/ 97976 h 98061"/>
                  <a:gd name="connsiteX2" fmla="*/ 968 w 66937"/>
                  <a:gd name="connsiteY2" fmla="*/ 85879 h 98061"/>
                  <a:gd name="connsiteX3" fmla="*/ 8588 w 66937"/>
                  <a:gd name="connsiteY3" fmla="*/ 77116 h 98061"/>
                  <a:gd name="connsiteX4" fmla="*/ 32210 w 66937"/>
                  <a:gd name="connsiteY4" fmla="*/ 88165 h 98061"/>
                  <a:gd name="connsiteX5" fmla="*/ 56308 w 66937"/>
                  <a:gd name="connsiteY5" fmla="*/ 62448 h 98061"/>
                  <a:gd name="connsiteX6" fmla="*/ 56308 w 66937"/>
                  <a:gd name="connsiteY6" fmla="*/ 54351 h 98061"/>
                  <a:gd name="connsiteX7" fmla="*/ 56308 w 66937"/>
                  <a:gd name="connsiteY7" fmla="*/ 54351 h 98061"/>
                  <a:gd name="connsiteX8" fmla="*/ 33829 w 66937"/>
                  <a:gd name="connsiteY8" fmla="*/ 66162 h 98061"/>
                  <a:gd name="connsiteX9" fmla="*/ 63 w 66937"/>
                  <a:gd name="connsiteY9" fmla="*/ 36025 h 98061"/>
                  <a:gd name="connsiteX10" fmla="*/ 15 w 66937"/>
                  <a:gd name="connsiteY10" fmla="*/ 33492 h 98061"/>
                  <a:gd name="connsiteX11" fmla="*/ 29285 w 66937"/>
                  <a:gd name="connsiteY11" fmla="*/ 30 h 98061"/>
                  <a:gd name="connsiteX12" fmla="*/ 33829 w 66937"/>
                  <a:gd name="connsiteY12" fmla="*/ 59 h 98061"/>
                  <a:gd name="connsiteX13" fmla="*/ 56308 w 66937"/>
                  <a:gd name="connsiteY13" fmla="*/ 12632 h 98061"/>
                  <a:gd name="connsiteX14" fmla="*/ 56308 w 66937"/>
                  <a:gd name="connsiteY14" fmla="*/ 12632 h 98061"/>
                  <a:gd name="connsiteX15" fmla="*/ 56308 w 66937"/>
                  <a:gd name="connsiteY15" fmla="*/ 1678 h 98061"/>
                  <a:gd name="connsiteX16" fmla="*/ 66881 w 66937"/>
                  <a:gd name="connsiteY16" fmla="*/ 1678 h 98061"/>
                  <a:gd name="connsiteX17" fmla="*/ 33543 w 66937"/>
                  <a:gd name="connsiteY17" fmla="*/ 56352 h 98061"/>
                  <a:gd name="connsiteX18" fmla="*/ 56784 w 66937"/>
                  <a:gd name="connsiteY18" fmla="*/ 33111 h 98061"/>
                  <a:gd name="connsiteX19" fmla="*/ 33543 w 66937"/>
                  <a:gd name="connsiteY19" fmla="*/ 9870 h 98061"/>
                  <a:gd name="connsiteX20" fmla="*/ 10302 w 66937"/>
                  <a:gd name="connsiteY20" fmla="*/ 33111 h 98061"/>
                  <a:gd name="connsiteX21" fmla="*/ 33543 w 66937"/>
                  <a:gd name="connsiteY21" fmla="*/ 56352 h 98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66937" h="98061">
                    <a:moveTo>
                      <a:pt x="66881" y="62448"/>
                    </a:moveTo>
                    <a:cubicBezTo>
                      <a:pt x="66881" y="85498"/>
                      <a:pt x="54498" y="97976"/>
                      <a:pt x="32210" y="97976"/>
                    </a:cubicBezTo>
                    <a:cubicBezTo>
                      <a:pt x="20551" y="98557"/>
                      <a:pt x="9197" y="94156"/>
                      <a:pt x="968" y="85879"/>
                    </a:cubicBezTo>
                    <a:lnTo>
                      <a:pt x="8588" y="77116"/>
                    </a:lnTo>
                    <a:cubicBezTo>
                      <a:pt x="14379" y="84193"/>
                      <a:pt x="23066" y="88260"/>
                      <a:pt x="32210" y="88165"/>
                    </a:cubicBezTo>
                    <a:cubicBezTo>
                      <a:pt x="51260" y="88165"/>
                      <a:pt x="56308" y="75973"/>
                      <a:pt x="56308" y="62448"/>
                    </a:cubicBezTo>
                    <a:lnTo>
                      <a:pt x="56308" y="54351"/>
                    </a:lnTo>
                    <a:lnTo>
                      <a:pt x="56308" y="54351"/>
                    </a:lnTo>
                    <a:cubicBezTo>
                      <a:pt x="51336" y="61886"/>
                      <a:pt x="42849" y="66343"/>
                      <a:pt x="33829" y="66162"/>
                    </a:cubicBezTo>
                    <a:cubicBezTo>
                      <a:pt x="16179" y="67162"/>
                      <a:pt x="1063" y="53675"/>
                      <a:pt x="63" y="36025"/>
                    </a:cubicBezTo>
                    <a:cubicBezTo>
                      <a:pt x="15" y="35187"/>
                      <a:pt x="-4" y="34339"/>
                      <a:pt x="15" y="33492"/>
                    </a:cubicBezTo>
                    <a:cubicBezTo>
                      <a:pt x="-1147" y="16175"/>
                      <a:pt x="11959" y="1192"/>
                      <a:pt x="29285" y="30"/>
                    </a:cubicBezTo>
                    <a:cubicBezTo>
                      <a:pt x="30800" y="-65"/>
                      <a:pt x="32314" y="-55"/>
                      <a:pt x="33829" y="59"/>
                    </a:cubicBezTo>
                    <a:cubicBezTo>
                      <a:pt x="43068" y="-217"/>
                      <a:pt x="51707" y="4612"/>
                      <a:pt x="56308" y="12632"/>
                    </a:cubicBezTo>
                    <a:lnTo>
                      <a:pt x="56308" y="12632"/>
                    </a:lnTo>
                    <a:lnTo>
                      <a:pt x="56308" y="1678"/>
                    </a:lnTo>
                    <a:lnTo>
                      <a:pt x="66881" y="1678"/>
                    </a:lnTo>
                    <a:close/>
                    <a:moveTo>
                      <a:pt x="33543" y="56352"/>
                    </a:moveTo>
                    <a:cubicBezTo>
                      <a:pt x="46383" y="56352"/>
                      <a:pt x="56784" y="45950"/>
                      <a:pt x="56784" y="33111"/>
                    </a:cubicBezTo>
                    <a:cubicBezTo>
                      <a:pt x="56784" y="20271"/>
                      <a:pt x="46383" y="9870"/>
                      <a:pt x="33543" y="9870"/>
                    </a:cubicBezTo>
                    <a:cubicBezTo>
                      <a:pt x="20703" y="9870"/>
                      <a:pt x="10302" y="20271"/>
                      <a:pt x="10302" y="33111"/>
                    </a:cubicBezTo>
                    <a:cubicBezTo>
                      <a:pt x="10302" y="45950"/>
                      <a:pt x="20703" y="56352"/>
                      <a:pt x="33543" y="56352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7D2B333A-0973-062F-327A-FE543F25BF75}"/>
                  </a:ext>
                </a:extLst>
              </p:cNvPr>
              <p:cNvSpPr/>
              <p:nvPr/>
            </p:nvSpPr>
            <p:spPr>
              <a:xfrm>
                <a:off x="9539781" y="6063453"/>
                <a:ext cx="66879" cy="66903"/>
              </a:xfrm>
              <a:custGeom>
                <a:avLst/>
                <a:gdLst>
                  <a:gd name="connsiteX0" fmla="*/ 33966 w 66879"/>
                  <a:gd name="connsiteY0" fmla="*/ 8 h 66903"/>
                  <a:gd name="connsiteX1" fmla="*/ 66818 w 66879"/>
                  <a:gd name="connsiteY1" fmla="*/ 34003 h 66903"/>
                  <a:gd name="connsiteX2" fmla="*/ 32823 w 66879"/>
                  <a:gd name="connsiteY2" fmla="*/ 66864 h 66903"/>
                  <a:gd name="connsiteX3" fmla="*/ -38 w 66879"/>
                  <a:gd name="connsiteY3" fmla="*/ 33441 h 66903"/>
                  <a:gd name="connsiteX4" fmla="*/ 31242 w 66879"/>
                  <a:gd name="connsiteY4" fmla="*/ -11 h 66903"/>
                  <a:gd name="connsiteX5" fmla="*/ 33966 w 66879"/>
                  <a:gd name="connsiteY5" fmla="*/ 8 h 66903"/>
                  <a:gd name="connsiteX6" fmla="*/ 33966 w 66879"/>
                  <a:gd name="connsiteY6" fmla="*/ 57158 h 66903"/>
                  <a:gd name="connsiteX7" fmla="*/ 58798 w 66879"/>
                  <a:gd name="connsiteY7" fmla="*/ 34612 h 66903"/>
                  <a:gd name="connsiteX8" fmla="*/ 36252 w 66879"/>
                  <a:gd name="connsiteY8" fmla="*/ 9781 h 66903"/>
                  <a:gd name="connsiteX9" fmla="*/ 11421 w 66879"/>
                  <a:gd name="connsiteY9" fmla="*/ 32326 h 66903"/>
                  <a:gd name="connsiteX10" fmla="*/ 11392 w 66879"/>
                  <a:gd name="connsiteY10" fmla="*/ 33441 h 66903"/>
                  <a:gd name="connsiteX11" fmla="*/ 32204 w 66879"/>
                  <a:gd name="connsiteY11" fmla="*/ 57110 h 66903"/>
                  <a:gd name="connsiteX12" fmla="*/ 33966 w 66879"/>
                  <a:gd name="connsiteY12" fmla="*/ 57158 h 66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6879" h="66903">
                    <a:moveTo>
                      <a:pt x="33966" y="8"/>
                    </a:moveTo>
                    <a:cubicBezTo>
                      <a:pt x="52426" y="322"/>
                      <a:pt x="67142" y="15543"/>
                      <a:pt x="66818" y="34003"/>
                    </a:cubicBezTo>
                    <a:cubicBezTo>
                      <a:pt x="66504" y="52472"/>
                      <a:pt x="51283" y="67178"/>
                      <a:pt x="32823" y="66864"/>
                    </a:cubicBezTo>
                    <a:cubicBezTo>
                      <a:pt x="14583" y="66550"/>
                      <a:pt x="-38" y="51681"/>
                      <a:pt x="-38" y="33441"/>
                    </a:cubicBezTo>
                    <a:cubicBezTo>
                      <a:pt x="-638" y="15562"/>
                      <a:pt x="13364" y="589"/>
                      <a:pt x="31242" y="-11"/>
                    </a:cubicBezTo>
                    <a:cubicBezTo>
                      <a:pt x="32147" y="-49"/>
                      <a:pt x="33061" y="-40"/>
                      <a:pt x="33966" y="8"/>
                    </a:cubicBezTo>
                    <a:moveTo>
                      <a:pt x="33966" y="57158"/>
                    </a:moveTo>
                    <a:cubicBezTo>
                      <a:pt x="47054" y="57786"/>
                      <a:pt x="58169" y="47690"/>
                      <a:pt x="58798" y="34612"/>
                    </a:cubicBezTo>
                    <a:cubicBezTo>
                      <a:pt x="59427" y="21525"/>
                      <a:pt x="49340" y="10409"/>
                      <a:pt x="36252" y="9781"/>
                    </a:cubicBezTo>
                    <a:cubicBezTo>
                      <a:pt x="23165" y="9152"/>
                      <a:pt x="12049" y="19239"/>
                      <a:pt x="11421" y="32326"/>
                    </a:cubicBezTo>
                    <a:cubicBezTo>
                      <a:pt x="11401" y="32698"/>
                      <a:pt x="11392" y="33069"/>
                      <a:pt x="11392" y="33441"/>
                    </a:cubicBezTo>
                    <a:cubicBezTo>
                      <a:pt x="10601" y="45728"/>
                      <a:pt x="19917" y="56320"/>
                      <a:pt x="32204" y="57110"/>
                    </a:cubicBezTo>
                    <a:cubicBezTo>
                      <a:pt x="32795" y="57148"/>
                      <a:pt x="33376" y="57167"/>
                      <a:pt x="33966" y="57158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A2B34613-5596-DFDF-9351-4AA4DE554755}"/>
                  </a:ext>
                </a:extLst>
              </p:cNvPr>
              <p:cNvSpPr/>
              <p:nvPr/>
            </p:nvSpPr>
            <p:spPr>
              <a:xfrm>
                <a:off x="9620477" y="6063481"/>
                <a:ext cx="55435" cy="65355"/>
              </a:xfrm>
              <a:custGeom>
                <a:avLst/>
                <a:gdLst>
                  <a:gd name="connsiteX0" fmla="*/ 515 w 55435"/>
                  <a:gd name="connsiteY0" fmla="*/ 16743 h 65355"/>
                  <a:gd name="connsiteX1" fmla="*/ -57 w 55435"/>
                  <a:gd name="connsiteY1" fmla="*/ 1599 h 65355"/>
                  <a:gd name="connsiteX2" fmla="*/ 10040 w 55435"/>
                  <a:gd name="connsiteY2" fmla="*/ 1599 h 65355"/>
                  <a:gd name="connsiteX3" fmla="*/ 10040 w 55435"/>
                  <a:gd name="connsiteY3" fmla="*/ 12076 h 65355"/>
                  <a:gd name="connsiteX4" fmla="*/ 10040 w 55435"/>
                  <a:gd name="connsiteY4" fmla="*/ 12076 h 65355"/>
                  <a:gd name="connsiteX5" fmla="*/ 31185 w 55435"/>
                  <a:gd name="connsiteY5" fmla="*/ -21 h 65355"/>
                  <a:gd name="connsiteX6" fmla="*/ 55379 w 55435"/>
                  <a:gd name="connsiteY6" fmla="*/ 25983 h 65355"/>
                  <a:gd name="connsiteX7" fmla="*/ 55379 w 55435"/>
                  <a:gd name="connsiteY7" fmla="*/ 65321 h 65355"/>
                  <a:gd name="connsiteX8" fmla="*/ 44806 w 55435"/>
                  <a:gd name="connsiteY8" fmla="*/ 65321 h 65355"/>
                  <a:gd name="connsiteX9" fmla="*/ 44806 w 55435"/>
                  <a:gd name="connsiteY9" fmla="*/ 27221 h 65355"/>
                  <a:gd name="connsiteX10" fmla="*/ 30233 w 55435"/>
                  <a:gd name="connsiteY10" fmla="*/ 9981 h 65355"/>
                  <a:gd name="connsiteX11" fmla="*/ 10516 w 55435"/>
                  <a:gd name="connsiteY11" fmla="*/ 34460 h 65355"/>
                  <a:gd name="connsiteX12" fmla="*/ 10516 w 55435"/>
                  <a:gd name="connsiteY12" fmla="*/ 65321 h 65355"/>
                  <a:gd name="connsiteX13" fmla="*/ -57 w 55435"/>
                  <a:gd name="connsiteY13" fmla="*/ 65321 h 65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5435" h="65355">
                    <a:moveTo>
                      <a:pt x="515" y="16743"/>
                    </a:moveTo>
                    <a:cubicBezTo>
                      <a:pt x="515" y="10838"/>
                      <a:pt x="-57" y="5885"/>
                      <a:pt x="-57" y="1599"/>
                    </a:cubicBezTo>
                    <a:lnTo>
                      <a:pt x="10040" y="1599"/>
                    </a:lnTo>
                    <a:cubicBezTo>
                      <a:pt x="10040" y="5028"/>
                      <a:pt x="10040" y="8552"/>
                      <a:pt x="10040" y="12076"/>
                    </a:cubicBezTo>
                    <a:lnTo>
                      <a:pt x="10040" y="12076"/>
                    </a:lnTo>
                    <a:cubicBezTo>
                      <a:pt x="14221" y="4361"/>
                      <a:pt x="22413" y="-325"/>
                      <a:pt x="31185" y="-21"/>
                    </a:cubicBezTo>
                    <a:cubicBezTo>
                      <a:pt x="47949" y="-21"/>
                      <a:pt x="55379" y="10552"/>
                      <a:pt x="55379" y="25983"/>
                    </a:cubicBezTo>
                    <a:lnTo>
                      <a:pt x="55379" y="65321"/>
                    </a:lnTo>
                    <a:lnTo>
                      <a:pt x="44806" y="65321"/>
                    </a:lnTo>
                    <a:lnTo>
                      <a:pt x="44806" y="27221"/>
                    </a:lnTo>
                    <a:cubicBezTo>
                      <a:pt x="44806" y="16648"/>
                      <a:pt x="40234" y="9981"/>
                      <a:pt x="30233" y="9981"/>
                    </a:cubicBezTo>
                    <a:cubicBezTo>
                      <a:pt x="16517" y="9981"/>
                      <a:pt x="10516" y="19506"/>
                      <a:pt x="10516" y="34460"/>
                    </a:cubicBezTo>
                    <a:lnTo>
                      <a:pt x="10516" y="65321"/>
                    </a:lnTo>
                    <a:lnTo>
                      <a:pt x="-57" y="6532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E4490D29-E311-9A76-C342-471727E23F92}"/>
                  </a:ext>
                </a:extLst>
              </p:cNvPr>
              <p:cNvSpPr/>
              <p:nvPr/>
            </p:nvSpPr>
            <p:spPr>
              <a:xfrm>
                <a:off x="9689175" y="6063402"/>
                <a:ext cx="66842" cy="98055"/>
              </a:xfrm>
              <a:custGeom>
                <a:avLst/>
                <a:gdLst>
                  <a:gd name="connsiteX0" fmla="*/ 66785 w 66842"/>
                  <a:gd name="connsiteY0" fmla="*/ 62448 h 98055"/>
                  <a:gd name="connsiteX1" fmla="*/ 32114 w 66842"/>
                  <a:gd name="connsiteY1" fmla="*/ 97976 h 98055"/>
                  <a:gd name="connsiteX2" fmla="*/ 872 w 66842"/>
                  <a:gd name="connsiteY2" fmla="*/ 85879 h 98055"/>
                  <a:gd name="connsiteX3" fmla="*/ 8493 w 66842"/>
                  <a:gd name="connsiteY3" fmla="*/ 77116 h 98055"/>
                  <a:gd name="connsiteX4" fmla="*/ 32114 w 66842"/>
                  <a:gd name="connsiteY4" fmla="*/ 88165 h 98055"/>
                  <a:gd name="connsiteX5" fmla="*/ 56213 w 66842"/>
                  <a:gd name="connsiteY5" fmla="*/ 62448 h 98055"/>
                  <a:gd name="connsiteX6" fmla="*/ 56213 w 66842"/>
                  <a:gd name="connsiteY6" fmla="*/ 54351 h 98055"/>
                  <a:gd name="connsiteX7" fmla="*/ 56213 w 66842"/>
                  <a:gd name="connsiteY7" fmla="*/ 54351 h 98055"/>
                  <a:gd name="connsiteX8" fmla="*/ 33829 w 66842"/>
                  <a:gd name="connsiteY8" fmla="*/ 66162 h 98055"/>
                  <a:gd name="connsiteX9" fmla="*/ 63 w 66842"/>
                  <a:gd name="connsiteY9" fmla="*/ 36025 h 98055"/>
                  <a:gd name="connsiteX10" fmla="*/ 15 w 66842"/>
                  <a:gd name="connsiteY10" fmla="*/ 33492 h 98055"/>
                  <a:gd name="connsiteX11" fmla="*/ 29286 w 66842"/>
                  <a:gd name="connsiteY11" fmla="*/ 30 h 98055"/>
                  <a:gd name="connsiteX12" fmla="*/ 33829 w 66842"/>
                  <a:gd name="connsiteY12" fmla="*/ 59 h 98055"/>
                  <a:gd name="connsiteX13" fmla="*/ 56213 w 66842"/>
                  <a:gd name="connsiteY13" fmla="*/ 12632 h 98055"/>
                  <a:gd name="connsiteX14" fmla="*/ 56213 w 66842"/>
                  <a:gd name="connsiteY14" fmla="*/ 12632 h 98055"/>
                  <a:gd name="connsiteX15" fmla="*/ 56213 w 66842"/>
                  <a:gd name="connsiteY15" fmla="*/ 1678 h 98055"/>
                  <a:gd name="connsiteX16" fmla="*/ 66785 w 66842"/>
                  <a:gd name="connsiteY16" fmla="*/ 1678 h 98055"/>
                  <a:gd name="connsiteX17" fmla="*/ 33543 w 66842"/>
                  <a:gd name="connsiteY17" fmla="*/ 56352 h 98055"/>
                  <a:gd name="connsiteX18" fmla="*/ 56784 w 66842"/>
                  <a:gd name="connsiteY18" fmla="*/ 33111 h 98055"/>
                  <a:gd name="connsiteX19" fmla="*/ 33543 w 66842"/>
                  <a:gd name="connsiteY19" fmla="*/ 9870 h 98055"/>
                  <a:gd name="connsiteX20" fmla="*/ 10302 w 66842"/>
                  <a:gd name="connsiteY20" fmla="*/ 33111 h 98055"/>
                  <a:gd name="connsiteX21" fmla="*/ 33543 w 66842"/>
                  <a:gd name="connsiteY21" fmla="*/ 56352 h 98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66842" h="98055">
                    <a:moveTo>
                      <a:pt x="66785" y="62448"/>
                    </a:moveTo>
                    <a:cubicBezTo>
                      <a:pt x="66785" y="85498"/>
                      <a:pt x="54498" y="97976"/>
                      <a:pt x="32114" y="97976"/>
                    </a:cubicBezTo>
                    <a:cubicBezTo>
                      <a:pt x="20465" y="98519"/>
                      <a:pt x="9121" y="94128"/>
                      <a:pt x="872" y="85879"/>
                    </a:cubicBezTo>
                    <a:lnTo>
                      <a:pt x="8493" y="77116"/>
                    </a:lnTo>
                    <a:cubicBezTo>
                      <a:pt x="14303" y="84165"/>
                      <a:pt x="22980" y="88222"/>
                      <a:pt x="32114" y="88165"/>
                    </a:cubicBezTo>
                    <a:cubicBezTo>
                      <a:pt x="51164" y="88165"/>
                      <a:pt x="56213" y="75973"/>
                      <a:pt x="56213" y="62448"/>
                    </a:cubicBezTo>
                    <a:lnTo>
                      <a:pt x="56213" y="54351"/>
                    </a:lnTo>
                    <a:lnTo>
                      <a:pt x="56213" y="54351"/>
                    </a:lnTo>
                    <a:cubicBezTo>
                      <a:pt x="51288" y="61886"/>
                      <a:pt x="42830" y="66353"/>
                      <a:pt x="33829" y="66162"/>
                    </a:cubicBezTo>
                    <a:cubicBezTo>
                      <a:pt x="16179" y="67162"/>
                      <a:pt x="1063" y="53675"/>
                      <a:pt x="63" y="36025"/>
                    </a:cubicBezTo>
                    <a:cubicBezTo>
                      <a:pt x="15" y="35187"/>
                      <a:pt x="-4" y="34339"/>
                      <a:pt x="15" y="33492"/>
                    </a:cubicBezTo>
                    <a:cubicBezTo>
                      <a:pt x="-1147" y="16175"/>
                      <a:pt x="11960" y="1192"/>
                      <a:pt x="29286" y="30"/>
                    </a:cubicBezTo>
                    <a:cubicBezTo>
                      <a:pt x="30800" y="-65"/>
                      <a:pt x="32314" y="-55"/>
                      <a:pt x="33829" y="59"/>
                    </a:cubicBezTo>
                    <a:cubicBezTo>
                      <a:pt x="43040" y="-227"/>
                      <a:pt x="51660" y="4612"/>
                      <a:pt x="56213" y="12632"/>
                    </a:cubicBezTo>
                    <a:lnTo>
                      <a:pt x="56213" y="12632"/>
                    </a:lnTo>
                    <a:lnTo>
                      <a:pt x="56213" y="1678"/>
                    </a:lnTo>
                    <a:lnTo>
                      <a:pt x="66785" y="1678"/>
                    </a:lnTo>
                    <a:close/>
                    <a:moveTo>
                      <a:pt x="33543" y="56352"/>
                    </a:moveTo>
                    <a:cubicBezTo>
                      <a:pt x="46383" y="56352"/>
                      <a:pt x="56784" y="45950"/>
                      <a:pt x="56784" y="33111"/>
                    </a:cubicBezTo>
                    <a:cubicBezTo>
                      <a:pt x="56784" y="20271"/>
                      <a:pt x="46383" y="9870"/>
                      <a:pt x="33543" y="9870"/>
                    </a:cubicBezTo>
                    <a:cubicBezTo>
                      <a:pt x="20704" y="9870"/>
                      <a:pt x="10302" y="20271"/>
                      <a:pt x="10302" y="33111"/>
                    </a:cubicBezTo>
                    <a:cubicBezTo>
                      <a:pt x="10302" y="45950"/>
                      <a:pt x="20704" y="56352"/>
                      <a:pt x="33543" y="56352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303185E1-4963-F210-AC2A-0FDAB6F70EEE}"/>
                  </a:ext>
                </a:extLst>
              </p:cNvPr>
              <p:cNvSpPr/>
              <p:nvPr/>
            </p:nvSpPr>
            <p:spPr>
              <a:xfrm>
                <a:off x="9466267" y="6032539"/>
                <a:ext cx="75628" cy="96297"/>
              </a:xfrm>
              <a:custGeom>
                <a:avLst/>
                <a:gdLst>
                  <a:gd name="connsiteX0" fmla="*/ 0 w 75628"/>
                  <a:gd name="connsiteY0" fmla="*/ 0 h 96297"/>
                  <a:gd name="connsiteX1" fmla="*/ 11430 w 75628"/>
                  <a:gd name="connsiteY1" fmla="*/ 0 h 96297"/>
                  <a:gd name="connsiteX2" fmla="*/ 11430 w 75628"/>
                  <a:gd name="connsiteY2" fmla="*/ 41624 h 96297"/>
                  <a:gd name="connsiteX3" fmla="*/ 13049 w 75628"/>
                  <a:gd name="connsiteY3" fmla="*/ 41624 h 96297"/>
                  <a:gd name="connsiteX4" fmla="*/ 56864 w 75628"/>
                  <a:gd name="connsiteY4" fmla="*/ 0 h 96297"/>
                  <a:gd name="connsiteX5" fmla="*/ 73247 w 75628"/>
                  <a:gd name="connsiteY5" fmla="*/ 0 h 96297"/>
                  <a:gd name="connsiteX6" fmla="*/ 25717 w 75628"/>
                  <a:gd name="connsiteY6" fmla="*/ 43910 h 96297"/>
                  <a:gd name="connsiteX7" fmla="*/ 75629 w 75628"/>
                  <a:gd name="connsiteY7" fmla="*/ 96298 h 96297"/>
                  <a:gd name="connsiteX8" fmla="*/ 58865 w 75628"/>
                  <a:gd name="connsiteY8" fmla="*/ 96298 h 96297"/>
                  <a:gd name="connsiteX9" fmla="*/ 13049 w 75628"/>
                  <a:gd name="connsiteY9" fmla="*/ 47339 h 96297"/>
                  <a:gd name="connsiteX10" fmla="*/ 11430 w 75628"/>
                  <a:gd name="connsiteY10" fmla="*/ 47339 h 96297"/>
                  <a:gd name="connsiteX11" fmla="*/ 11430 w 75628"/>
                  <a:gd name="connsiteY11" fmla="*/ 96298 h 96297"/>
                  <a:gd name="connsiteX12" fmla="*/ 0 w 75628"/>
                  <a:gd name="connsiteY12" fmla="*/ 96298 h 96297"/>
                  <a:gd name="connsiteX13" fmla="*/ 0 w 75628"/>
                  <a:gd name="connsiteY13" fmla="*/ 0 h 96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5628" h="96297">
                    <a:moveTo>
                      <a:pt x="0" y="0"/>
                    </a:moveTo>
                    <a:lnTo>
                      <a:pt x="11430" y="0"/>
                    </a:lnTo>
                    <a:lnTo>
                      <a:pt x="11430" y="41624"/>
                    </a:lnTo>
                    <a:lnTo>
                      <a:pt x="13049" y="41624"/>
                    </a:lnTo>
                    <a:lnTo>
                      <a:pt x="56864" y="0"/>
                    </a:lnTo>
                    <a:lnTo>
                      <a:pt x="73247" y="0"/>
                    </a:lnTo>
                    <a:lnTo>
                      <a:pt x="25717" y="43910"/>
                    </a:lnTo>
                    <a:lnTo>
                      <a:pt x="75629" y="96298"/>
                    </a:lnTo>
                    <a:lnTo>
                      <a:pt x="58865" y="96298"/>
                    </a:lnTo>
                    <a:lnTo>
                      <a:pt x="13049" y="47339"/>
                    </a:lnTo>
                    <a:lnTo>
                      <a:pt x="11430" y="47339"/>
                    </a:lnTo>
                    <a:lnTo>
                      <a:pt x="11430" y="96298"/>
                    </a:lnTo>
                    <a:lnTo>
                      <a:pt x="0" y="9629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707ECBA5-6AEF-694D-9A92-C116C1AB7461}"/>
                  </a:ext>
                </a:extLst>
              </p:cNvPr>
              <p:cNvSpPr/>
              <p:nvPr/>
            </p:nvSpPr>
            <p:spPr>
              <a:xfrm>
                <a:off x="8096858" y="5816608"/>
                <a:ext cx="157543" cy="150971"/>
              </a:xfrm>
              <a:custGeom>
                <a:avLst/>
                <a:gdLst>
                  <a:gd name="connsiteX0" fmla="*/ 94146 w 157543"/>
                  <a:gd name="connsiteY0" fmla="*/ 43114 h 150971"/>
                  <a:gd name="connsiteX1" fmla="*/ 151867 w 157543"/>
                  <a:gd name="connsiteY1" fmla="*/ 43114 h 150971"/>
                  <a:gd name="connsiteX2" fmla="*/ 151867 w 157543"/>
                  <a:gd name="connsiteY2" fmla="*/ 34065 h 150971"/>
                  <a:gd name="connsiteX3" fmla="*/ 83478 w 157543"/>
                  <a:gd name="connsiteY3" fmla="*/ 34065 h 150971"/>
                  <a:gd name="connsiteX4" fmla="*/ 83478 w 157543"/>
                  <a:gd name="connsiteY4" fmla="*/ 16920 h 150971"/>
                  <a:gd name="connsiteX5" fmla="*/ 135865 w 157543"/>
                  <a:gd name="connsiteY5" fmla="*/ 9490 h 150971"/>
                  <a:gd name="connsiteX6" fmla="*/ 137580 w 157543"/>
                  <a:gd name="connsiteY6" fmla="*/ 9490 h 150971"/>
                  <a:gd name="connsiteX7" fmla="*/ 132436 w 157543"/>
                  <a:gd name="connsiteY7" fmla="*/ -35 h 150971"/>
                  <a:gd name="connsiteX8" fmla="*/ 131579 w 157543"/>
                  <a:gd name="connsiteY8" fmla="*/ -35 h 150971"/>
                  <a:gd name="connsiteX9" fmla="*/ 18993 w 157543"/>
                  <a:gd name="connsiteY9" fmla="*/ 11110 h 150971"/>
                  <a:gd name="connsiteX10" fmla="*/ 17279 w 157543"/>
                  <a:gd name="connsiteY10" fmla="*/ 11110 h 150971"/>
                  <a:gd name="connsiteX11" fmla="*/ 20041 w 157543"/>
                  <a:gd name="connsiteY11" fmla="*/ 20635 h 150971"/>
                  <a:gd name="connsiteX12" fmla="*/ 20994 w 157543"/>
                  <a:gd name="connsiteY12" fmla="*/ 20635 h 150971"/>
                  <a:gd name="connsiteX13" fmla="*/ 73762 w 157543"/>
                  <a:gd name="connsiteY13" fmla="*/ 17682 h 150971"/>
                  <a:gd name="connsiteX14" fmla="*/ 73762 w 157543"/>
                  <a:gd name="connsiteY14" fmla="*/ 33589 h 150971"/>
                  <a:gd name="connsiteX15" fmla="*/ 5373 w 157543"/>
                  <a:gd name="connsiteY15" fmla="*/ 33589 h 150971"/>
                  <a:gd name="connsiteX16" fmla="*/ 5373 w 157543"/>
                  <a:gd name="connsiteY16" fmla="*/ 42637 h 150971"/>
                  <a:gd name="connsiteX17" fmla="*/ 62523 w 157543"/>
                  <a:gd name="connsiteY17" fmla="*/ 42637 h 150971"/>
                  <a:gd name="connsiteX18" fmla="*/ 38234 w 157543"/>
                  <a:gd name="connsiteY18" fmla="*/ 62164 h 150971"/>
                  <a:gd name="connsiteX19" fmla="*/ 1277 w 157543"/>
                  <a:gd name="connsiteY19" fmla="*/ 80737 h 150971"/>
                  <a:gd name="connsiteX20" fmla="*/ -57 w 157543"/>
                  <a:gd name="connsiteY20" fmla="*/ 81214 h 150971"/>
                  <a:gd name="connsiteX21" fmla="*/ 4230 w 157543"/>
                  <a:gd name="connsiteY21" fmla="*/ 90072 h 150971"/>
                  <a:gd name="connsiteX22" fmla="*/ 5373 w 157543"/>
                  <a:gd name="connsiteY22" fmla="*/ 90072 h 150971"/>
                  <a:gd name="connsiteX23" fmla="*/ 46235 w 157543"/>
                  <a:gd name="connsiteY23" fmla="*/ 68450 h 150971"/>
                  <a:gd name="connsiteX24" fmla="*/ 73381 w 157543"/>
                  <a:gd name="connsiteY24" fmla="*/ 44352 h 150971"/>
                  <a:gd name="connsiteX25" fmla="*/ 73381 w 157543"/>
                  <a:gd name="connsiteY25" fmla="*/ 81309 h 150971"/>
                  <a:gd name="connsiteX26" fmla="*/ 32709 w 157543"/>
                  <a:gd name="connsiteY26" fmla="*/ 81309 h 150971"/>
                  <a:gd name="connsiteX27" fmla="*/ 32709 w 157543"/>
                  <a:gd name="connsiteY27" fmla="*/ 150937 h 150971"/>
                  <a:gd name="connsiteX28" fmla="*/ 125197 w 157543"/>
                  <a:gd name="connsiteY28" fmla="*/ 150937 h 150971"/>
                  <a:gd name="connsiteX29" fmla="*/ 125197 w 157543"/>
                  <a:gd name="connsiteY29" fmla="*/ 81309 h 150971"/>
                  <a:gd name="connsiteX30" fmla="*/ 83478 w 157543"/>
                  <a:gd name="connsiteY30" fmla="*/ 81309 h 150971"/>
                  <a:gd name="connsiteX31" fmla="*/ 83478 w 157543"/>
                  <a:gd name="connsiteY31" fmla="*/ 44352 h 150971"/>
                  <a:gd name="connsiteX32" fmla="*/ 148819 w 157543"/>
                  <a:gd name="connsiteY32" fmla="*/ 88643 h 150971"/>
                  <a:gd name="connsiteX33" fmla="*/ 149581 w 157543"/>
                  <a:gd name="connsiteY33" fmla="*/ 88643 h 150971"/>
                  <a:gd name="connsiteX34" fmla="*/ 157487 w 157543"/>
                  <a:gd name="connsiteY34" fmla="*/ 80166 h 150971"/>
                  <a:gd name="connsiteX35" fmla="*/ 155868 w 157543"/>
                  <a:gd name="connsiteY35" fmla="*/ 79404 h 150971"/>
                  <a:gd name="connsiteX36" fmla="*/ 94146 w 157543"/>
                  <a:gd name="connsiteY36" fmla="*/ 43114 h 150971"/>
                  <a:gd name="connsiteX37" fmla="*/ 115482 w 157543"/>
                  <a:gd name="connsiteY37" fmla="*/ 119885 h 150971"/>
                  <a:gd name="connsiteX38" fmla="*/ 115482 w 157543"/>
                  <a:gd name="connsiteY38" fmla="*/ 142078 h 150971"/>
                  <a:gd name="connsiteX39" fmla="*/ 42806 w 157543"/>
                  <a:gd name="connsiteY39" fmla="*/ 142078 h 150971"/>
                  <a:gd name="connsiteX40" fmla="*/ 42806 w 157543"/>
                  <a:gd name="connsiteY40" fmla="*/ 119885 h 150971"/>
                  <a:gd name="connsiteX41" fmla="*/ 42806 w 157543"/>
                  <a:gd name="connsiteY41" fmla="*/ 110836 h 150971"/>
                  <a:gd name="connsiteX42" fmla="*/ 42806 w 157543"/>
                  <a:gd name="connsiteY42" fmla="*/ 90453 h 150971"/>
                  <a:gd name="connsiteX43" fmla="*/ 115863 w 157543"/>
                  <a:gd name="connsiteY43" fmla="*/ 90453 h 150971"/>
                  <a:gd name="connsiteX44" fmla="*/ 115863 w 157543"/>
                  <a:gd name="connsiteY44" fmla="*/ 110836 h 150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157543" h="150971">
                    <a:moveTo>
                      <a:pt x="94146" y="43114"/>
                    </a:moveTo>
                    <a:lnTo>
                      <a:pt x="151867" y="43114"/>
                    </a:lnTo>
                    <a:lnTo>
                      <a:pt x="151867" y="34065"/>
                    </a:lnTo>
                    <a:lnTo>
                      <a:pt x="83478" y="34065"/>
                    </a:lnTo>
                    <a:lnTo>
                      <a:pt x="83478" y="16920"/>
                    </a:lnTo>
                    <a:cubicBezTo>
                      <a:pt x="101067" y="15434"/>
                      <a:pt x="118556" y="12948"/>
                      <a:pt x="135865" y="9490"/>
                    </a:cubicBezTo>
                    <a:lnTo>
                      <a:pt x="137580" y="9490"/>
                    </a:lnTo>
                    <a:lnTo>
                      <a:pt x="132436" y="-35"/>
                    </a:lnTo>
                    <a:lnTo>
                      <a:pt x="131579" y="-35"/>
                    </a:lnTo>
                    <a:cubicBezTo>
                      <a:pt x="94499" y="7309"/>
                      <a:pt x="56794" y="11043"/>
                      <a:pt x="18993" y="11110"/>
                    </a:cubicBezTo>
                    <a:lnTo>
                      <a:pt x="17279" y="11110"/>
                    </a:lnTo>
                    <a:lnTo>
                      <a:pt x="20041" y="20635"/>
                    </a:lnTo>
                    <a:lnTo>
                      <a:pt x="20994" y="20635"/>
                    </a:lnTo>
                    <a:cubicBezTo>
                      <a:pt x="39472" y="20158"/>
                      <a:pt x="57189" y="19206"/>
                      <a:pt x="73762" y="17682"/>
                    </a:cubicBezTo>
                    <a:lnTo>
                      <a:pt x="73762" y="33589"/>
                    </a:lnTo>
                    <a:lnTo>
                      <a:pt x="5373" y="33589"/>
                    </a:lnTo>
                    <a:lnTo>
                      <a:pt x="5373" y="42637"/>
                    </a:lnTo>
                    <a:lnTo>
                      <a:pt x="62523" y="42637"/>
                    </a:lnTo>
                    <a:cubicBezTo>
                      <a:pt x="55276" y="50133"/>
                      <a:pt x="47115" y="56696"/>
                      <a:pt x="38234" y="62164"/>
                    </a:cubicBezTo>
                    <a:cubicBezTo>
                      <a:pt x="26663" y="69745"/>
                      <a:pt x="14263" y="75975"/>
                      <a:pt x="1277" y="80737"/>
                    </a:cubicBezTo>
                    <a:lnTo>
                      <a:pt x="-57" y="81214"/>
                    </a:lnTo>
                    <a:lnTo>
                      <a:pt x="4230" y="90072"/>
                    </a:lnTo>
                    <a:lnTo>
                      <a:pt x="5373" y="90072"/>
                    </a:lnTo>
                    <a:cubicBezTo>
                      <a:pt x="19749" y="84395"/>
                      <a:pt x="33453" y="77146"/>
                      <a:pt x="46235" y="68450"/>
                    </a:cubicBezTo>
                    <a:cubicBezTo>
                      <a:pt x="56211" y="61525"/>
                      <a:pt x="65325" y="53439"/>
                      <a:pt x="73381" y="44352"/>
                    </a:cubicBezTo>
                    <a:lnTo>
                      <a:pt x="73381" y="81309"/>
                    </a:lnTo>
                    <a:lnTo>
                      <a:pt x="32709" y="81309"/>
                    </a:lnTo>
                    <a:lnTo>
                      <a:pt x="32709" y="150937"/>
                    </a:lnTo>
                    <a:lnTo>
                      <a:pt x="125197" y="150937"/>
                    </a:lnTo>
                    <a:lnTo>
                      <a:pt x="125197" y="81309"/>
                    </a:lnTo>
                    <a:lnTo>
                      <a:pt x="83478" y="81309"/>
                    </a:lnTo>
                    <a:lnTo>
                      <a:pt x="83478" y="44352"/>
                    </a:lnTo>
                    <a:cubicBezTo>
                      <a:pt x="101952" y="63488"/>
                      <a:pt x="124204" y="78566"/>
                      <a:pt x="148819" y="88643"/>
                    </a:cubicBezTo>
                    <a:lnTo>
                      <a:pt x="149581" y="88643"/>
                    </a:lnTo>
                    <a:lnTo>
                      <a:pt x="157487" y="80166"/>
                    </a:lnTo>
                    <a:lnTo>
                      <a:pt x="155868" y="79404"/>
                    </a:lnTo>
                    <a:cubicBezTo>
                      <a:pt x="133236" y="71203"/>
                      <a:pt x="112312" y="58906"/>
                      <a:pt x="94146" y="43114"/>
                    </a:cubicBezTo>
                    <a:close/>
                    <a:moveTo>
                      <a:pt x="115482" y="119885"/>
                    </a:moveTo>
                    <a:lnTo>
                      <a:pt x="115482" y="142078"/>
                    </a:lnTo>
                    <a:lnTo>
                      <a:pt x="42806" y="142078"/>
                    </a:lnTo>
                    <a:lnTo>
                      <a:pt x="42806" y="119885"/>
                    </a:lnTo>
                    <a:close/>
                    <a:moveTo>
                      <a:pt x="42806" y="110836"/>
                    </a:moveTo>
                    <a:lnTo>
                      <a:pt x="42806" y="90453"/>
                    </a:lnTo>
                    <a:lnTo>
                      <a:pt x="115863" y="90453"/>
                    </a:lnTo>
                    <a:lnTo>
                      <a:pt x="115863" y="11083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/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4E36E92F-BEC4-DC44-A1D7-316521824F16}"/>
                  </a:ext>
                </a:extLst>
              </p:cNvPr>
              <p:cNvSpPr/>
              <p:nvPr/>
            </p:nvSpPr>
            <p:spPr>
              <a:xfrm>
                <a:off x="8896386" y="5817846"/>
                <a:ext cx="156400" cy="154114"/>
              </a:xfrm>
              <a:custGeom>
                <a:avLst/>
                <a:gdLst>
                  <a:gd name="connsiteX0" fmla="*/ 113767 w 156400"/>
                  <a:gd name="connsiteY0" fmla="*/ 105598 h 154114"/>
                  <a:gd name="connsiteX1" fmla="*/ 91479 w 156400"/>
                  <a:gd name="connsiteY1" fmla="*/ 56353 h 154114"/>
                  <a:gd name="connsiteX2" fmla="*/ 151581 w 156400"/>
                  <a:gd name="connsiteY2" fmla="*/ 56353 h 154114"/>
                  <a:gd name="connsiteX3" fmla="*/ 151581 w 156400"/>
                  <a:gd name="connsiteY3" fmla="*/ 46066 h 154114"/>
                  <a:gd name="connsiteX4" fmla="*/ 78620 w 156400"/>
                  <a:gd name="connsiteY4" fmla="*/ 46066 h 154114"/>
                  <a:gd name="connsiteX5" fmla="*/ 83097 w 156400"/>
                  <a:gd name="connsiteY5" fmla="*/ 1299 h 154114"/>
                  <a:gd name="connsiteX6" fmla="*/ 83097 w 156400"/>
                  <a:gd name="connsiteY6" fmla="*/ -35 h 154114"/>
                  <a:gd name="connsiteX7" fmla="*/ 73000 w 156400"/>
                  <a:gd name="connsiteY7" fmla="*/ -35 h 154114"/>
                  <a:gd name="connsiteX8" fmla="*/ 73000 w 156400"/>
                  <a:gd name="connsiteY8" fmla="*/ 1108 h 154114"/>
                  <a:gd name="connsiteX9" fmla="*/ 68333 w 156400"/>
                  <a:gd name="connsiteY9" fmla="*/ 46066 h 154114"/>
                  <a:gd name="connsiteX10" fmla="*/ 6992 w 156400"/>
                  <a:gd name="connsiteY10" fmla="*/ 46066 h 154114"/>
                  <a:gd name="connsiteX11" fmla="*/ 6992 w 156400"/>
                  <a:gd name="connsiteY11" fmla="*/ 56353 h 154114"/>
                  <a:gd name="connsiteX12" fmla="*/ 66523 w 156400"/>
                  <a:gd name="connsiteY12" fmla="*/ 56353 h 154114"/>
                  <a:gd name="connsiteX13" fmla="*/ 51569 w 156400"/>
                  <a:gd name="connsiteY13" fmla="*/ 100359 h 154114"/>
                  <a:gd name="connsiteX14" fmla="*/ 1372 w 156400"/>
                  <a:gd name="connsiteY14" fmla="*/ 144745 h 154114"/>
                  <a:gd name="connsiteX15" fmla="*/ -57 w 156400"/>
                  <a:gd name="connsiteY15" fmla="*/ 145602 h 154114"/>
                  <a:gd name="connsiteX16" fmla="*/ 7278 w 156400"/>
                  <a:gd name="connsiteY16" fmla="*/ 153508 h 154114"/>
                  <a:gd name="connsiteX17" fmla="*/ 8135 w 156400"/>
                  <a:gd name="connsiteY17" fmla="*/ 153032 h 154114"/>
                  <a:gd name="connsiteX18" fmla="*/ 61380 w 156400"/>
                  <a:gd name="connsiteY18" fmla="*/ 105407 h 154114"/>
                  <a:gd name="connsiteX19" fmla="*/ 76905 w 156400"/>
                  <a:gd name="connsiteY19" fmla="*/ 56830 h 154114"/>
                  <a:gd name="connsiteX20" fmla="*/ 81477 w 156400"/>
                  <a:gd name="connsiteY20" fmla="*/ 56830 h 154114"/>
                  <a:gd name="connsiteX21" fmla="*/ 105195 w 156400"/>
                  <a:gd name="connsiteY21" fmla="*/ 111312 h 154114"/>
                  <a:gd name="connsiteX22" fmla="*/ 148629 w 156400"/>
                  <a:gd name="connsiteY22" fmla="*/ 153413 h 154114"/>
                  <a:gd name="connsiteX23" fmla="*/ 149676 w 156400"/>
                  <a:gd name="connsiteY23" fmla="*/ 154080 h 154114"/>
                  <a:gd name="connsiteX24" fmla="*/ 156344 w 156400"/>
                  <a:gd name="connsiteY24" fmla="*/ 144555 h 154114"/>
                  <a:gd name="connsiteX25" fmla="*/ 155201 w 156400"/>
                  <a:gd name="connsiteY25" fmla="*/ 143888 h 154114"/>
                  <a:gd name="connsiteX26" fmla="*/ 113767 w 156400"/>
                  <a:gd name="connsiteY26" fmla="*/ 105598 h 154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56400" h="154114">
                    <a:moveTo>
                      <a:pt x="113767" y="105598"/>
                    </a:moveTo>
                    <a:cubicBezTo>
                      <a:pt x="102737" y="91062"/>
                      <a:pt x="95127" y="74232"/>
                      <a:pt x="91479" y="56353"/>
                    </a:cubicBezTo>
                    <a:lnTo>
                      <a:pt x="151581" y="56353"/>
                    </a:lnTo>
                    <a:lnTo>
                      <a:pt x="151581" y="46066"/>
                    </a:lnTo>
                    <a:lnTo>
                      <a:pt x="78620" y="46066"/>
                    </a:lnTo>
                    <a:cubicBezTo>
                      <a:pt x="80430" y="33493"/>
                      <a:pt x="81954" y="18825"/>
                      <a:pt x="83097" y="1299"/>
                    </a:cubicBezTo>
                    <a:lnTo>
                      <a:pt x="83097" y="-35"/>
                    </a:lnTo>
                    <a:lnTo>
                      <a:pt x="73000" y="-35"/>
                    </a:lnTo>
                    <a:lnTo>
                      <a:pt x="73000" y="1108"/>
                    </a:lnTo>
                    <a:cubicBezTo>
                      <a:pt x="71857" y="17396"/>
                      <a:pt x="70333" y="32827"/>
                      <a:pt x="68333" y="46066"/>
                    </a:cubicBezTo>
                    <a:lnTo>
                      <a:pt x="6992" y="46066"/>
                    </a:lnTo>
                    <a:lnTo>
                      <a:pt x="6992" y="56353"/>
                    </a:lnTo>
                    <a:lnTo>
                      <a:pt x="66523" y="56353"/>
                    </a:lnTo>
                    <a:cubicBezTo>
                      <a:pt x="64151" y="71784"/>
                      <a:pt x="59094" y="86681"/>
                      <a:pt x="51569" y="100359"/>
                    </a:cubicBezTo>
                    <a:cubicBezTo>
                      <a:pt x="39101" y="119371"/>
                      <a:pt x="21765" y="134696"/>
                      <a:pt x="1372" y="144745"/>
                    </a:cubicBezTo>
                    <a:lnTo>
                      <a:pt x="-57" y="145602"/>
                    </a:lnTo>
                    <a:lnTo>
                      <a:pt x="7278" y="153508"/>
                    </a:lnTo>
                    <a:lnTo>
                      <a:pt x="8135" y="153032"/>
                    </a:lnTo>
                    <a:cubicBezTo>
                      <a:pt x="30023" y="142497"/>
                      <a:pt x="48483" y="125990"/>
                      <a:pt x="61380" y="105407"/>
                    </a:cubicBezTo>
                    <a:cubicBezTo>
                      <a:pt x="69209" y="90186"/>
                      <a:pt x="74458" y="73774"/>
                      <a:pt x="76905" y="56830"/>
                    </a:cubicBezTo>
                    <a:lnTo>
                      <a:pt x="81477" y="56830"/>
                    </a:lnTo>
                    <a:cubicBezTo>
                      <a:pt x="85326" y="76499"/>
                      <a:pt x="93422" y="95091"/>
                      <a:pt x="105195" y="111312"/>
                    </a:cubicBezTo>
                    <a:cubicBezTo>
                      <a:pt x="116672" y="128143"/>
                      <a:pt x="131446" y="142469"/>
                      <a:pt x="148629" y="153413"/>
                    </a:cubicBezTo>
                    <a:lnTo>
                      <a:pt x="149676" y="154080"/>
                    </a:lnTo>
                    <a:lnTo>
                      <a:pt x="156344" y="144555"/>
                    </a:lnTo>
                    <a:lnTo>
                      <a:pt x="155201" y="143888"/>
                    </a:lnTo>
                    <a:cubicBezTo>
                      <a:pt x="138913" y="134096"/>
                      <a:pt x="124816" y="121057"/>
                      <a:pt x="113767" y="10559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21B5942E-837B-D461-3007-5B74BB2C4920}"/>
                  </a:ext>
                </a:extLst>
              </p:cNvPr>
              <p:cNvSpPr/>
              <p:nvPr/>
            </p:nvSpPr>
            <p:spPr>
              <a:xfrm>
                <a:off x="8701028" y="5816703"/>
                <a:ext cx="156495" cy="154971"/>
              </a:xfrm>
              <a:custGeom>
                <a:avLst/>
                <a:gdLst>
                  <a:gd name="connsiteX0" fmla="*/ 91098 w 156495"/>
                  <a:gd name="connsiteY0" fmla="*/ 18253 h 154971"/>
                  <a:gd name="connsiteX1" fmla="*/ 90336 w 156495"/>
                  <a:gd name="connsiteY1" fmla="*/ 17491 h 154971"/>
                  <a:gd name="connsiteX2" fmla="*/ 70524 w 156495"/>
                  <a:gd name="connsiteY2" fmla="*/ 537 h 154971"/>
                  <a:gd name="connsiteX3" fmla="*/ 69571 w 156495"/>
                  <a:gd name="connsiteY3" fmla="*/ -35 h 154971"/>
                  <a:gd name="connsiteX4" fmla="*/ 63380 w 156495"/>
                  <a:gd name="connsiteY4" fmla="*/ 7204 h 154971"/>
                  <a:gd name="connsiteX5" fmla="*/ 64523 w 156495"/>
                  <a:gd name="connsiteY5" fmla="*/ 8062 h 154971"/>
                  <a:gd name="connsiteX6" fmla="*/ 82906 w 156495"/>
                  <a:gd name="connsiteY6" fmla="*/ 24635 h 154971"/>
                  <a:gd name="connsiteX7" fmla="*/ -57 w 156495"/>
                  <a:gd name="connsiteY7" fmla="*/ 24635 h 154971"/>
                  <a:gd name="connsiteX8" fmla="*/ -57 w 156495"/>
                  <a:gd name="connsiteY8" fmla="*/ 34160 h 154971"/>
                  <a:gd name="connsiteX9" fmla="*/ 72905 w 156495"/>
                  <a:gd name="connsiteY9" fmla="*/ 34160 h 154971"/>
                  <a:gd name="connsiteX10" fmla="*/ 72905 w 156495"/>
                  <a:gd name="connsiteY10" fmla="*/ 62735 h 154971"/>
                  <a:gd name="connsiteX11" fmla="*/ 18136 w 156495"/>
                  <a:gd name="connsiteY11" fmla="*/ 62735 h 154971"/>
                  <a:gd name="connsiteX12" fmla="*/ 18136 w 156495"/>
                  <a:gd name="connsiteY12" fmla="*/ 140173 h 154971"/>
                  <a:gd name="connsiteX13" fmla="*/ 29185 w 156495"/>
                  <a:gd name="connsiteY13" fmla="*/ 140173 h 154971"/>
                  <a:gd name="connsiteX14" fmla="*/ 29185 w 156495"/>
                  <a:gd name="connsiteY14" fmla="*/ 72546 h 154971"/>
                  <a:gd name="connsiteX15" fmla="*/ 72905 w 156495"/>
                  <a:gd name="connsiteY15" fmla="*/ 72546 h 154971"/>
                  <a:gd name="connsiteX16" fmla="*/ 72905 w 156495"/>
                  <a:gd name="connsiteY16" fmla="*/ 154937 h 154971"/>
                  <a:gd name="connsiteX17" fmla="*/ 83954 w 156495"/>
                  <a:gd name="connsiteY17" fmla="*/ 154937 h 154971"/>
                  <a:gd name="connsiteX18" fmla="*/ 83954 w 156495"/>
                  <a:gd name="connsiteY18" fmla="*/ 72546 h 154971"/>
                  <a:gd name="connsiteX19" fmla="*/ 129674 w 156495"/>
                  <a:gd name="connsiteY19" fmla="*/ 72546 h 154971"/>
                  <a:gd name="connsiteX20" fmla="*/ 129674 w 156495"/>
                  <a:gd name="connsiteY20" fmla="*/ 122552 h 154971"/>
                  <a:gd name="connsiteX21" fmla="*/ 126436 w 156495"/>
                  <a:gd name="connsiteY21" fmla="*/ 128458 h 154971"/>
                  <a:gd name="connsiteX22" fmla="*/ 103385 w 156495"/>
                  <a:gd name="connsiteY22" fmla="*/ 123409 h 154971"/>
                  <a:gd name="connsiteX23" fmla="*/ 101480 w 156495"/>
                  <a:gd name="connsiteY23" fmla="*/ 122647 h 154971"/>
                  <a:gd name="connsiteX24" fmla="*/ 102337 w 156495"/>
                  <a:gd name="connsiteY24" fmla="*/ 133315 h 154971"/>
                  <a:gd name="connsiteX25" fmla="*/ 103099 w 156495"/>
                  <a:gd name="connsiteY25" fmla="*/ 133315 h 154971"/>
                  <a:gd name="connsiteX26" fmla="*/ 126436 w 156495"/>
                  <a:gd name="connsiteY26" fmla="*/ 137887 h 154971"/>
                  <a:gd name="connsiteX27" fmla="*/ 140723 w 156495"/>
                  <a:gd name="connsiteY27" fmla="*/ 126857 h 154971"/>
                  <a:gd name="connsiteX28" fmla="*/ 140723 w 156495"/>
                  <a:gd name="connsiteY28" fmla="*/ 123600 h 154971"/>
                  <a:gd name="connsiteX29" fmla="*/ 140723 w 156495"/>
                  <a:gd name="connsiteY29" fmla="*/ 62545 h 154971"/>
                  <a:gd name="connsiteX30" fmla="*/ 83573 w 156495"/>
                  <a:gd name="connsiteY30" fmla="*/ 62545 h 154971"/>
                  <a:gd name="connsiteX31" fmla="*/ 83573 w 156495"/>
                  <a:gd name="connsiteY31" fmla="*/ 33970 h 154971"/>
                  <a:gd name="connsiteX32" fmla="*/ 156439 w 156495"/>
                  <a:gd name="connsiteY32" fmla="*/ 33970 h 154971"/>
                  <a:gd name="connsiteX33" fmla="*/ 156439 w 156495"/>
                  <a:gd name="connsiteY33" fmla="*/ 24445 h 154971"/>
                  <a:gd name="connsiteX34" fmla="*/ 85287 w 156495"/>
                  <a:gd name="connsiteY34" fmla="*/ 24445 h 154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56495" h="154971">
                    <a:moveTo>
                      <a:pt x="91098" y="18253"/>
                    </a:moveTo>
                    <a:lnTo>
                      <a:pt x="90336" y="17491"/>
                    </a:lnTo>
                    <a:cubicBezTo>
                      <a:pt x="84487" y="11014"/>
                      <a:pt x="77829" y="5318"/>
                      <a:pt x="70524" y="537"/>
                    </a:cubicBezTo>
                    <a:lnTo>
                      <a:pt x="69571" y="-35"/>
                    </a:lnTo>
                    <a:lnTo>
                      <a:pt x="63380" y="7204"/>
                    </a:lnTo>
                    <a:lnTo>
                      <a:pt x="64523" y="8062"/>
                    </a:lnTo>
                    <a:cubicBezTo>
                      <a:pt x="71352" y="12757"/>
                      <a:pt x="77534" y="18330"/>
                      <a:pt x="82906" y="24635"/>
                    </a:cubicBezTo>
                    <a:lnTo>
                      <a:pt x="-57" y="24635"/>
                    </a:lnTo>
                    <a:lnTo>
                      <a:pt x="-57" y="34160"/>
                    </a:lnTo>
                    <a:lnTo>
                      <a:pt x="72905" y="34160"/>
                    </a:lnTo>
                    <a:lnTo>
                      <a:pt x="72905" y="62735"/>
                    </a:lnTo>
                    <a:lnTo>
                      <a:pt x="18136" y="62735"/>
                    </a:lnTo>
                    <a:lnTo>
                      <a:pt x="18136" y="140173"/>
                    </a:lnTo>
                    <a:lnTo>
                      <a:pt x="29185" y="140173"/>
                    </a:lnTo>
                    <a:lnTo>
                      <a:pt x="29185" y="72546"/>
                    </a:lnTo>
                    <a:lnTo>
                      <a:pt x="72905" y="72546"/>
                    </a:lnTo>
                    <a:lnTo>
                      <a:pt x="72905" y="154937"/>
                    </a:lnTo>
                    <a:lnTo>
                      <a:pt x="83954" y="154937"/>
                    </a:lnTo>
                    <a:lnTo>
                      <a:pt x="83954" y="72546"/>
                    </a:lnTo>
                    <a:lnTo>
                      <a:pt x="129674" y="72546"/>
                    </a:lnTo>
                    <a:lnTo>
                      <a:pt x="129674" y="122552"/>
                    </a:lnTo>
                    <a:cubicBezTo>
                      <a:pt x="129674" y="128458"/>
                      <a:pt x="127293" y="128458"/>
                      <a:pt x="126436" y="128458"/>
                    </a:cubicBezTo>
                    <a:cubicBezTo>
                      <a:pt x="118511" y="128191"/>
                      <a:pt x="110700" y="126476"/>
                      <a:pt x="103385" y="123409"/>
                    </a:cubicBezTo>
                    <a:lnTo>
                      <a:pt x="101480" y="122647"/>
                    </a:lnTo>
                    <a:lnTo>
                      <a:pt x="102337" y="133315"/>
                    </a:lnTo>
                    <a:lnTo>
                      <a:pt x="103099" y="133315"/>
                    </a:lnTo>
                    <a:cubicBezTo>
                      <a:pt x="110576" y="136116"/>
                      <a:pt x="118453" y="137659"/>
                      <a:pt x="126436" y="137887"/>
                    </a:cubicBezTo>
                    <a:cubicBezTo>
                      <a:pt x="133427" y="138783"/>
                      <a:pt x="139828" y="133849"/>
                      <a:pt x="140723" y="126857"/>
                    </a:cubicBezTo>
                    <a:cubicBezTo>
                      <a:pt x="140866" y="125772"/>
                      <a:pt x="140866" y="124686"/>
                      <a:pt x="140723" y="123600"/>
                    </a:cubicBezTo>
                    <a:lnTo>
                      <a:pt x="140723" y="62545"/>
                    </a:lnTo>
                    <a:lnTo>
                      <a:pt x="83573" y="62545"/>
                    </a:lnTo>
                    <a:lnTo>
                      <a:pt x="83573" y="33970"/>
                    </a:lnTo>
                    <a:lnTo>
                      <a:pt x="156439" y="33970"/>
                    </a:lnTo>
                    <a:lnTo>
                      <a:pt x="156439" y="24445"/>
                    </a:lnTo>
                    <a:lnTo>
                      <a:pt x="85287" y="2444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810412E2-9E8F-15D9-E727-DB9B52D71BD3}"/>
                  </a:ext>
                </a:extLst>
              </p:cNvPr>
              <p:cNvSpPr/>
              <p:nvPr/>
            </p:nvSpPr>
            <p:spPr>
              <a:xfrm>
                <a:off x="8305455" y="5825275"/>
                <a:ext cx="33527" cy="29717"/>
              </a:xfrm>
              <a:custGeom>
                <a:avLst/>
                <a:gdLst>
                  <a:gd name="connsiteX0" fmla="*/ 26423 w 33527"/>
                  <a:gd name="connsiteY0" fmla="*/ 28731 h 29717"/>
                  <a:gd name="connsiteX1" fmla="*/ 27471 w 33527"/>
                  <a:gd name="connsiteY1" fmla="*/ 29683 h 29717"/>
                  <a:gd name="connsiteX2" fmla="*/ 33471 w 33527"/>
                  <a:gd name="connsiteY2" fmla="*/ 21682 h 29717"/>
                  <a:gd name="connsiteX3" fmla="*/ 32709 w 33527"/>
                  <a:gd name="connsiteY3" fmla="*/ 20920 h 29717"/>
                  <a:gd name="connsiteX4" fmla="*/ 6420 w 33527"/>
                  <a:gd name="connsiteY4" fmla="*/ 537 h 29717"/>
                  <a:gd name="connsiteX5" fmla="*/ 5468 w 33527"/>
                  <a:gd name="connsiteY5" fmla="*/ -35 h 29717"/>
                  <a:gd name="connsiteX6" fmla="*/ -57 w 33527"/>
                  <a:gd name="connsiteY6" fmla="*/ 7299 h 29717"/>
                  <a:gd name="connsiteX7" fmla="*/ 1086 w 33527"/>
                  <a:gd name="connsiteY7" fmla="*/ 7966 h 29717"/>
                  <a:gd name="connsiteX8" fmla="*/ 26423 w 33527"/>
                  <a:gd name="connsiteY8" fmla="*/ 28731 h 29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527" h="29717">
                    <a:moveTo>
                      <a:pt x="26423" y="28731"/>
                    </a:moveTo>
                    <a:lnTo>
                      <a:pt x="27471" y="29683"/>
                    </a:lnTo>
                    <a:lnTo>
                      <a:pt x="33471" y="21682"/>
                    </a:lnTo>
                    <a:lnTo>
                      <a:pt x="32709" y="20920"/>
                    </a:lnTo>
                    <a:cubicBezTo>
                      <a:pt x="24728" y="13176"/>
                      <a:pt x="15911" y="6337"/>
                      <a:pt x="6420" y="537"/>
                    </a:cubicBezTo>
                    <a:lnTo>
                      <a:pt x="5468" y="-35"/>
                    </a:lnTo>
                    <a:lnTo>
                      <a:pt x="-57" y="7299"/>
                    </a:lnTo>
                    <a:lnTo>
                      <a:pt x="1086" y="7966"/>
                    </a:lnTo>
                    <a:cubicBezTo>
                      <a:pt x="10262" y="13948"/>
                      <a:pt x="18757" y="20911"/>
                      <a:pt x="26423" y="287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A3718DA1-5B1D-A738-B98C-5F59E5F06C64}"/>
                  </a:ext>
                </a:extLst>
              </p:cNvPr>
              <p:cNvSpPr/>
              <p:nvPr/>
            </p:nvSpPr>
            <p:spPr>
              <a:xfrm>
                <a:off x="8333363" y="5818227"/>
                <a:ext cx="121919" cy="149637"/>
              </a:xfrm>
              <a:custGeom>
                <a:avLst/>
                <a:gdLst>
                  <a:gd name="connsiteX0" fmla="*/ 83668 w 121919"/>
                  <a:gd name="connsiteY0" fmla="*/ 64164 h 149637"/>
                  <a:gd name="connsiteX1" fmla="*/ 118720 w 121919"/>
                  <a:gd name="connsiteY1" fmla="*/ 64164 h 149637"/>
                  <a:gd name="connsiteX2" fmla="*/ 118720 w 121919"/>
                  <a:gd name="connsiteY2" fmla="*/ 55115 h 149637"/>
                  <a:gd name="connsiteX3" fmla="*/ 81477 w 121919"/>
                  <a:gd name="connsiteY3" fmla="*/ 55115 h 149637"/>
                  <a:gd name="connsiteX4" fmla="*/ 81477 w 121919"/>
                  <a:gd name="connsiteY4" fmla="*/ 33398 h 149637"/>
                  <a:gd name="connsiteX5" fmla="*/ 110052 w 121919"/>
                  <a:gd name="connsiteY5" fmla="*/ 33398 h 149637"/>
                  <a:gd name="connsiteX6" fmla="*/ 110052 w 121919"/>
                  <a:gd name="connsiteY6" fmla="*/ 24826 h 149637"/>
                  <a:gd name="connsiteX7" fmla="*/ 81477 w 121919"/>
                  <a:gd name="connsiteY7" fmla="*/ 24826 h 149637"/>
                  <a:gd name="connsiteX8" fmla="*/ 81477 w 121919"/>
                  <a:gd name="connsiteY8" fmla="*/ -35 h 149637"/>
                  <a:gd name="connsiteX9" fmla="*/ 71952 w 121919"/>
                  <a:gd name="connsiteY9" fmla="*/ -35 h 149637"/>
                  <a:gd name="connsiteX10" fmla="*/ 71952 w 121919"/>
                  <a:gd name="connsiteY10" fmla="*/ 24826 h 149637"/>
                  <a:gd name="connsiteX11" fmla="*/ 43758 w 121919"/>
                  <a:gd name="connsiteY11" fmla="*/ 24826 h 149637"/>
                  <a:gd name="connsiteX12" fmla="*/ 43758 w 121919"/>
                  <a:gd name="connsiteY12" fmla="*/ -35 h 149637"/>
                  <a:gd name="connsiteX13" fmla="*/ 34233 w 121919"/>
                  <a:gd name="connsiteY13" fmla="*/ -35 h 149637"/>
                  <a:gd name="connsiteX14" fmla="*/ 34233 w 121919"/>
                  <a:gd name="connsiteY14" fmla="*/ 24826 h 149637"/>
                  <a:gd name="connsiteX15" fmla="*/ 9849 w 121919"/>
                  <a:gd name="connsiteY15" fmla="*/ 24826 h 149637"/>
                  <a:gd name="connsiteX16" fmla="*/ 9849 w 121919"/>
                  <a:gd name="connsiteY16" fmla="*/ 33779 h 149637"/>
                  <a:gd name="connsiteX17" fmla="*/ 34043 w 121919"/>
                  <a:gd name="connsiteY17" fmla="*/ 33779 h 149637"/>
                  <a:gd name="connsiteX18" fmla="*/ 34043 w 121919"/>
                  <a:gd name="connsiteY18" fmla="*/ 55496 h 149637"/>
                  <a:gd name="connsiteX19" fmla="*/ 134 w 121919"/>
                  <a:gd name="connsiteY19" fmla="*/ 55496 h 149637"/>
                  <a:gd name="connsiteX20" fmla="*/ 134 w 121919"/>
                  <a:gd name="connsiteY20" fmla="*/ 64545 h 149637"/>
                  <a:gd name="connsiteX21" fmla="*/ 32995 w 121919"/>
                  <a:gd name="connsiteY21" fmla="*/ 64545 h 149637"/>
                  <a:gd name="connsiteX22" fmla="*/ 23470 w 121919"/>
                  <a:gd name="connsiteY22" fmla="*/ 80547 h 149637"/>
                  <a:gd name="connsiteX23" fmla="*/ 1182 w 121919"/>
                  <a:gd name="connsiteY23" fmla="*/ 101026 h 149637"/>
                  <a:gd name="connsiteX24" fmla="*/ -57 w 121919"/>
                  <a:gd name="connsiteY24" fmla="*/ 101883 h 149637"/>
                  <a:gd name="connsiteX25" fmla="*/ 7182 w 121919"/>
                  <a:gd name="connsiteY25" fmla="*/ 108931 h 149637"/>
                  <a:gd name="connsiteX26" fmla="*/ 8040 w 121919"/>
                  <a:gd name="connsiteY26" fmla="*/ 108265 h 149637"/>
                  <a:gd name="connsiteX27" fmla="*/ 29376 w 121919"/>
                  <a:gd name="connsiteY27" fmla="*/ 87786 h 149637"/>
                  <a:gd name="connsiteX28" fmla="*/ 29376 w 121919"/>
                  <a:gd name="connsiteY28" fmla="*/ 133315 h 149637"/>
                  <a:gd name="connsiteX29" fmla="*/ 34424 w 121919"/>
                  <a:gd name="connsiteY29" fmla="*/ 146174 h 149637"/>
                  <a:gd name="connsiteX30" fmla="*/ 82906 w 121919"/>
                  <a:gd name="connsiteY30" fmla="*/ 149603 h 149637"/>
                  <a:gd name="connsiteX31" fmla="*/ 106814 w 121919"/>
                  <a:gd name="connsiteY31" fmla="*/ 142650 h 149637"/>
                  <a:gd name="connsiteX32" fmla="*/ 109481 w 121919"/>
                  <a:gd name="connsiteY32" fmla="*/ 120266 h 149637"/>
                  <a:gd name="connsiteX33" fmla="*/ 109481 w 121919"/>
                  <a:gd name="connsiteY33" fmla="*/ 119504 h 149637"/>
                  <a:gd name="connsiteX34" fmla="*/ 99099 w 121919"/>
                  <a:gd name="connsiteY34" fmla="*/ 114456 h 149637"/>
                  <a:gd name="connsiteX35" fmla="*/ 99099 w 121919"/>
                  <a:gd name="connsiteY35" fmla="*/ 118171 h 149637"/>
                  <a:gd name="connsiteX36" fmla="*/ 97575 w 121919"/>
                  <a:gd name="connsiteY36" fmla="*/ 135792 h 149637"/>
                  <a:gd name="connsiteX37" fmla="*/ 82906 w 121919"/>
                  <a:gd name="connsiteY37" fmla="*/ 139888 h 149637"/>
                  <a:gd name="connsiteX38" fmla="*/ 41568 w 121919"/>
                  <a:gd name="connsiteY38" fmla="*/ 137792 h 149637"/>
                  <a:gd name="connsiteX39" fmla="*/ 39091 w 121919"/>
                  <a:gd name="connsiteY39" fmla="*/ 132839 h 149637"/>
                  <a:gd name="connsiteX40" fmla="*/ 39091 w 121919"/>
                  <a:gd name="connsiteY40" fmla="*/ 115694 h 149637"/>
                  <a:gd name="connsiteX41" fmla="*/ 87288 w 121919"/>
                  <a:gd name="connsiteY41" fmla="*/ 115694 h 149637"/>
                  <a:gd name="connsiteX42" fmla="*/ 87288 w 121919"/>
                  <a:gd name="connsiteY42" fmla="*/ 82928 h 149637"/>
                  <a:gd name="connsiteX43" fmla="*/ 113386 w 121919"/>
                  <a:gd name="connsiteY43" fmla="*/ 103788 h 149637"/>
                  <a:gd name="connsiteX44" fmla="*/ 114339 w 121919"/>
                  <a:gd name="connsiteY44" fmla="*/ 104359 h 149637"/>
                  <a:gd name="connsiteX45" fmla="*/ 121863 w 121919"/>
                  <a:gd name="connsiteY45" fmla="*/ 95882 h 149637"/>
                  <a:gd name="connsiteX46" fmla="*/ 120530 w 121919"/>
                  <a:gd name="connsiteY46" fmla="*/ 95120 h 149637"/>
                  <a:gd name="connsiteX47" fmla="*/ 83668 w 121919"/>
                  <a:gd name="connsiteY47" fmla="*/ 64164 h 149637"/>
                  <a:gd name="connsiteX48" fmla="*/ 39091 w 121919"/>
                  <a:gd name="connsiteY48" fmla="*/ 106550 h 149637"/>
                  <a:gd name="connsiteX49" fmla="*/ 39091 w 121919"/>
                  <a:gd name="connsiteY49" fmla="*/ 88929 h 149637"/>
                  <a:gd name="connsiteX50" fmla="*/ 77191 w 121919"/>
                  <a:gd name="connsiteY50" fmla="*/ 88929 h 149637"/>
                  <a:gd name="connsiteX51" fmla="*/ 77191 w 121919"/>
                  <a:gd name="connsiteY51" fmla="*/ 106550 h 149637"/>
                  <a:gd name="connsiteX52" fmla="*/ 71762 w 121919"/>
                  <a:gd name="connsiteY52" fmla="*/ 33398 h 149637"/>
                  <a:gd name="connsiteX53" fmla="*/ 71762 w 121919"/>
                  <a:gd name="connsiteY53" fmla="*/ 55115 h 149637"/>
                  <a:gd name="connsiteX54" fmla="*/ 43758 w 121919"/>
                  <a:gd name="connsiteY54" fmla="*/ 55115 h 149637"/>
                  <a:gd name="connsiteX55" fmla="*/ 43758 w 121919"/>
                  <a:gd name="connsiteY55" fmla="*/ 33398 h 149637"/>
                  <a:gd name="connsiteX56" fmla="*/ 34900 w 121919"/>
                  <a:gd name="connsiteY56" fmla="*/ 79785 h 149637"/>
                  <a:gd name="connsiteX57" fmla="*/ 43568 w 121919"/>
                  <a:gd name="connsiteY57" fmla="*/ 64164 h 149637"/>
                  <a:gd name="connsiteX58" fmla="*/ 72143 w 121919"/>
                  <a:gd name="connsiteY58" fmla="*/ 64164 h 149637"/>
                  <a:gd name="connsiteX59" fmla="*/ 84240 w 121919"/>
                  <a:gd name="connsiteY59" fmla="*/ 79785 h 149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121919" h="149637">
                    <a:moveTo>
                      <a:pt x="83668" y="64164"/>
                    </a:moveTo>
                    <a:lnTo>
                      <a:pt x="118720" y="64164"/>
                    </a:lnTo>
                    <a:lnTo>
                      <a:pt x="118720" y="55115"/>
                    </a:lnTo>
                    <a:lnTo>
                      <a:pt x="81477" y="55115"/>
                    </a:lnTo>
                    <a:lnTo>
                      <a:pt x="81477" y="33398"/>
                    </a:lnTo>
                    <a:lnTo>
                      <a:pt x="110052" y="33398"/>
                    </a:lnTo>
                    <a:lnTo>
                      <a:pt x="110052" y="24826"/>
                    </a:lnTo>
                    <a:lnTo>
                      <a:pt x="81477" y="24826"/>
                    </a:lnTo>
                    <a:lnTo>
                      <a:pt x="81477" y="-35"/>
                    </a:lnTo>
                    <a:lnTo>
                      <a:pt x="71952" y="-35"/>
                    </a:lnTo>
                    <a:lnTo>
                      <a:pt x="71952" y="24826"/>
                    </a:lnTo>
                    <a:lnTo>
                      <a:pt x="43758" y="24826"/>
                    </a:lnTo>
                    <a:lnTo>
                      <a:pt x="43758" y="-35"/>
                    </a:lnTo>
                    <a:lnTo>
                      <a:pt x="34233" y="-35"/>
                    </a:lnTo>
                    <a:lnTo>
                      <a:pt x="34233" y="24826"/>
                    </a:lnTo>
                    <a:lnTo>
                      <a:pt x="9849" y="24826"/>
                    </a:lnTo>
                    <a:lnTo>
                      <a:pt x="9849" y="33779"/>
                    </a:lnTo>
                    <a:lnTo>
                      <a:pt x="34043" y="33779"/>
                    </a:lnTo>
                    <a:lnTo>
                      <a:pt x="34043" y="55496"/>
                    </a:lnTo>
                    <a:lnTo>
                      <a:pt x="134" y="55496"/>
                    </a:lnTo>
                    <a:lnTo>
                      <a:pt x="134" y="64545"/>
                    </a:lnTo>
                    <a:lnTo>
                      <a:pt x="32995" y="64545"/>
                    </a:lnTo>
                    <a:cubicBezTo>
                      <a:pt x="30366" y="70184"/>
                      <a:pt x="27175" y="75546"/>
                      <a:pt x="23470" y="80547"/>
                    </a:cubicBezTo>
                    <a:cubicBezTo>
                      <a:pt x="17011" y="88357"/>
                      <a:pt x="9511" y="95253"/>
                      <a:pt x="1182" y="101026"/>
                    </a:cubicBezTo>
                    <a:lnTo>
                      <a:pt x="-57" y="101883"/>
                    </a:lnTo>
                    <a:lnTo>
                      <a:pt x="7182" y="108931"/>
                    </a:lnTo>
                    <a:lnTo>
                      <a:pt x="8040" y="108265"/>
                    </a:lnTo>
                    <a:cubicBezTo>
                      <a:pt x="15988" y="102369"/>
                      <a:pt x="23158" y="95482"/>
                      <a:pt x="29376" y="87786"/>
                    </a:cubicBezTo>
                    <a:lnTo>
                      <a:pt x="29376" y="133315"/>
                    </a:lnTo>
                    <a:cubicBezTo>
                      <a:pt x="28577" y="138202"/>
                      <a:pt x="30514" y="143136"/>
                      <a:pt x="34424" y="146174"/>
                    </a:cubicBezTo>
                    <a:cubicBezTo>
                      <a:pt x="38520" y="148841"/>
                      <a:pt x="49378" y="149603"/>
                      <a:pt x="82906" y="149603"/>
                    </a:cubicBezTo>
                    <a:cubicBezTo>
                      <a:pt x="98432" y="149603"/>
                      <a:pt x="104433" y="147793"/>
                      <a:pt x="106814" y="142650"/>
                    </a:cubicBezTo>
                    <a:cubicBezTo>
                      <a:pt x="108777" y="135354"/>
                      <a:pt x="109675" y="127819"/>
                      <a:pt x="109481" y="120266"/>
                    </a:cubicBezTo>
                    <a:lnTo>
                      <a:pt x="109481" y="119504"/>
                    </a:lnTo>
                    <a:lnTo>
                      <a:pt x="99099" y="114456"/>
                    </a:lnTo>
                    <a:lnTo>
                      <a:pt x="99099" y="118171"/>
                    </a:lnTo>
                    <a:cubicBezTo>
                      <a:pt x="99181" y="124076"/>
                      <a:pt x="98670" y="129981"/>
                      <a:pt x="97575" y="135792"/>
                    </a:cubicBezTo>
                    <a:cubicBezTo>
                      <a:pt x="96146" y="139316"/>
                      <a:pt x="91860" y="139888"/>
                      <a:pt x="82906" y="139888"/>
                    </a:cubicBezTo>
                    <a:cubicBezTo>
                      <a:pt x="58141" y="139888"/>
                      <a:pt x="44806" y="139888"/>
                      <a:pt x="41568" y="137792"/>
                    </a:cubicBezTo>
                    <a:cubicBezTo>
                      <a:pt x="38329" y="135697"/>
                      <a:pt x="39091" y="135316"/>
                      <a:pt x="39091" y="132839"/>
                    </a:cubicBezTo>
                    <a:lnTo>
                      <a:pt x="39091" y="115694"/>
                    </a:lnTo>
                    <a:lnTo>
                      <a:pt x="87288" y="115694"/>
                    </a:lnTo>
                    <a:lnTo>
                      <a:pt x="87288" y="82928"/>
                    </a:lnTo>
                    <a:cubicBezTo>
                      <a:pt x="95209" y="90805"/>
                      <a:pt x="103959" y="97797"/>
                      <a:pt x="113386" y="103788"/>
                    </a:cubicBezTo>
                    <a:lnTo>
                      <a:pt x="114339" y="104359"/>
                    </a:lnTo>
                    <a:lnTo>
                      <a:pt x="121863" y="95882"/>
                    </a:lnTo>
                    <a:lnTo>
                      <a:pt x="120530" y="95120"/>
                    </a:lnTo>
                    <a:cubicBezTo>
                      <a:pt x="106280" y="87395"/>
                      <a:pt x="93741" y="76861"/>
                      <a:pt x="83668" y="64164"/>
                    </a:cubicBezTo>
                    <a:close/>
                    <a:moveTo>
                      <a:pt x="39091" y="106550"/>
                    </a:moveTo>
                    <a:lnTo>
                      <a:pt x="39091" y="88929"/>
                    </a:lnTo>
                    <a:lnTo>
                      <a:pt x="77191" y="88929"/>
                    </a:lnTo>
                    <a:lnTo>
                      <a:pt x="77191" y="106550"/>
                    </a:lnTo>
                    <a:close/>
                    <a:moveTo>
                      <a:pt x="71762" y="33398"/>
                    </a:moveTo>
                    <a:lnTo>
                      <a:pt x="71762" y="55115"/>
                    </a:lnTo>
                    <a:lnTo>
                      <a:pt x="43758" y="55115"/>
                    </a:lnTo>
                    <a:lnTo>
                      <a:pt x="43758" y="33398"/>
                    </a:lnTo>
                    <a:close/>
                    <a:moveTo>
                      <a:pt x="34900" y="79785"/>
                    </a:moveTo>
                    <a:cubicBezTo>
                      <a:pt x="38261" y="74851"/>
                      <a:pt x="41162" y="69622"/>
                      <a:pt x="43568" y="64164"/>
                    </a:cubicBezTo>
                    <a:lnTo>
                      <a:pt x="72143" y="64164"/>
                    </a:lnTo>
                    <a:cubicBezTo>
                      <a:pt x="75632" y="69774"/>
                      <a:pt x="79686" y="75003"/>
                      <a:pt x="84240" y="7978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9BBD2689-B6CE-58C7-FCB9-FFE68359BE36}"/>
                  </a:ext>
                </a:extLst>
              </p:cNvPr>
              <p:cNvSpPr/>
              <p:nvPr/>
            </p:nvSpPr>
            <p:spPr>
              <a:xfrm>
                <a:off x="8298883" y="5901190"/>
                <a:ext cx="36290" cy="70294"/>
              </a:xfrm>
              <a:custGeom>
                <a:avLst/>
                <a:gdLst>
                  <a:gd name="connsiteX0" fmla="*/ 36043 w 36290"/>
                  <a:gd name="connsiteY0" fmla="*/ 5490 h 70294"/>
                  <a:gd name="connsiteX1" fmla="*/ 28042 w 36290"/>
                  <a:gd name="connsiteY1" fmla="*/ -35 h 70294"/>
                  <a:gd name="connsiteX2" fmla="*/ 28042 w 36290"/>
                  <a:gd name="connsiteY2" fmla="*/ 1680 h 70294"/>
                  <a:gd name="connsiteX3" fmla="*/ 610 w 36290"/>
                  <a:gd name="connsiteY3" fmla="*/ 63116 h 70294"/>
                  <a:gd name="connsiteX4" fmla="*/ -57 w 36290"/>
                  <a:gd name="connsiteY4" fmla="*/ 64069 h 70294"/>
                  <a:gd name="connsiteX5" fmla="*/ 8706 w 36290"/>
                  <a:gd name="connsiteY5" fmla="*/ 70260 h 70294"/>
                  <a:gd name="connsiteX6" fmla="*/ 9468 w 36290"/>
                  <a:gd name="connsiteY6" fmla="*/ 69022 h 70294"/>
                  <a:gd name="connsiteX7" fmla="*/ 36234 w 36290"/>
                  <a:gd name="connsiteY7" fmla="*/ 6347 h 7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290" h="70294">
                    <a:moveTo>
                      <a:pt x="36043" y="5490"/>
                    </a:moveTo>
                    <a:lnTo>
                      <a:pt x="28042" y="-35"/>
                    </a:lnTo>
                    <a:lnTo>
                      <a:pt x="28042" y="1680"/>
                    </a:lnTo>
                    <a:cubicBezTo>
                      <a:pt x="21683" y="23292"/>
                      <a:pt x="12457" y="43952"/>
                      <a:pt x="610" y="63116"/>
                    </a:cubicBezTo>
                    <a:lnTo>
                      <a:pt x="-57" y="64069"/>
                    </a:lnTo>
                    <a:lnTo>
                      <a:pt x="8706" y="70260"/>
                    </a:lnTo>
                    <a:lnTo>
                      <a:pt x="9468" y="69022"/>
                    </a:lnTo>
                    <a:cubicBezTo>
                      <a:pt x="20793" y="49238"/>
                      <a:pt x="29775" y="28207"/>
                      <a:pt x="36234" y="634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32903BB5-8DB0-CE1E-B3D3-BE9348141D6F}"/>
                  </a:ext>
                </a:extLst>
              </p:cNvPr>
              <p:cNvSpPr/>
              <p:nvPr/>
            </p:nvSpPr>
            <p:spPr>
              <a:xfrm>
                <a:off x="8298311" y="5861470"/>
                <a:ext cx="33527" cy="32004"/>
              </a:xfrm>
              <a:custGeom>
                <a:avLst/>
                <a:gdLst>
                  <a:gd name="connsiteX0" fmla="*/ 26328 w 33527"/>
                  <a:gd name="connsiteY0" fmla="*/ 30826 h 32004"/>
                  <a:gd name="connsiteX1" fmla="*/ 27375 w 33527"/>
                  <a:gd name="connsiteY1" fmla="*/ 31969 h 32004"/>
                  <a:gd name="connsiteX2" fmla="*/ 33471 w 33527"/>
                  <a:gd name="connsiteY2" fmla="*/ 24159 h 32004"/>
                  <a:gd name="connsiteX3" fmla="*/ 32709 w 33527"/>
                  <a:gd name="connsiteY3" fmla="*/ 23302 h 32004"/>
                  <a:gd name="connsiteX4" fmla="*/ 6420 w 33527"/>
                  <a:gd name="connsiteY4" fmla="*/ 632 h 32004"/>
                  <a:gd name="connsiteX5" fmla="*/ 5468 w 33527"/>
                  <a:gd name="connsiteY5" fmla="*/ -35 h 32004"/>
                  <a:gd name="connsiteX6" fmla="*/ -57 w 33527"/>
                  <a:gd name="connsiteY6" fmla="*/ 7109 h 32004"/>
                  <a:gd name="connsiteX7" fmla="*/ 991 w 33527"/>
                  <a:gd name="connsiteY7" fmla="*/ 7871 h 32004"/>
                  <a:gd name="connsiteX8" fmla="*/ 26328 w 33527"/>
                  <a:gd name="connsiteY8" fmla="*/ 30826 h 32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527" h="32004">
                    <a:moveTo>
                      <a:pt x="26328" y="30826"/>
                    </a:moveTo>
                    <a:lnTo>
                      <a:pt x="27375" y="31969"/>
                    </a:lnTo>
                    <a:lnTo>
                      <a:pt x="33471" y="24159"/>
                    </a:lnTo>
                    <a:lnTo>
                      <a:pt x="32709" y="23302"/>
                    </a:lnTo>
                    <a:cubicBezTo>
                      <a:pt x="24914" y="14691"/>
                      <a:pt x="16084" y="7081"/>
                      <a:pt x="6420" y="632"/>
                    </a:cubicBezTo>
                    <a:lnTo>
                      <a:pt x="5468" y="-35"/>
                    </a:lnTo>
                    <a:lnTo>
                      <a:pt x="-57" y="7109"/>
                    </a:lnTo>
                    <a:lnTo>
                      <a:pt x="991" y="7871"/>
                    </a:lnTo>
                    <a:cubicBezTo>
                      <a:pt x="10223" y="14605"/>
                      <a:pt x="18716" y="22301"/>
                      <a:pt x="26328" y="308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1" name="任意多边形: 形状 50">
                <a:extLst>
                  <a:ext uri="{FF2B5EF4-FFF2-40B4-BE49-F238E27FC236}">
                    <a16:creationId xmlns:a16="http://schemas.microsoft.com/office/drawing/2014/main" id="{1E40DEAD-89D3-319F-6E36-3486FF7D390D}"/>
                  </a:ext>
                </a:extLst>
              </p:cNvPr>
              <p:cNvSpPr/>
              <p:nvPr/>
            </p:nvSpPr>
            <p:spPr>
              <a:xfrm>
                <a:off x="9103555" y="5817465"/>
                <a:ext cx="141065" cy="95535"/>
              </a:xfrm>
              <a:custGeom>
                <a:avLst/>
                <a:gdLst>
                  <a:gd name="connsiteX0" fmla="*/ 8326 w 141065"/>
                  <a:gd name="connsiteY0" fmla="*/ 77880 h 95535"/>
                  <a:gd name="connsiteX1" fmla="*/ 131484 w 141065"/>
                  <a:gd name="connsiteY1" fmla="*/ 77880 h 95535"/>
                  <a:gd name="connsiteX2" fmla="*/ 131484 w 141065"/>
                  <a:gd name="connsiteY2" fmla="*/ 95501 h 95535"/>
                  <a:gd name="connsiteX3" fmla="*/ 141009 w 141065"/>
                  <a:gd name="connsiteY3" fmla="*/ 95501 h 95535"/>
                  <a:gd name="connsiteX4" fmla="*/ 141009 w 141065"/>
                  <a:gd name="connsiteY4" fmla="*/ 68926 h 95535"/>
                  <a:gd name="connsiteX5" fmla="*/ 129960 w 141065"/>
                  <a:gd name="connsiteY5" fmla="*/ 68926 h 95535"/>
                  <a:gd name="connsiteX6" fmla="*/ 131484 w 141065"/>
                  <a:gd name="connsiteY6" fmla="*/ 8157 h 95535"/>
                  <a:gd name="connsiteX7" fmla="*/ 93384 w 141065"/>
                  <a:gd name="connsiteY7" fmla="*/ 8157 h 95535"/>
                  <a:gd name="connsiteX8" fmla="*/ 93384 w 141065"/>
                  <a:gd name="connsiteY8" fmla="*/ 17682 h 95535"/>
                  <a:gd name="connsiteX9" fmla="*/ 120911 w 141065"/>
                  <a:gd name="connsiteY9" fmla="*/ 17682 h 95535"/>
                  <a:gd name="connsiteX10" fmla="*/ 120911 w 141065"/>
                  <a:gd name="connsiteY10" fmla="*/ 28826 h 95535"/>
                  <a:gd name="connsiteX11" fmla="*/ 93384 w 141065"/>
                  <a:gd name="connsiteY11" fmla="*/ 28826 h 95535"/>
                  <a:gd name="connsiteX12" fmla="*/ 93384 w 141065"/>
                  <a:gd name="connsiteY12" fmla="*/ 38351 h 95535"/>
                  <a:gd name="connsiteX13" fmla="*/ 120435 w 141065"/>
                  <a:gd name="connsiteY13" fmla="*/ 38351 h 95535"/>
                  <a:gd name="connsiteX14" fmla="*/ 120435 w 141065"/>
                  <a:gd name="connsiteY14" fmla="*/ 48829 h 95535"/>
                  <a:gd name="connsiteX15" fmla="*/ 90907 w 141065"/>
                  <a:gd name="connsiteY15" fmla="*/ 48829 h 95535"/>
                  <a:gd name="connsiteX16" fmla="*/ 90907 w 141065"/>
                  <a:gd name="connsiteY16" fmla="*/ 57877 h 95535"/>
                  <a:gd name="connsiteX17" fmla="*/ 120244 w 141065"/>
                  <a:gd name="connsiteY17" fmla="*/ 57877 h 95535"/>
                  <a:gd name="connsiteX18" fmla="*/ 120244 w 141065"/>
                  <a:gd name="connsiteY18" fmla="*/ 69688 h 95535"/>
                  <a:gd name="connsiteX19" fmla="*/ 85668 w 141065"/>
                  <a:gd name="connsiteY19" fmla="*/ 69688 h 95535"/>
                  <a:gd name="connsiteX20" fmla="*/ 91860 w 141065"/>
                  <a:gd name="connsiteY20" fmla="*/ 62926 h 95535"/>
                  <a:gd name="connsiteX21" fmla="*/ 90907 w 141065"/>
                  <a:gd name="connsiteY21" fmla="*/ 62068 h 95535"/>
                  <a:gd name="connsiteX22" fmla="*/ 79572 w 141065"/>
                  <a:gd name="connsiteY22" fmla="*/ 52067 h 95535"/>
                  <a:gd name="connsiteX23" fmla="*/ 89097 w 141065"/>
                  <a:gd name="connsiteY23" fmla="*/ 40828 h 95535"/>
                  <a:gd name="connsiteX24" fmla="*/ 89669 w 141065"/>
                  <a:gd name="connsiteY24" fmla="*/ 40066 h 95535"/>
                  <a:gd name="connsiteX25" fmla="*/ 86145 w 141065"/>
                  <a:gd name="connsiteY25" fmla="*/ 36065 h 95535"/>
                  <a:gd name="connsiteX26" fmla="*/ 91860 w 141065"/>
                  <a:gd name="connsiteY26" fmla="*/ 29683 h 95535"/>
                  <a:gd name="connsiteX27" fmla="*/ 90336 w 141065"/>
                  <a:gd name="connsiteY27" fmla="*/ 28255 h 95535"/>
                  <a:gd name="connsiteX28" fmla="*/ 80811 w 141065"/>
                  <a:gd name="connsiteY28" fmla="*/ 19873 h 95535"/>
                  <a:gd name="connsiteX29" fmla="*/ 91764 w 141065"/>
                  <a:gd name="connsiteY29" fmla="*/ 7300 h 95535"/>
                  <a:gd name="connsiteX30" fmla="*/ 92431 w 141065"/>
                  <a:gd name="connsiteY30" fmla="*/ 6442 h 95535"/>
                  <a:gd name="connsiteX31" fmla="*/ 86621 w 141065"/>
                  <a:gd name="connsiteY31" fmla="*/ -35 h 95535"/>
                  <a:gd name="connsiteX32" fmla="*/ 85668 w 141065"/>
                  <a:gd name="connsiteY32" fmla="*/ 1204 h 95535"/>
                  <a:gd name="connsiteX33" fmla="*/ 73953 w 141065"/>
                  <a:gd name="connsiteY33" fmla="*/ 14443 h 95535"/>
                  <a:gd name="connsiteX34" fmla="*/ 58236 w 141065"/>
                  <a:gd name="connsiteY34" fmla="*/ 3871 h 95535"/>
                  <a:gd name="connsiteX35" fmla="*/ 57284 w 141065"/>
                  <a:gd name="connsiteY35" fmla="*/ 3299 h 95535"/>
                  <a:gd name="connsiteX36" fmla="*/ 51759 w 141065"/>
                  <a:gd name="connsiteY36" fmla="*/ 9681 h 95535"/>
                  <a:gd name="connsiteX37" fmla="*/ 52998 w 141065"/>
                  <a:gd name="connsiteY37" fmla="*/ 10443 h 95535"/>
                  <a:gd name="connsiteX38" fmla="*/ 67095 w 141065"/>
                  <a:gd name="connsiteY38" fmla="*/ 19968 h 95535"/>
                  <a:gd name="connsiteX39" fmla="*/ 50521 w 141065"/>
                  <a:gd name="connsiteY39" fmla="*/ 29493 h 95535"/>
                  <a:gd name="connsiteX40" fmla="*/ 49188 w 141065"/>
                  <a:gd name="connsiteY40" fmla="*/ 30064 h 95535"/>
                  <a:gd name="connsiteX41" fmla="*/ 53855 w 141065"/>
                  <a:gd name="connsiteY41" fmla="*/ 37589 h 95535"/>
                  <a:gd name="connsiteX42" fmla="*/ 54903 w 141065"/>
                  <a:gd name="connsiteY42" fmla="*/ 37113 h 95535"/>
                  <a:gd name="connsiteX43" fmla="*/ 73953 w 141065"/>
                  <a:gd name="connsiteY43" fmla="*/ 25492 h 95535"/>
                  <a:gd name="connsiteX44" fmla="*/ 83478 w 141065"/>
                  <a:gd name="connsiteY44" fmla="*/ 34351 h 95535"/>
                  <a:gd name="connsiteX45" fmla="*/ 83478 w 141065"/>
                  <a:gd name="connsiteY45" fmla="*/ 34351 h 95535"/>
                  <a:gd name="connsiteX46" fmla="*/ 73286 w 141065"/>
                  <a:gd name="connsiteY46" fmla="*/ 46066 h 95535"/>
                  <a:gd name="connsiteX47" fmla="*/ 59189 w 141065"/>
                  <a:gd name="connsiteY47" fmla="*/ 36541 h 95535"/>
                  <a:gd name="connsiteX48" fmla="*/ 58236 w 141065"/>
                  <a:gd name="connsiteY48" fmla="*/ 35875 h 95535"/>
                  <a:gd name="connsiteX49" fmla="*/ 52807 w 141065"/>
                  <a:gd name="connsiteY49" fmla="*/ 42542 h 95535"/>
                  <a:gd name="connsiteX50" fmla="*/ 53950 w 141065"/>
                  <a:gd name="connsiteY50" fmla="*/ 43304 h 95535"/>
                  <a:gd name="connsiteX51" fmla="*/ 66237 w 141065"/>
                  <a:gd name="connsiteY51" fmla="*/ 51781 h 95535"/>
                  <a:gd name="connsiteX52" fmla="*/ 50140 w 141065"/>
                  <a:gd name="connsiteY52" fmla="*/ 61306 h 95535"/>
                  <a:gd name="connsiteX53" fmla="*/ 48807 w 141065"/>
                  <a:gd name="connsiteY53" fmla="*/ 61878 h 95535"/>
                  <a:gd name="connsiteX54" fmla="*/ 53474 w 141065"/>
                  <a:gd name="connsiteY54" fmla="*/ 69117 h 95535"/>
                  <a:gd name="connsiteX55" fmla="*/ 19565 w 141065"/>
                  <a:gd name="connsiteY55" fmla="*/ 69117 h 95535"/>
                  <a:gd name="connsiteX56" fmla="*/ 19565 w 141065"/>
                  <a:gd name="connsiteY56" fmla="*/ 56639 h 95535"/>
                  <a:gd name="connsiteX57" fmla="*/ 48902 w 141065"/>
                  <a:gd name="connsiteY57" fmla="*/ 56639 h 95535"/>
                  <a:gd name="connsiteX58" fmla="*/ 48902 w 141065"/>
                  <a:gd name="connsiteY58" fmla="*/ 47114 h 95535"/>
                  <a:gd name="connsiteX59" fmla="*/ 19374 w 141065"/>
                  <a:gd name="connsiteY59" fmla="*/ 47114 h 95535"/>
                  <a:gd name="connsiteX60" fmla="*/ 19374 w 141065"/>
                  <a:gd name="connsiteY60" fmla="*/ 37589 h 95535"/>
                  <a:gd name="connsiteX61" fmla="*/ 47949 w 141065"/>
                  <a:gd name="connsiteY61" fmla="*/ 37589 h 95535"/>
                  <a:gd name="connsiteX62" fmla="*/ 47949 w 141065"/>
                  <a:gd name="connsiteY62" fmla="*/ 28064 h 95535"/>
                  <a:gd name="connsiteX63" fmla="*/ 19374 w 141065"/>
                  <a:gd name="connsiteY63" fmla="*/ 28064 h 95535"/>
                  <a:gd name="connsiteX64" fmla="*/ 19374 w 141065"/>
                  <a:gd name="connsiteY64" fmla="*/ 21397 h 95535"/>
                  <a:gd name="connsiteX65" fmla="*/ 50045 w 141065"/>
                  <a:gd name="connsiteY65" fmla="*/ 11110 h 95535"/>
                  <a:gd name="connsiteX66" fmla="*/ 51283 w 141065"/>
                  <a:gd name="connsiteY66" fmla="*/ 10538 h 95535"/>
                  <a:gd name="connsiteX67" fmla="*/ 45949 w 141065"/>
                  <a:gd name="connsiteY67" fmla="*/ 1966 h 95535"/>
                  <a:gd name="connsiteX68" fmla="*/ 44901 w 141065"/>
                  <a:gd name="connsiteY68" fmla="*/ 1966 h 95535"/>
                  <a:gd name="connsiteX69" fmla="*/ 10707 w 141065"/>
                  <a:gd name="connsiteY69" fmla="*/ 12157 h 95535"/>
                  <a:gd name="connsiteX70" fmla="*/ 9564 w 141065"/>
                  <a:gd name="connsiteY70" fmla="*/ 12157 h 95535"/>
                  <a:gd name="connsiteX71" fmla="*/ 10992 w 141065"/>
                  <a:gd name="connsiteY71" fmla="*/ 68069 h 95535"/>
                  <a:gd name="connsiteX72" fmla="*/ -57 w 141065"/>
                  <a:gd name="connsiteY72" fmla="*/ 68069 h 95535"/>
                  <a:gd name="connsiteX73" fmla="*/ -57 w 141065"/>
                  <a:gd name="connsiteY73" fmla="*/ 94644 h 95535"/>
                  <a:gd name="connsiteX74" fmla="*/ 9468 w 141065"/>
                  <a:gd name="connsiteY74" fmla="*/ 94644 h 95535"/>
                  <a:gd name="connsiteX75" fmla="*/ 53664 w 141065"/>
                  <a:gd name="connsiteY75" fmla="*/ 68355 h 95535"/>
                  <a:gd name="connsiteX76" fmla="*/ 72714 w 141065"/>
                  <a:gd name="connsiteY76" fmla="*/ 57020 h 95535"/>
                  <a:gd name="connsiteX77" fmla="*/ 84335 w 141065"/>
                  <a:gd name="connsiteY77" fmla="*/ 68069 h 95535"/>
                  <a:gd name="connsiteX78" fmla="*/ 85002 w 141065"/>
                  <a:gd name="connsiteY78" fmla="*/ 68736 h 95535"/>
                  <a:gd name="connsiteX79" fmla="*/ 53188 w 141065"/>
                  <a:gd name="connsiteY79" fmla="*/ 68736 h 95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141065" h="95535">
                    <a:moveTo>
                      <a:pt x="8326" y="77880"/>
                    </a:moveTo>
                    <a:lnTo>
                      <a:pt x="131484" y="77880"/>
                    </a:lnTo>
                    <a:lnTo>
                      <a:pt x="131484" y="95501"/>
                    </a:lnTo>
                    <a:lnTo>
                      <a:pt x="141009" y="95501"/>
                    </a:lnTo>
                    <a:lnTo>
                      <a:pt x="141009" y="68926"/>
                    </a:lnTo>
                    <a:lnTo>
                      <a:pt x="129960" y="68926"/>
                    </a:lnTo>
                    <a:lnTo>
                      <a:pt x="131484" y="8157"/>
                    </a:lnTo>
                    <a:lnTo>
                      <a:pt x="93384" y="8157"/>
                    </a:lnTo>
                    <a:lnTo>
                      <a:pt x="93384" y="17682"/>
                    </a:lnTo>
                    <a:lnTo>
                      <a:pt x="120911" y="17682"/>
                    </a:lnTo>
                    <a:lnTo>
                      <a:pt x="120911" y="28826"/>
                    </a:lnTo>
                    <a:lnTo>
                      <a:pt x="93384" y="28826"/>
                    </a:lnTo>
                    <a:lnTo>
                      <a:pt x="93384" y="38351"/>
                    </a:lnTo>
                    <a:lnTo>
                      <a:pt x="120435" y="38351"/>
                    </a:lnTo>
                    <a:lnTo>
                      <a:pt x="120435" y="48829"/>
                    </a:lnTo>
                    <a:lnTo>
                      <a:pt x="90907" y="48829"/>
                    </a:lnTo>
                    <a:lnTo>
                      <a:pt x="90907" y="57877"/>
                    </a:lnTo>
                    <a:lnTo>
                      <a:pt x="120244" y="57877"/>
                    </a:lnTo>
                    <a:lnTo>
                      <a:pt x="120244" y="69688"/>
                    </a:lnTo>
                    <a:lnTo>
                      <a:pt x="85668" y="69688"/>
                    </a:lnTo>
                    <a:lnTo>
                      <a:pt x="91860" y="62926"/>
                    </a:lnTo>
                    <a:lnTo>
                      <a:pt x="90907" y="62068"/>
                    </a:lnTo>
                    <a:cubicBezTo>
                      <a:pt x="87002" y="58449"/>
                      <a:pt x="83382" y="55210"/>
                      <a:pt x="79572" y="52067"/>
                    </a:cubicBezTo>
                    <a:cubicBezTo>
                      <a:pt x="83097" y="48629"/>
                      <a:pt x="86288" y="44866"/>
                      <a:pt x="89097" y="40828"/>
                    </a:cubicBezTo>
                    <a:lnTo>
                      <a:pt x="89669" y="40066"/>
                    </a:lnTo>
                    <a:lnTo>
                      <a:pt x="86145" y="36065"/>
                    </a:lnTo>
                    <a:lnTo>
                      <a:pt x="91860" y="29683"/>
                    </a:lnTo>
                    <a:lnTo>
                      <a:pt x="90336" y="28255"/>
                    </a:lnTo>
                    <a:cubicBezTo>
                      <a:pt x="87192" y="25492"/>
                      <a:pt x="84049" y="22635"/>
                      <a:pt x="80811" y="19873"/>
                    </a:cubicBezTo>
                    <a:cubicBezTo>
                      <a:pt x="84783" y="15977"/>
                      <a:pt x="88450" y="11776"/>
                      <a:pt x="91764" y="7300"/>
                    </a:cubicBezTo>
                    <a:lnTo>
                      <a:pt x="92431" y="6442"/>
                    </a:lnTo>
                    <a:lnTo>
                      <a:pt x="86621" y="-35"/>
                    </a:lnTo>
                    <a:lnTo>
                      <a:pt x="85668" y="1204"/>
                    </a:lnTo>
                    <a:cubicBezTo>
                      <a:pt x="82287" y="6052"/>
                      <a:pt x="78363" y="10500"/>
                      <a:pt x="73953" y="14443"/>
                    </a:cubicBezTo>
                    <a:cubicBezTo>
                      <a:pt x="69285" y="11014"/>
                      <a:pt x="64428" y="7490"/>
                      <a:pt x="58236" y="3871"/>
                    </a:cubicBezTo>
                    <a:lnTo>
                      <a:pt x="57284" y="3299"/>
                    </a:lnTo>
                    <a:lnTo>
                      <a:pt x="51759" y="9681"/>
                    </a:lnTo>
                    <a:lnTo>
                      <a:pt x="52998" y="10443"/>
                    </a:lnTo>
                    <a:cubicBezTo>
                      <a:pt x="58427" y="13967"/>
                      <a:pt x="62999" y="17110"/>
                      <a:pt x="67095" y="19968"/>
                    </a:cubicBezTo>
                    <a:cubicBezTo>
                      <a:pt x="61942" y="23749"/>
                      <a:pt x="56379" y="26950"/>
                      <a:pt x="50521" y="29493"/>
                    </a:cubicBezTo>
                    <a:lnTo>
                      <a:pt x="49188" y="30064"/>
                    </a:lnTo>
                    <a:lnTo>
                      <a:pt x="53855" y="37589"/>
                    </a:lnTo>
                    <a:lnTo>
                      <a:pt x="54903" y="37113"/>
                    </a:lnTo>
                    <a:cubicBezTo>
                      <a:pt x="61704" y="34027"/>
                      <a:pt x="68095" y="30121"/>
                      <a:pt x="73953" y="25492"/>
                    </a:cubicBezTo>
                    <a:cubicBezTo>
                      <a:pt x="77286" y="28445"/>
                      <a:pt x="80620" y="31588"/>
                      <a:pt x="83478" y="34351"/>
                    </a:cubicBezTo>
                    <a:lnTo>
                      <a:pt x="83478" y="34351"/>
                    </a:lnTo>
                    <a:cubicBezTo>
                      <a:pt x="80477" y="38589"/>
                      <a:pt x="77067" y="42513"/>
                      <a:pt x="73286" y="46066"/>
                    </a:cubicBezTo>
                    <a:cubicBezTo>
                      <a:pt x="68809" y="42923"/>
                      <a:pt x="63761" y="39875"/>
                      <a:pt x="59189" y="36541"/>
                    </a:cubicBezTo>
                    <a:lnTo>
                      <a:pt x="58236" y="35875"/>
                    </a:lnTo>
                    <a:lnTo>
                      <a:pt x="52807" y="42542"/>
                    </a:lnTo>
                    <a:lnTo>
                      <a:pt x="53950" y="43304"/>
                    </a:lnTo>
                    <a:cubicBezTo>
                      <a:pt x="57760" y="45685"/>
                      <a:pt x="61856" y="48448"/>
                      <a:pt x="66237" y="51781"/>
                    </a:cubicBezTo>
                    <a:cubicBezTo>
                      <a:pt x="61227" y="55515"/>
                      <a:pt x="55827" y="58706"/>
                      <a:pt x="50140" y="61306"/>
                    </a:cubicBezTo>
                    <a:lnTo>
                      <a:pt x="48807" y="61878"/>
                    </a:lnTo>
                    <a:lnTo>
                      <a:pt x="53474" y="69117"/>
                    </a:lnTo>
                    <a:lnTo>
                      <a:pt x="19565" y="69117"/>
                    </a:lnTo>
                    <a:lnTo>
                      <a:pt x="19565" y="56639"/>
                    </a:lnTo>
                    <a:lnTo>
                      <a:pt x="48902" y="56639"/>
                    </a:lnTo>
                    <a:lnTo>
                      <a:pt x="48902" y="47114"/>
                    </a:lnTo>
                    <a:lnTo>
                      <a:pt x="19374" y="47114"/>
                    </a:lnTo>
                    <a:lnTo>
                      <a:pt x="19374" y="37589"/>
                    </a:lnTo>
                    <a:lnTo>
                      <a:pt x="47949" y="37589"/>
                    </a:lnTo>
                    <a:lnTo>
                      <a:pt x="47949" y="28064"/>
                    </a:lnTo>
                    <a:lnTo>
                      <a:pt x="19374" y="28064"/>
                    </a:lnTo>
                    <a:lnTo>
                      <a:pt x="19374" y="21397"/>
                    </a:lnTo>
                    <a:cubicBezTo>
                      <a:pt x="30004" y="19320"/>
                      <a:pt x="40320" y="15863"/>
                      <a:pt x="50045" y="11110"/>
                    </a:cubicBezTo>
                    <a:lnTo>
                      <a:pt x="51283" y="10538"/>
                    </a:lnTo>
                    <a:lnTo>
                      <a:pt x="45949" y="1966"/>
                    </a:lnTo>
                    <a:lnTo>
                      <a:pt x="44901" y="1966"/>
                    </a:lnTo>
                    <a:cubicBezTo>
                      <a:pt x="34005" y="6871"/>
                      <a:pt x="22508" y="10300"/>
                      <a:pt x="10707" y="12157"/>
                    </a:cubicBezTo>
                    <a:lnTo>
                      <a:pt x="9564" y="12157"/>
                    </a:lnTo>
                    <a:lnTo>
                      <a:pt x="10992" y="68069"/>
                    </a:lnTo>
                    <a:lnTo>
                      <a:pt x="-57" y="68069"/>
                    </a:lnTo>
                    <a:lnTo>
                      <a:pt x="-57" y="94644"/>
                    </a:lnTo>
                    <a:lnTo>
                      <a:pt x="9468" y="94644"/>
                    </a:lnTo>
                    <a:close/>
                    <a:moveTo>
                      <a:pt x="53664" y="68355"/>
                    </a:moveTo>
                    <a:cubicBezTo>
                      <a:pt x="60456" y="65364"/>
                      <a:pt x="66847" y="61563"/>
                      <a:pt x="72714" y="57020"/>
                    </a:cubicBezTo>
                    <a:cubicBezTo>
                      <a:pt x="77286" y="61116"/>
                      <a:pt x="80906" y="64545"/>
                      <a:pt x="84335" y="68069"/>
                    </a:cubicBezTo>
                    <a:lnTo>
                      <a:pt x="85002" y="68736"/>
                    </a:lnTo>
                    <a:lnTo>
                      <a:pt x="53188" y="6873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2" name="任意多边形: 形状 51">
                <a:extLst>
                  <a:ext uri="{FF2B5EF4-FFF2-40B4-BE49-F238E27FC236}">
                    <a16:creationId xmlns:a16="http://schemas.microsoft.com/office/drawing/2014/main" id="{A6E84AD7-07C3-5CE7-FA51-EC24FABD75D0}"/>
                  </a:ext>
                </a:extLst>
              </p:cNvPr>
              <p:cNvSpPr/>
              <p:nvPr/>
            </p:nvSpPr>
            <p:spPr>
              <a:xfrm>
                <a:off x="9097459" y="5904809"/>
                <a:ext cx="152780" cy="67288"/>
              </a:xfrm>
              <a:custGeom>
                <a:avLst/>
                <a:gdLst>
                  <a:gd name="connsiteX0" fmla="*/ 151962 w 152780"/>
                  <a:gd name="connsiteY0" fmla="*/ 27778 h 67288"/>
                  <a:gd name="connsiteX1" fmla="*/ 79477 w 152780"/>
                  <a:gd name="connsiteY1" fmla="*/ 27778 h 67288"/>
                  <a:gd name="connsiteX2" fmla="*/ 79477 w 152780"/>
                  <a:gd name="connsiteY2" fmla="*/ 27778 h 67288"/>
                  <a:gd name="connsiteX3" fmla="*/ 79477 w 152780"/>
                  <a:gd name="connsiteY3" fmla="*/ 26826 h 67288"/>
                  <a:gd name="connsiteX4" fmla="*/ 123768 w 152780"/>
                  <a:gd name="connsiteY4" fmla="*/ 7776 h 67288"/>
                  <a:gd name="connsiteX5" fmla="*/ 124435 w 152780"/>
                  <a:gd name="connsiteY5" fmla="*/ 7776 h 67288"/>
                  <a:gd name="connsiteX6" fmla="*/ 124435 w 152780"/>
                  <a:gd name="connsiteY6" fmla="*/ -35 h 67288"/>
                  <a:gd name="connsiteX7" fmla="*/ 28137 w 152780"/>
                  <a:gd name="connsiteY7" fmla="*/ -35 h 67288"/>
                  <a:gd name="connsiteX8" fmla="*/ 28137 w 152780"/>
                  <a:gd name="connsiteY8" fmla="*/ 9490 h 67288"/>
                  <a:gd name="connsiteX9" fmla="*/ 104337 w 152780"/>
                  <a:gd name="connsiteY9" fmla="*/ 9490 h 67288"/>
                  <a:gd name="connsiteX10" fmla="*/ 76715 w 152780"/>
                  <a:gd name="connsiteY10" fmla="*/ 19015 h 67288"/>
                  <a:gd name="connsiteX11" fmla="*/ 76715 w 152780"/>
                  <a:gd name="connsiteY11" fmla="*/ 19015 h 67288"/>
                  <a:gd name="connsiteX12" fmla="*/ 74334 w 152780"/>
                  <a:gd name="connsiteY12" fmla="*/ 19587 h 67288"/>
                  <a:gd name="connsiteX13" fmla="*/ 74334 w 152780"/>
                  <a:gd name="connsiteY13" fmla="*/ 19587 h 67288"/>
                  <a:gd name="connsiteX14" fmla="*/ 69857 w 152780"/>
                  <a:gd name="connsiteY14" fmla="*/ 20730 h 67288"/>
                  <a:gd name="connsiteX15" fmla="*/ 67666 w 152780"/>
                  <a:gd name="connsiteY15" fmla="*/ 21206 h 67288"/>
                  <a:gd name="connsiteX16" fmla="*/ 66142 w 152780"/>
                  <a:gd name="connsiteY16" fmla="*/ 21206 h 67288"/>
                  <a:gd name="connsiteX17" fmla="*/ 66904 w 152780"/>
                  <a:gd name="connsiteY17" fmla="*/ 22635 h 67288"/>
                  <a:gd name="connsiteX18" fmla="*/ 69381 w 152780"/>
                  <a:gd name="connsiteY18" fmla="*/ 28636 h 67288"/>
                  <a:gd name="connsiteX19" fmla="*/ -57 w 152780"/>
                  <a:gd name="connsiteY19" fmla="*/ 28636 h 67288"/>
                  <a:gd name="connsiteX20" fmla="*/ -57 w 152780"/>
                  <a:gd name="connsiteY20" fmla="*/ 37684 h 67288"/>
                  <a:gd name="connsiteX21" fmla="*/ 72048 w 152780"/>
                  <a:gd name="connsiteY21" fmla="*/ 37684 h 67288"/>
                  <a:gd name="connsiteX22" fmla="*/ 73857 w 152780"/>
                  <a:gd name="connsiteY22" fmla="*/ 49876 h 67288"/>
                  <a:gd name="connsiteX23" fmla="*/ 72429 w 152780"/>
                  <a:gd name="connsiteY23" fmla="*/ 56925 h 67288"/>
                  <a:gd name="connsiteX24" fmla="*/ 69190 w 152780"/>
                  <a:gd name="connsiteY24" fmla="*/ 57782 h 67288"/>
                  <a:gd name="connsiteX25" fmla="*/ 51950 w 152780"/>
                  <a:gd name="connsiteY25" fmla="*/ 53877 h 67288"/>
                  <a:gd name="connsiteX26" fmla="*/ 50045 w 152780"/>
                  <a:gd name="connsiteY26" fmla="*/ 53115 h 67288"/>
                  <a:gd name="connsiteX27" fmla="*/ 50902 w 152780"/>
                  <a:gd name="connsiteY27" fmla="*/ 63783 h 67288"/>
                  <a:gd name="connsiteX28" fmla="*/ 51759 w 152780"/>
                  <a:gd name="connsiteY28" fmla="*/ 63783 h 67288"/>
                  <a:gd name="connsiteX29" fmla="*/ 70809 w 152780"/>
                  <a:gd name="connsiteY29" fmla="*/ 67212 h 67288"/>
                  <a:gd name="connsiteX30" fmla="*/ 80334 w 152780"/>
                  <a:gd name="connsiteY30" fmla="*/ 64354 h 67288"/>
                  <a:gd name="connsiteX31" fmla="*/ 84335 w 152780"/>
                  <a:gd name="connsiteY31" fmla="*/ 49591 h 67288"/>
                  <a:gd name="connsiteX32" fmla="*/ 82716 w 152780"/>
                  <a:gd name="connsiteY32" fmla="*/ 37399 h 67288"/>
                  <a:gd name="connsiteX33" fmla="*/ 152724 w 152780"/>
                  <a:gd name="connsiteY33" fmla="*/ 37399 h 67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52780" h="67288">
                    <a:moveTo>
                      <a:pt x="151962" y="27778"/>
                    </a:moveTo>
                    <a:lnTo>
                      <a:pt x="79477" y="27778"/>
                    </a:lnTo>
                    <a:lnTo>
                      <a:pt x="79477" y="27778"/>
                    </a:lnTo>
                    <a:lnTo>
                      <a:pt x="79477" y="26826"/>
                    </a:lnTo>
                    <a:cubicBezTo>
                      <a:pt x="94965" y="22320"/>
                      <a:pt x="109843" y="15920"/>
                      <a:pt x="123768" y="7776"/>
                    </a:cubicBezTo>
                    <a:lnTo>
                      <a:pt x="124435" y="7776"/>
                    </a:lnTo>
                    <a:lnTo>
                      <a:pt x="124435" y="-35"/>
                    </a:lnTo>
                    <a:lnTo>
                      <a:pt x="28137" y="-35"/>
                    </a:lnTo>
                    <a:lnTo>
                      <a:pt x="28137" y="9490"/>
                    </a:lnTo>
                    <a:lnTo>
                      <a:pt x="104337" y="9490"/>
                    </a:lnTo>
                    <a:cubicBezTo>
                      <a:pt x="95365" y="13300"/>
                      <a:pt x="86135" y="16482"/>
                      <a:pt x="76715" y="19015"/>
                    </a:cubicBezTo>
                    <a:lnTo>
                      <a:pt x="76715" y="19015"/>
                    </a:lnTo>
                    <a:lnTo>
                      <a:pt x="74334" y="19587"/>
                    </a:lnTo>
                    <a:lnTo>
                      <a:pt x="74334" y="19587"/>
                    </a:lnTo>
                    <a:lnTo>
                      <a:pt x="69857" y="20730"/>
                    </a:lnTo>
                    <a:lnTo>
                      <a:pt x="67666" y="21206"/>
                    </a:lnTo>
                    <a:lnTo>
                      <a:pt x="66142" y="21206"/>
                    </a:lnTo>
                    <a:lnTo>
                      <a:pt x="66904" y="22635"/>
                    </a:lnTo>
                    <a:cubicBezTo>
                      <a:pt x="67866" y="24578"/>
                      <a:pt x="68695" y="26578"/>
                      <a:pt x="69381" y="28636"/>
                    </a:cubicBezTo>
                    <a:lnTo>
                      <a:pt x="-57" y="28636"/>
                    </a:lnTo>
                    <a:lnTo>
                      <a:pt x="-57" y="37684"/>
                    </a:lnTo>
                    <a:lnTo>
                      <a:pt x="72048" y="37684"/>
                    </a:lnTo>
                    <a:cubicBezTo>
                      <a:pt x="73038" y="41685"/>
                      <a:pt x="73648" y="45761"/>
                      <a:pt x="73857" y="49876"/>
                    </a:cubicBezTo>
                    <a:cubicBezTo>
                      <a:pt x="73857" y="54163"/>
                      <a:pt x="73857" y="56068"/>
                      <a:pt x="72429" y="56925"/>
                    </a:cubicBezTo>
                    <a:cubicBezTo>
                      <a:pt x="71486" y="57592"/>
                      <a:pt x="70333" y="57896"/>
                      <a:pt x="69190" y="57782"/>
                    </a:cubicBezTo>
                    <a:cubicBezTo>
                      <a:pt x="63247" y="57601"/>
                      <a:pt x="57389" y="56277"/>
                      <a:pt x="51950" y="53877"/>
                    </a:cubicBezTo>
                    <a:lnTo>
                      <a:pt x="50045" y="53115"/>
                    </a:lnTo>
                    <a:lnTo>
                      <a:pt x="50902" y="63783"/>
                    </a:lnTo>
                    <a:lnTo>
                      <a:pt x="51759" y="63783"/>
                    </a:lnTo>
                    <a:cubicBezTo>
                      <a:pt x="57894" y="65907"/>
                      <a:pt x="64323" y="67069"/>
                      <a:pt x="70809" y="67212"/>
                    </a:cubicBezTo>
                    <a:cubicBezTo>
                      <a:pt x="74229" y="67478"/>
                      <a:pt x="77620" y="66459"/>
                      <a:pt x="80334" y="64354"/>
                    </a:cubicBezTo>
                    <a:cubicBezTo>
                      <a:pt x="83192" y="61973"/>
                      <a:pt x="84335" y="57496"/>
                      <a:pt x="84335" y="49591"/>
                    </a:cubicBezTo>
                    <a:cubicBezTo>
                      <a:pt x="84240" y="45476"/>
                      <a:pt x="83697" y="41390"/>
                      <a:pt x="82716" y="37399"/>
                    </a:cubicBezTo>
                    <a:lnTo>
                      <a:pt x="152724" y="3739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3" name="任意多边形: 形状 52">
                <a:extLst>
                  <a:ext uri="{FF2B5EF4-FFF2-40B4-BE49-F238E27FC236}">
                    <a16:creationId xmlns:a16="http://schemas.microsoft.com/office/drawing/2014/main" id="{C03137D3-408F-0606-FCD4-9A8A46D817BF}"/>
                  </a:ext>
                </a:extLst>
              </p:cNvPr>
              <p:cNvSpPr/>
              <p:nvPr/>
            </p:nvSpPr>
            <p:spPr>
              <a:xfrm>
                <a:off x="8500241" y="5822894"/>
                <a:ext cx="49720" cy="116395"/>
              </a:xfrm>
              <a:custGeom>
                <a:avLst/>
                <a:gdLst>
                  <a:gd name="connsiteX0" fmla="*/ 49664 w 49720"/>
                  <a:gd name="connsiteY0" fmla="*/ 97787 h 116395"/>
                  <a:gd name="connsiteX1" fmla="*/ 48045 w 49720"/>
                  <a:gd name="connsiteY1" fmla="*/ 88262 h 116395"/>
                  <a:gd name="connsiteX2" fmla="*/ 46521 w 49720"/>
                  <a:gd name="connsiteY2" fmla="*/ 89119 h 116395"/>
                  <a:gd name="connsiteX3" fmla="*/ 32424 w 49720"/>
                  <a:gd name="connsiteY3" fmla="*/ 95691 h 116395"/>
                  <a:gd name="connsiteX4" fmla="*/ 32424 w 49720"/>
                  <a:gd name="connsiteY4" fmla="*/ 51305 h 116395"/>
                  <a:gd name="connsiteX5" fmla="*/ 49474 w 49720"/>
                  <a:gd name="connsiteY5" fmla="*/ 51305 h 116395"/>
                  <a:gd name="connsiteX6" fmla="*/ 49474 w 49720"/>
                  <a:gd name="connsiteY6" fmla="*/ 42352 h 116395"/>
                  <a:gd name="connsiteX7" fmla="*/ 32424 w 49720"/>
                  <a:gd name="connsiteY7" fmla="*/ 42352 h 116395"/>
                  <a:gd name="connsiteX8" fmla="*/ 32424 w 49720"/>
                  <a:gd name="connsiteY8" fmla="*/ -35 h 116395"/>
                  <a:gd name="connsiteX9" fmla="*/ 22899 w 49720"/>
                  <a:gd name="connsiteY9" fmla="*/ -35 h 116395"/>
                  <a:gd name="connsiteX10" fmla="*/ 22899 w 49720"/>
                  <a:gd name="connsiteY10" fmla="*/ 42352 h 116395"/>
                  <a:gd name="connsiteX11" fmla="*/ 2991 w 49720"/>
                  <a:gd name="connsiteY11" fmla="*/ 42352 h 116395"/>
                  <a:gd name="connsiteX12" fmla="*/ 2991 w 49720"/>
                  <a:gd name="connsiteY12" fmla="*/ 51305 h 116395"/>
                  <a:gd name="connsiteX13" fmla="*/ 22708 w 49720"/>
                  <a:gd name="connsiteY13" fmla="*/ 51305 h 116395"/>
                  <a:gd name="connsiteX14" fmla="*/ 22708 w 49720"/>
                  <a:gd name="connsiteY14" fmla="*/ 99502 h 116395"/>
                  <a:gd name="connsiteX15" fmla="*/ 1467 w 49720"/>
                  <a:gd name="connsiteY15" fmla="*/ 106836 h 116395"/>
                  <a:gd name="connsiteX16" fmla="*/ -57 w 49720"/>
                  <a:gd name="connsiteY16" fmla="*/ 106836 h 116395"/>
                  <a:gd name="connsiteX17" fmla="*/ 4992 w 49720"/>
                  <a:gd name="connsiteY17" fmla="*/ 116361 h 116395"/>
                  <a:gd name="connsiteX18" fmla="*/ 6039 w 49720"/>
                  <a:gd name="connsiteY18" fmla="*/ 116361 h 116395"/>
                  <a:gd name="connsiteX19" fmla="*/ 48807 w 49720"/>
                  <a:gd name="connsiteY19" fmla="*/ 98454 h 116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9720" h="116395">
                    <a:moveTo>
                      <a:pt x="49664" y="97787"/>
                    </a:moveTo>
                    <a:lnTo>
                      <a:pt x="48045" y="88262"/>
                    </a:lnTo>
                    <a:lnTo>
                      <a:pt x="46521" y="89119"/>
                    </a:lnTo>
                    <a:cubicBezTo>
                      <a:pt x="41977" y="91624"/>
                      <a:pt x="37262" y="93815"/>
                      <a:pt x="32424" y="95691"/>
                    </a:cubicBezTo>
                    <a:lnTo>
                      <a:pt x="32424" y="51305"/>
                    </a:lnTo>
                    <a:lnTo>
                      <a:pt x="49474" y="51305"/>
                    </a:lnTo>
                    <a:lnTo>
                      <a:pt x="49474" y="42352"/>
                    </a:lnTo>
                    <a:lnTo>
                      <a:pt x="32424" y="42352"/>
                    </a:lnTo>
                    <a:lnTo>
                      <a:pt x="32424" y="-35"/>
                    </a:lnTo>
                    <a:lnTo>
                      <a:pt x="22899" y="-35"/>
                    </a:lnTo>
                    <a:lnTo>
                      <a:pt x="22899" y="42352"/>
                    </a:lnTo>
                    <a:lnTo>
                      <a:pt x="2991" y="42352"/>
                    </a:lnTo>
                    <a:lnTo>
                      <a:pt x="2991" y="51305"/>
                    </a:lnTo>
                    <a:lnTo>
                      <a:pt x="22708" y="51305"/>
                    </a:lnTo>
                    <a:lnTo>
                      <a:pt x="22708" y="99502"/>
                    </a:lnTo>
                    <a:cubicBezTo>
                      <a:pt x="15755" y="102169"/>
                      <a:pt x="9278" y="104645"/>
                      <a:pt x="1467" y="106836"/>
                    </a:cubicBezTo>
                    <a:lnTo>
                      <a:pt x="-57" y="106836"/>
                    </a:lnTo>
                    <a:lnTo>
                      <a:pt x="4992" y="116361"/>
                    </a:lnTo>
                    <a:lnTo>
                      <a:pt x="6039" y="116361"/>
                    </a:lnTo>
                    <a:cubicBezTo>
                      <a:pt x="20746" y="111532"/>
                      <a:pt x="35043" y="105540"/>
                      <a:pt x="48807" y="984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4" name="任意多边形: 形状 53">
                <a:extLst>
                  <a:ext uri="{FF2B5EF4-FFF2-40B4-BE49-F238E27FC236}">
                    <a16:creationId xmlns:a16="http://schemas.microsoft.com/office/drawing/2014/main" id="{C4578CDA-F155-9262-DC42-1191D566E156}"/>
                  </a:ext>
                </a:extLst>
              </p:cNvPr>
              <p:cNvSpPr/>
              <p:nvPr/>
            </p:nvSpPr>
            <p:spPr>
              <a:xfrm>
                <a:off x="8529007" y="5817179"/>
                <a:ext cx="128111" cy="154794"/>
              </a:xfrm>
              <a:custGeom>
                <a:avLst/>
                <a:gdLst>
                  <a:gd name="connsiteX0" fmla="*/ 118339 w 128111"/>
                  <a:gd name="connsiteY0" fmla="*/ 120171 h 154794"/>
                  <a:gd name="connsiteX1" fmla="*/ 115196 w 128111"/>
                  <a:gd name="connsiteY1" fmla="*/ 142269 h 154794"/>
                  <a:gd name="connsiteX2" fmla="*/ 113100 w 128111"/>
                  <a:gd name="connsiteY2" fmla="*/ 144460 h 154794"/>
                  <a:gd name="connsiteX3" fmla="*/ 103575 w 128111"/>
                  <a:gd name="connsiteY3" fmla="*/ 131315 h 154794"/>
                  <a:gd name="connsiteX4" fmla="*/ 97098 w 128111"/>
                  <a:gd name="connsiteY4" fmla="*/ 113980 h 154794"/>
                  <a:gd name="connsiteX5" fmla="*/ 97098 w 128111"/>
                  <a:gd name="connsiteY5" fmla="*/ 113980 h 154794"/>
                  <a:gd name="connsiteX6" fmla="*/ 117387 w 128111"/>
                  <a:gd name="connsiteY6" fmla="*/ 56830 h 154794"/>
                  <a:gd name="connsiteX7" fmla="*/ 117387 w 128111"/>
                  <a:gd name="connsiteY7" fmla="*/ 55591 h 154794"/>
                  <a:gd name="connsiteX8" fmla="*/ 107195 w 128111"/>
                  <a:gd name="connsiteY8" fmla="*/ 53591 h 154794"/>
                  <a:gd name="connsiteX9" fmla="*/ 107195 w 128111"/>
                  <a:gd name="connsiteY9" fmla="*/ 54829 h 154794"/>
                  <a:gd name="connsiteX10" fmla="*/ 93384 w 128111"/>
                  <a:gd name="connsiteY10" fmla="*/ 99787 h 154794"/>
                  <a:gd name="connsiteX11" fmla="*/ 89955 w 128111"/>
                  <a:gd name="connsiteY11" fmla="*/ 82738 h 154794"/>
                  <a:gd name="connsiteX12" fmla="*/ 85954 w 128111"/>
                  <a:gd name="connsiteY12" fmla="*/ 40828 h 154794"/>
                  <a:gd name="connsiteX13" fmla="*/ 125007 w 128111"/>
                  <a:gd name="connsiteY13" fmla="*/ 40828 h 154794"/>
                  <a:gd name="connsiteX14" fmla="*/ 125007 w 128111"/>
                  <a:gd name="connsiteY14" fmla="*/ 31303 h 154794"/>
                  <a:gd name="connsiteX15" fmla="*/ 85192 w 128111"/>
                  <a:gd name="connsiteY15" fmla="*/ 31303 h 154794"/>
                  <a:gd name="connsiteX16" fmla="*/ 84525 w 128111"/>
                  <a:gd name="connsiteY16" fmla="*/ 1204 h 154794"/>
                  <a:gd name="connsiteX17" fmla="*/ 84525 w 128111"/>
                  <a:gd name="connsiteY17" fmla="*/ -35 h 154794"/>
                  <a:gd name="connsiteX18" fmla="*/ 74238 w 128111"/>
                  <a:gd name="connsiteY18" fmla="*/ -35 h 154794"/>
                  <a:gd name="connsiteX19" fmla="*/ 74238 w 128111"/>
                  <a:gd name="connsiteY19" fmla="*/ 1204 h 154794"/>
                  <a:gd name="connsiteX20" fmla="*/ 74810 w 128111"/>
                  <a:gd name="connsiteY20" fmla="*/ 31303 h 154794"/>
                  <a:gd name="connsiteX21" fmla="*/ 26613 w 128111"/>
                  <a:gd name="connsiteY21" fmla="*/ 31303 h 154794"/>
                  <a:gd name="connsiteX22" fmla="*/ 26613 w 128111"/>
                  <a:gd name="connsiteY22" fmla="*/ 78928 h 154794"/>
                  <a:gd name="connsiteX23" fmla="*/ 19946 w 128111"/>
                  <a:gd name="connsiteY23" fmla="*/ 119695 h 154794"/>
                  <a:gd name="connsiteX24" fmla="*/ 896 w 128111"/>
                  <a:gd name="connsiteY24" fmla="*/ 145222 h 154794"/>
                  <a:gd name="connsiteX25" fmla="*/ -57 w 128111"/>
                  <a:gd name="connsiteY25" fmla="*/ 146079 h 154794"/>
                  <a:gd name="connsiteX26" fmla="*/ 6135 w 128111"/>
                  <a:gd name="connsiteY26" fmla="*/ 153889 h 154794"/>
                  <a:gd name="connsiteX27" fmla="*/ 7182 w 128111"/>
                  <a:gd name="connsiteY27" fmla="*/ 153032 h 154794"/>
                  <a:gd name="connsiteX28" fmla="*/ 28328 w 128111"/>
                  <a:gd name="connsiteY28" fmla="*/ 125505 h 154794"/>
                  <a:gd name="connsiteX29" fmla="*/ 36329 w 128111"/>
                  <a:gd name="connsiteY29" fmla="*/ 79880 h 154794"/>
                  <a:gd name="connsiteX30" fmla="*/ 36329 w 128111"/>
                  <a:gd name="connsiteY30" fmla="*/ 72546 h 154794"/>
                  <a:gd name="connsiteX31" fmla="*/ 60427 w 128111"/>
                  <a:gd name="connsiteY31" fmla="*/ 72546 h 154794"/>
                  <a:gd name="connsiteX32" fmla="*/ 56903 w 128111"/>
                  <a:gd name="connsiteY32" fmla="*/ 111217 h 154794"/>
                  <a:gd name="connsiteX33" fmla="*/ 51950 w 128111"/>
                  <a:gd name="connsiteY33" fmla="*/ 116361 h 154794"/>
                  <a:gd name="connsiteX34" fmla="*/ 38424 w 128111"/>
                  <a:gd name="connsiteY34" fmla="*/ 113599 h 154794"/>
                  <a:gd name="connsiteX35" fmla="*/ 36805 w 128111"/>
                  <a:gd name="connsiteY35" fmla="*/ 113027 h 154794"/>
                  <a:gd name="connsiteX36" fmla="*/ 36805 w 128111"/>
                  <a:gd name="connsiteY36" fmla="*/ 123600 h 154794"/>
                  <a:gd name="connsiteX37" fmla="*/ 37662 w 128111"/>
                  <a:gd name="connsiteY37" fmla="*/ 123600 h 154794"/>
                  <a:gd name="connsiteX38" fmla="*/ 53283 w 128111"/>
                  <a:gd name="connsiteY38" fmla="*/ 126457 h 154794"/>
                  <a:gd name="connsiteX39" fmla="*/ 64809 w 128111"/>
                  <a:gd name="connsiteY39" fmla="*/ 116932 h 154794"/>
                  <a:gd name="connsiteX40" fmla="*/ 70238 w 128111"/>
                  <a:gd name="connsiteY40" fmla="*/ 64545 h 154794"/>
                  <a:gd name="connsiteX41" fmla="*/ 70238 w 128111"/>
                  <a:gd name="connsiteY41" fmla="*/ 63973 h 154794"/>
                  <a:gd name="connsiteX42" fmla="*/ 36329 w 128111"/>
                  <a:gd name="connsiteY42" fmla="*/ 63973 h 154794"/>
                  <a:gd name="connsiteX43" fmla="*/ 36329 w 128111"/>
                  <a:gd name="connsiteY43" fmla="*/ 41113 h 154794"/>
                  <a:gd name="connsiteX44" fmla="*/ 75286 w 128111"/>
                  <a:gd name="connsiteY44" fmla="*/ 41113 h 154794"/>
                  <a:gd name="connsiteX45" fmla="*/ 80715 w 128111"/>
                  <a:gd name="connsiteY45" fmla="*/ 88738 h 154794"/>
                  <a:gd name="connsiteX46" fmla="*/ 86145 w 128111"/>
                  <a:gd name="connsiteY46" fmla="*/ 111979 h 154794"/>
                  <a:gd name="connsiteX47" fmla="*/ 53093 w 128111"/>
                  <a:gd name="connsiteY47" fmla="*/ 143888 h 154794"/>
                  <a:gd name="connsiteX48" fmla="*/ 51950 w 128111"/>
                  <a:gd name="connsiteY48" fmla="*/ 144650 h 154794"/>
                  <a:gd name="connsiteX49" fmla="*/ 57951 w 128111"/>
                  <a:gd name="connsiteY49" fmla="*/ 151984 h 154794"/>
                  <a:gd name="connsiteX50" fmla="*/ 58903 w 128111"/>
                  <a:gd name="connsiteY50" fmla="*/ 151318 h 154794"/>
                  <a:gd name="connsiteX51" fmla="*/ 89669 w 128111"/>
                  <a:gd name="connsiteY51" fmla="*/ 123790 h 154794"/>
                  <a:gd name="connsiteX52" fmla="*/ 96527 w 128111"/>
                  <a:gd name="connsiteY52" fmla="*/ 139316 h 154794"/>
                  <a:gd name="connsiteX53" fmla="*/ 113005 w 128111"/>
                  <a:gd name="connsiteY53" fmla="*/ 154651 h 154794"/>
                  <a:gd name="connsiteX54" fmla="*/ 122530 w 128111"/>
                  <a:gd name="connsiteY54" fmla="*/ 150270 h 154794"/>
                  <a:gd name="connsiteX55" fmla="*/ 128055 w 128111"/>
                  <a:gd name="connsiteY55" fmla="*/ 126267 h 154794"/>
                  <a:gd name="connsiteX56" fmla="*/ 128055 w 128111"/>
                  <a:gd name="connsiteY56" fmla="*/ 125505 h 154794"/>
                  <a:gd name="connsiteX57" fmla="*/ 118530 w 128111"/>
                  <a:gd name="connsiteY57" fmla="*/ 118266 h 154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128111" h="154794">
                    <a:moveTo>
                      <a:pt x="118339" y="120171"/>
                    </a:moveTo>
                    <a:cubicBezTo>
                      <a:pt x="118006" y="127619"/>
                      <a:pt x="116949" y="135020"/>
                      <a:pt x="115196" y="142269"/>
                    </a:cubicBezTo>
                    <a:cubicBezTo>
                      <a:pt x="114529" y="144460"/>
                      <a:pt x="113386" y="144460"/>
                      <a:pt x="113100" y="144460"/>
                    </a:cubicBezTo>
                    <a:cubicBezTo>
                      <a:pt x="111195" y="144460"/>
                      <a:pt x="107576" y="141031"/>
                      <a:pt x="103575" y="131315"/>
                    </a:cubicBezTo>
                    <a:cubicBezTo>
                      <a:pt x="100927" y="125733"/>
                      <a:pt x="98756" y="119933"/>
                      <a:pt x="97098" y="113980"/>
                    </a:cubicBezTo>
                    <a:lnTo>
                      <a:pt x="97098" y="113980"/>
                    </a:lnTo>
                    <a:cubicBezTo>
                      <a:pt x="107585" y="96463"/>
                      <a:pt x="114482" y="77042"/>
                      <a:pt x="117387" y="56830"/>
                    </a:cubicBezTo>
                    <a:lnTo>
                      <a:pt x="117387" y="55591"/>
                    </a:lnTo>
                    <a:lnTo>
                      <a:pt x="107195" y="53591"/>
                    </a:lnTo>
                    <a:lnTo>
                      <a:pt x="107195" y="54829"/>
                    </a:lnTo>
                    <a:cubicBezTo>
                      <a:pt x="104528" y="70346"/>
                      <a:pt x="99889" y="85452"/>
                      <a:pt x="93384" y="99787"/>
                    </a:cubicBezTo>
                    <a:cubicBezTo>
                      <a:pt x="92145" y="94549"/>
                      <a:pt x="90907" y="88643"/>
                      <a:pt x="89955" y="82738"/>
                    </a:cubicBezTo>
                    <a:cubicBezTo>
                      <a:pt x="87840" y="68850"/>
                      <a:pt x="86497" y="54858"/>
                      <a:pt x="85954" y="40828"/>
                    </a:cubicBezTo>
                    <a:lnTo>
                      <a:pt x="125007" y="40828"/>
                    </a:lnTo>
                    <a:lnTo>
                      <a:pt x="125007" y="31303"/>
                    </a:lnTo>
                    <a:lnTo>
                      <a:pt x="85192" y="31303"/>
                    </a:lnTo>
                    <a:cubicBezTo>
                      <a:pt x="85192" y="21778"/>
                      <a:pt x="84525" y="12253"/>
                      <a:pt x="84525" y="1204"/>
                    </a:cubicBezTo>
                    <a:lnTo>
                      <a:pt x="84525" y="-35"/>
                    </a:lnTo>
                    <a:lnTo>
                      <a:pt x="74238" y="-35"/>
                    </a:lnTo>
                    <a:lnTo>
                      <a:pt x="74238" y="1204"/>
                    </a:lnTo>
                    <a:cubicBezTo>
                      <a:pt x="74238" y="13300"/>
                      <a:pt x="74238" y="22635"/>
                      <a:pt x="74810" y="31303"/>
                    </a:cubicBezTo>
                    <a:lnTo>
                      <a:pt x="26613" y="31303"/>
                    </a:lnTo>
                    <a:lnTo>
                      <a:pt x="26613" y="78928"/>
                    </a:lnTo>
                    <a:cubicBezTo>
                      <a:pt x="27118" y="92825"/>
                      <a:pt x="24851" y="106683"/>
                      <a:pt x="19946" y="119695"/>
                    </a:cubicBezTo>
                    <a:cubicBezTo>
                      <a:pt x="15698" y="129591"/>
                      <a:pt x="9173" y="138335"/>
                      <a:pt x="896" y="145222"/>
                    </a:cubicBezTo>
                    <a:lnTo>
                      <a:pt x="-57" y="146079"/>
                    </a:lnTo>
                    <a:lnTo>
                      <a:pt x="6135" y="153889"/>
                    </a:lnTo>
                    <a:lnTo>
                      <a:pt x="7182" y="153032"/>
                    </a:lnTo>
                    <a:cubicBezTo>
                      <a:pt x="16222" y="145574"/>
                      <a:pt x="23461" y="136163"/>
                      <a:pt x="28328" y="125505"/>
                    </a:cubicBezTo>
                    <a:cubicBezTo>
                      <a:pt x="34262" y="111055"/>
                      <a:pt x="36996" y="95492"/>
                      <a:pt x="36329" y="79880"/>
                    </a:cubicBezTo>
                    <a:lnTo>
                      <a:pt x="36329" y="72546"/>
                    </a:lnTo>
                    <a:lnTo>
                      <a:pt x="60427" y="72546"/>
                    </a:lnTo>
                    <a:cubicBezTo>
                      <a:pt x="60475" y="85519"/>
                      <a:pt x="59294" y="98463"/>
                      <a:pt x="56903" y="111217"/>
                    </a:cubicBezTo>
                    <a:cubicBezTo>
                      <a:pt x="55188" y="116361"/>
                      <a:pt x="52712" y="116361"/>
                      <a:pt x="51950" y="116361"/>
                    </a:cubicBezTo>
                    <a:cubicBezTo>
                      <a:pt x="47311" y="116256"/>
                      <a:pt x="42730" y="115313"/>
                      <a:pt x="38424" y="113599"/>
                    </a:cubicBezTo>
                    <a:lnTo>
                      <a:pt x="36805" y="113027"/>
                    </a:lnTo>
                    <a:lnTo>
                      <a:pt x="36805" y="123600"/>
                    </a:lnTo>
                    <a:lnTo>
                      <a:pt x="37662" y="123600"/>
                    </a:lnTo>
                    <a:cubicBezTo>
                      <a:pt x="42711" y="125286"/>
                      <a:pt x="47969" y="126248"/>
                      <a:pt x="53283" y="126457"/>
                    </a:cubicBezTo>
                    <a:cubicBezTo>
                      <a:pt x="58427" y="126457"/>
                      <a:pt x="62808" y="123219"/>
                      <a:pt x="64809" y="116932"/>
                    </a:cubicBezTo>
                    <a:cubicBezTo>
                      <a:pt x="68619" y="99740"/>
                      <a:pt x="70438" y="82157"/>
                      <a:pt x="70238" y="64545"/>
                    </a:cubicBezTo>
                    <a:lnTo>
                      <a:pt x="70238" y="63973"/>
                    </a:lnTo>
                    <a:lnTo>
                      <a:pt x="36329" y="63973"/>
                    </a:lnTo>
                    <a:lnTo>
                      <a:pt x="36329" y="41113"/>
                    </a:lnTo>
                    <a:lnTo>
                      <a:pt x="75286" y="41113"/>
                    </a:lnTo>
                    <a:cubicBezTo>
                      <a:pt x="76134" y="57087"/>
                      <a:pt x="77953" y="72984"/>
                      <a:pt x="80715" y="88738"/>
                    </a:cubicBezTo>
                    <a:cubicBezTo>
                      <a:pt x="82125" y="96577"/>
                      <a:pt x="83935" y="104331"/>
                      <a:pt x="86145" y="111979"/>
                    </a:cubicBezTo>
                    <a:cubicBezTo>
                      <a:pt x="77096" y="124486"/>
                      <a:pt x="65904" y="135287"/>
                      <a:pt x="53093" y="143888"/>
                    </a:cubicBezTo>
                    <a:lnTo>
                      <a:pt x="51950" y="144650"/>
                    </a:lnTo>
                    <a:lnTo>
                      <a:pt x="57951" y="151984"/>
                    </a:lnTo>
                    <a:lnTo>
                      <a:pt x="58903" y="151318"/>
                    </a:lnTo>
                    <a:cubicBezTo>
                      <a:pt x="70552" y="143831"/>
                      <a:pt x="80935" y="134544"/>
                      <a:pt x="89669" y="123790"/>
                    </a:cubicBezTo>
                    <a:cubicBezTo>
                      <a:pt x="91526" y="129143"/>
                      <a:pt x="93822" y="134334"/>
                      <a:pt x="96527" y="139316"/>
                    </a:cubicBezTo>
                    <a:cubicBezTo>
                      <a:pt x="101766" y="148841"/>
                      <a:pt x="107195" y="153889"/>
                      <a:pt x="113005" y="154651"/>
                    </a:cubicBezTo>
                    <a:cubicBezTo>
                      <a:pt x="116768" y="155223"/>
                      <a:pt x="120520" y="153508"/>
                      <a:pt x="122530" y="150270"/>
                    </a:cubicBezTo>
                    <a:cubicBezTo>
                      <a:pt x="125902" y="142697"/>
                      <a:pt x="127778" y="134554"/>
                      <a:pt x="128055" y="126267"/>
                    </a:cubicBezTo>
                    <a:lnTo>
                      <a:pt x="128055" y="125505"/>
                    </a:lnTo>
                    <a:lnTo>
                      <a:pt x="118530" y="11826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5" name="任意多边形: 形状 54">
                <a:extLst>
                  <a:ext uri="{FF2B5EF4-FFF2-40B4-BE49-F238E27FC236}">
                    <a16:creationId xmlns:a16="http://schemas.microsoft.com/office/drawing/2014/main" id="{8F5BC42C-518A-2858-5DC0-906416ECD8F9}"/>
                  </a:ext>
                </a:extLst>
              </p:cNvPr>
              <p:cNvSpPr/>
              <p:nvPr/>
            </p:nvSpPr>
            <p:spPr>
              <a:xfrm>
                <a:off x="8622542" y="5819465"/>
                <a:ext cx="22669" cy="28384"/>
              </a:xfrm>
              <a:custGeom>
                <a:avLst/>
                <a:gdLst>
                  <a:gd name="connsiteX0" fmla="*/ 13374 w 22669"/>
                  <a:gd name="connsiteY0" fmla="*/ 26921 h 28384"/>
                  <a:gd name="connsiteX1" fmla="*/ 13945 w 22669"/>
                  <a:gd name="connsiteY1" fmla="*/ 28350 h 28384"/>
                  <a:gd name="connsiteX2" fmla="*/ 22613 w 22669"/>
                  <a:gd name="connsiteY2" fmla="*/ 22349 h 28384"/>
                  <a:gd name="connsiteX3" fmla="*/ 22613 w 22669"/>
                  <a:gd name="connsiteY3" fmla="*/ 21397 h 28384"/>
                  <a:gd name="connsiteX4" fmla="*/ 8611 w 22669"/>
                  <a:gd name="connsiteY4" fmla="*/ 727 h 28384"/>
                  <a:gd name="connsiteX5" fmla="*/ 7849 w 22669"/>
                  <a:gd name="connsiteY5" fmla="*/ -35 h 28384"/>
                  <a:gd name="connsiteX6" fmla="*/ -57 w 22669"/>
                  <a:gd name="connsiteY6" fmla="*/ 5299 h 28384"/>
                  <a:gd name="connsiteX7" fmla="*/ 896 w 22669"/>
                  <a:gd name="connsiteY7" fmla="*/ 6347 h 28384"/>
                  <a:gd name="connsiteX8" fmla="*/ 13374 w 22669"/>
                  <a:gd name="connsiteY8" fmla="*/ 26921 h 28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669" h="28384">
                    <a:moveTo>
                      <a:pt x="13374" y="26921"/>
                    </a:moveTo>
                    <a:lnTo>
                      <a:pt x="13945" y="28350"/>
                    </a:lnTo>
                    <a:lnTo>
                      <a:pt x="22613" y="22349"/>
                    </a:lnTo>
                    <a:lnTo>
                      <a:pt x="22613" y="21397"/>
                    </a:lnTo>
                    <a:cubicBezTo>
                      <a:pt x="18831" y="13948"/>
                      <a:pt x="14126" y="7004"/>
                      <a:pt x="8611" y="727"/>
                    </a:cubicBezTo>
                    <a:lnTo>
                      <a:pt x="7849" y="-35"/>
                    </a:lnTo>
                    <a:lnTo>
                      <a:pt x="-57" y="5299"/>
                    </a:lnTo>
                    <a:lnTo>
                      <a:pt x="896" y="6347"/>
                    </a:lnTo>
                    <a:cubicBezTo>
                      <a:pt x="5963" y="12615"/>
                      <a:pt x="10154" y="19539"/>
                      <a:pt x="13374" y="269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BFCEB094-6A3B-6BDA-7CA0-78039B75FAA2}"/>
                </a:ext>
              </a:extLst>
            </p:cNvPr>
            <p:cNvGrpSpPr/>
            <p:nvPr/>
          </p:nvGrpSpPr>
          <p:grpSpPr>
            <a:xfrm>
              <a:off x="9079590" y="4369351"/>
              <a:ext cx="2129466" cy="1345963"/>
              <a:chOff x="8535516" y="4753492"/>
              <a:chExt cx="1793334" cy="1133505"/>
            </a:xfrm>
          </p:grpSpPr>
          <p:sp>
            <p:nvSpPr>
              <p:cNvPr id="56" name="任意多边形: 形状 55">
                <a:extLst>
                  <a:ext uri="{FF2B5EF4-FFF2-40B4-BE49-F238E27FC236}">
                    <a16:creationId xmlns:a16="http://schemas.microsoft.com/office/drawing/2014/main" id="{D0577954-9203-15E5-41A9-B52381A87EE5}"/>
                  </a:ext>
                </a:extLst>
              </p:cNvPr>
              <p:cNvSpPr/>
              <p:nvPr/>
            </p:nvSpPr>
            <p:spPr>
              <a:xfrm>
                <a:off x="8539378" y="4757713"/>
                <a:ext cx="1744038" cy="1125664"/>
              </a:xfrm>
              <a:custGeom>
                <a:avLst/>
                <a:gdLst>
                  <a:gd name="connsiteX0" fmla="*/ 1743982 w 1744038"/>
                  <a:gd name="connsiteY0" fmla="*/ -35 h 1125664"/>
                  <a:gd name="connsiteX1" fmla="*/ 324186 w 1744038"/>
                  <a:gd name="connsiteY1" fmla="*/ 369059 h 1125664"/>
                  <a:gd name="connsiteX2" fmla="*/ 315709 w 1744038"/>
                  <a:gd name="connsiteY2" fmla="*/ 372679 h 1125664"/>
                  <a:gd name="connsiteX3" fmla="*/ 308946 w 1744038"/>
                  <a:gd name="connsiteY3" fmla="*/ 379251 h 1125664"/>
                  <a:gd name="connsiteX4" fmla="*/ 1098 w 1744038"/>
                  <a:gd name="connsiteY4" fmla="*/ 786254 h 1125664"/>
                  <a:gd name="connsiteX5" fmla="*/ -45 w 1744038"/>
                  <a:gd name="connsiteY5" fmla="*/ 790540 h 1125664"/>
                  <a:gd name="connsiteX6" fmla="*/ 3765 w 1744038"/>
                  <a:gd name="connsiteY6" fmla="*/ 795589 h 1125664"/>
                  <a:gd name="connsiteX7" fmla="*/ 312280 w 1744038"/>
                  <a:gd name="connsiteY7" fmla="*/ 862264 h 1125664"/>
                  <a:gd name="connsiteX8" fmla="*/ 330377 w 1744038"/>
                  <a:gd name="connsiteY8" fmla="*/ 868550 h 1125664"/>
                  <a:gd name="connsiteX9" fmla="*/ 387527 w 1744038"/>
                  <a:gd name="connsiteY9" fmla="*/ 881028 h 1125664"/>
                  <a:gd name="connsiteX10" fmla="*/ 426961 w 1744038"/>
                  <a:gd name="connsiteY10" fmla="*/ 886457 h 1125664"/>
                  <a:gd name="connsiteX11" fmla="*/ 814819 w 1744038"/>
                  <a:gd name="connsiteY11" fmla="*/ 971039 h 1125664"/>
                  <a:gd name="connsiteX12" fmla="*/ 849680 w 1744038"/>
                  <a:gd name="connsiteY12" fmla="*/ 981517 h 1125664"/>
                  <a:gd name="connsiteX13" fmla="*/ 894257 w 1744038"/>
                  <a:gd name="connsiteY13" fmla="*/ 991042 h 1125664"/>
                  <a:gd name="connsiteX14" fmla="*/ 924737 w 1744038"/>
                  <a:gd name="connsiteY14" fmla="*/ 994852 h 1125664"/>
                  <a:gd name="connsiteX15" fmla="*/ 1530146 w 1744038"/>
                  <a:gd name="connsiteY15" fmla="*/ 1125630 h 1125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744038" h="1125664">
                    <a:moveTo>
                      <a:pt x="1743982" y="-35"/>
                    </a:moveTo>
                    <a:lnTo>
                      <a:pt x="324186" y="369059"/>
                    </a:lnTo>
                    <a:cubicBezTo>
                      <a:pt x="321214" y="369884"/>
                      <a:pt x="318357" y="371101"/>
                      <a:pt x="315709" y="372679"/>
                    </a:cubicBezTo>
                    <a:cubicBezTo>
                      <a:pt x="313089" y="374463"/>
                      <a:pt x="310803" y="376686"/>
                      <a:pt x="308946" y="379251"/>
                    </a:cubicBezTo>
                    <a:lnTo>
                      <a:pt x="1098" y="786254"/>
                    </a:lnTo>
                    <a:cubicBezTo>
                      <a:pt x="269" y="787521"/>
                      <a:pt x="-131" y="789026"/>
                      <a:pt x="-45" y="790540"/>
                    </a:cubicBezTo>
                    <a:cubicBezTo>
                      <a:pt x="12" y="792864"/>
                      <a:pt x="1546" y="794893"/>
                      <a:pt x="3765" y="795589"/>
                    </a:cubicBezTo>
                    <a:lnTo>
                      <a:pt x="312280" y="862264"/>
                    </a:lnTo>
                    <a:lnTo>
                      <a:pt x="330377" y="868550"/>
                    </a:lnTo>
                    <a:lnTo>
                      <a:pt x="387527" y="881028"/>
                    </a:lnTo>
                    <a:lnTo>
                      <a:pt x="426961" y="886457"/>
                    </a:lnTo>
                    <a:lnTo>
                      <a:pt x="814819" y="971039"/>
                    </a:lnTo>
                    <a:lnTo>
                      <a:pt x="849680" y="981517"/>
                    </a:lnTo>
                    <a:lnTo>
                      <a:pt x="894257" y="991042"/>
                    </a:lnTo>
                    <a:lnTo>
                      <a:pt x="924737" y="994852"/>
                    </a:lnTo>
                    <a:lnTo>
                      <a:pt x="1530146" y="1125630"/>
                    </a:lnTo>
                    <a:close/>
                  </a:path>
                </a:pathLst>
              </a:custGeom>
              <a:solidFill>
                <a:srgbClr val="FFFFFF">
                  <a:alpha val="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/>
              </a:p>
            </p:txBody>
          </p:sp>
          <p:sp>
            <p:nvSpPr>
              <p:cNvPr id="57" name="任意多边形: 形状 56">
                <a:extLst>
                  <a:ext uri="{FF2B5EF4-FFF2-40B4-BE49-F238E27FC236}">
                    <a16:creationId xmlns:a16="http://schemas.microsoft.com/office/drawing/2014/main" id="{724BB239-4BF2-0557-EB55-C89DF2CCC40E}"/>
                  </a:ext>
                </a:extLst>
              </p:cNvPr>
              <p:cNvSpPr/>
              <p:nvPr/>
            </p:nvSpPr>
            <p:spPr>
              <a:xfrm>
                <a:off x="10071866" y="4754380"/>
                <a:ext cx="256984" cy="1132617"/>
              </a:xfrm>
              <a:custGeom>
                <a:avLst/>
                <a:gdLst>
                  <a:gd name="connsiteX0" fmla="*/ 255309 w 256984"/>
                  <a:gd name="connsiteY0" fmla="*/ 146460 h 1132617"/>
                  <a:gd name="connsiteX1" fmla="*/ 256928 w 256984"/>
                  <a:gd name="connsiteY1" fmla="*/ 157318 h 1132617"/>
                  <a:gd name="connsiteX2" fmla="*/ 255499 w 256984"/>
                  <a:gd name="connsiteY2" fmla="*/ 166843 h 1132617"/>
                  <a:gd name="connsiteX3" fmla="*/ 10897 w 256984"/>
                  <a:gd name="connsiteY3" fmla="*/ 1123058 h 1132617"/>
                  <a:gd name="connsiteX4" fmla="*/ 3944 w 256984"/>
                  <a:gd name="connsiteY4" fmla="*/ 1132583 h 1132617"/>
                  <a:gd name="connsiteX5" fmla="*/ -57 w 256984"/>
                  <a:gd name="connsiteY5" fmla="*/ 1131726 h 1132617"/>
                  <a:gd name="connsiteX6" fmla="*/ 214637 w 256984"/>
                  <a:gd name="connsiteY6" fmla="*/ -35 h 1132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6984" h="1132617">
                    <a:moveTo>
                      <a:pt x="255309" y="146460"/>
                    </a:moveTo>
                    <a:cubicBezTo>
                      <a:pt x="256290" y="149999"/>
                      <a:pt x="256833" y="153646"/>
                      <a:pt x="256928" y="157318"/>
                    </a:cubicBezTo>
                    <a:cubicBezTo>
                      <a:pt x="256842" y="160540"/>
                      <a:pt x="256366" y="163739"/>
                      <a:pt x="255499" y="166843"/>
                    </a:cubicBezTo>
                    <a:lnTo>
                      <a:pt x="10897" y="1123058"/>
                    </a:lnTo>
                    <a:cubicBezTo>
                      <a:pt x="9468" y="1128678"/>
                      <a:pt x="6325" y="1132583"/>
                      <a:pt x="3944" y="1132583"/>
                    </a:cubicBezTo>
                    <a:lnTo>
                      <a:pt x="-57" y="1131726"/>
                    </a:lnTo>
                    <a:lnTo>
                      <a:pt x="214637" y="-35"/>
                    </a:ln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19000">
                    <a:schemeClr val="bg1">
                      <a:lumMod val="95000"/>
                    </a:schemeClr>
                  </a:gs>
                  <a:gs pos="49000">
                    <a:schemeClr val="bg1">
                      <a:lumMod val="85000"/>
                    </a:schemeClr>
                  </a:gs>
                  <a:gs pos="88000">
                    <a:schemeClr val="bg1">
                      <a:lumMod val="7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6125766" scaled="1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/>
              </a:p>
            </p:txBody>
          </p:sp>
          <p:sp>
            <p:nvSpPr>
              <p:cNvPr id="58" name="任意多边形: 形状 57">
                <a:extLst>
                  <a:ext uri="{FF2B5EF4-FFF2-40B4-BE49-F238E27FC236}">
                    <a16:creationId xmlns:a16="http://schemas.microsoft.com/office/drawing/2014/main" id="{66788553-AAAC-6BC2-2977-56FAABDA8927}"/>
                  </a:ext>
                </a:extLst>
              </p:cNvPr>
              <p:cNvSpPr/>
              <p:nvPr/>
            </p:nvSpPr>
            <p:spPr>
              <a:xfrm>
                <a:off x="8535516" y="4753492"/>
                <a:ext cx="1751761" cy="1131760"/>
              </a:xfrm>
              <a:custGeom>
                <a:avLst/>
                <a:gdLst>
                  <a:gd name="connsiteX0" fmla="*/ 1536726 w 1751761"/>
                  <a:gd name="connsiteY0" fmla="*/ 1131726 h 1131760"/>
                  <a:gd name="connsiteX1" fmla="*/ 1751705 w 1751761"/>
                  <a:gd name="connsiteY1" fmla="*/ -35 h 1131760"/>
                  <a:gd name="connsiteX2" fmla="*/ 328766 w 1751761"/>
                  <a:gd name="connsiteY2" fmla="*/ 370012 h 1131760"/>
                  <a:gd name="connsiteX3" fmla="*/ 319241 w 1751761"/>
                  <a:gd name="connsiteY3" fmla="*/ 373917 h 1131760"/>
                  <a:gd name="connsiteX4" fmla="*/ 311811 w 1751761"/>
                  <a:gd name="connsiteY4" fmla="*/ 381156 h 1131760"/>
                  <a:gd name="connsiteX5" fmla="*/ 1772 w 1751761"/>
                  <a:gd name="connsiteY5" fmla="*/ 790731 h 1131760"/>
                  <a:gd name="connsiteX6" fmla="*/ 1744 w 1751761"/>
                  <a:gd name="connsiteY6" fmla="*/ 799484 h 1131760"/>
                  <a:gd name="connsiteX7" fmla="*/ 5773 w 1751761"/>
                  <a:gd name="connsiteY7" fmla="*/ 801304 h 1131760"/>
                  <a:gd name="connsiteX8" fmla="*/ 334957 w 1751761"/>
                  <a:gd name="connsiteY8" fmla="*/ 872360 h 1131760"/>
                  <a:gd name="connsiteX9" fmla="*/ 273521 w 1751761"/>
                  <a:gd name="connsiteY9" fmla="*/ 832927 h 1131760"/>
                  <a:gd name="connsiteX10" fmla="*/ 238373 w 1751761"/>
                  <a:gd name="connsiteY10" fmla="*/ 699100 h 1131760"/>
                  <a:gd name="connsiteX11" fmla="*/ 435541 w 1751761"/>
                  <a:gd name="connsiteY11" fmla="*/ 511363 h 1131760"/>
                  <a:gd name="connsiteX12" fmla="*/ 546317 w 1751761"/>
                  <a:gd name="connsiteY12" fmla="*/ 534889 h 1131760"/>
                  <a:gd name="connsiteX13" fmla="*/ 541268 w 1751761"/>
                  <a:gd name="connsiteY13" fmla="*/ 592611 h 1131760"/>
                  <a:gd name="connsiteX14" fmla="*/ 498882 w 1751761"/>
                  <a:gd name="connsiteY14" fmla="*/ 592611 h 1131760"/>
                  <a:gd name="connsiteX15" fmla="*/ 500787 w 1751761"/>
                  <a:gd name="connsiteY15" fmla="*/ 570322 h 1131760"/>
                  <a:gd name="connsiteX16" fmla="*/ 384296 w 1751761"/>
                  <a:gd name="connsiteY16" fmla="*/ 570322 h 1131760"/>
                  <a:gd name="connsiteX17" fmla="*/ 304572 w 1751761"/>
                  <a:gd name="connsiteY17" fmla="*/ 701386 h 1131760"/>
                  <a:gd name="connsiteX18" fmla="*/ 328194 w 1751761"/>
                  <a:gd name="connsiteY18" fmla="*/ 800637 h 1131760"/>
                  <a:gd name="connsiteX19" fmla="*/ 480594 w 1751761"/>
                  <a:gd name="connsiteY19" fmla="*/ 828164 h 1131760"/>
                  <a:gd name="connsiteX20" fmla="*/ 526124 w 1751761"/>
                  <a:gd name="connsiteY20" fmla="*/ 849691 h 1131760"/>
                  <a:gd name="connsiteX21" fmla="*/ 522790 w 1751761"/>
                  <a:gd name="connsiteY21" fmla="*/ 851500 h 1131760"/>
                  <a:gd name="connsiteX22" fmla="*/ 392583 w 1751761"/>
                  <a:gd name="connsiteY22" fmla="*/ 884647 h 1131760"/>
                  <a:gd name="connsiteX23" fmla="*/ 854260 w 1751761"/>
                  <a:gd name="connsiteY23" fmla="*/ 984184 h 1131760"/>
                  <a:gd name="connsiteX24" fmla="*/ 918554 w 1751761"/>
                  <a:gd name="connsiteY24" fmla="*/ 866550 h 1131760"/>
                  <a:gd name="connsiteX25" fmla="*/ 846735 w 1751761"/>
                  <a:gd name="connsiteY25" fmla="*/ 641950 h 1131760"/>
                  <a:gd name="connsiteX26" fmla="*/ 816827 w 1751761"/>
                  <a:gd name="connsiteY26" fmla="*/ 641950 h 1131760"/>
                  <a:gd name="connsiteX27" fmla="*/ 820351 w 1751761"/>
                  <a:gd name="connsiteY27" fmla="*/ 601374 h 1131760"/>
                  <a:gd name="connsiteX28" fmla="*/ 896551 w 1751761"/>
                  <a:gd name="connsiteY28" fmla="*/ 601374 h 1131760"/>
                  <a:gd name="connsiteX29" fmla="*/ 958178 w 1751761"/>
                  <a:gd name="connsiteY29" fmla="*/ 793684 h 1131760"/>
                  <a:gd name="connsiteX30" fmla="*/ 1043331 w 1751761"/>
                  <a:gd name="connsiteY30" fmla="*/ 637950 h 1131760"/>
                  <a:gd name="connsiteX31" fmla="*/ 1104577 w 1751761"/>
                  <a:gd name="connsiteY31" fmla="*/ 601374 h 1131760"/>
                  <a:gd name="connsiteX32" fmla="*/ 1120198 w 1751761"/>
                  <a:gd name="connsiteY32" fmla="*/ 601374 h 1131760"/>
                  <a:gd name="connsiteX33" fmla="*/ 905695 w 1751761"/>
                  <a:gd name="connsiteY33" fmla="*/ 983898 h 1131760"/>
                  <a:gd name="connsiteX34" fmla="*/ 898837 w 1751761"/>
                  <a:gd name="connsiteY34" fmla="*/ 994375 h 1131760"/>
                  <a:gd name="connsiteX35" fmla="*/ 553651 w 1751761"/>
                  <a:gd name="connsiteY35" fmla="*/ 601564 h 1131760"/>
                  <a:gd name="connsiteX36" fmla="*/ 646043 w 1751761"/>
                  <a:gd name="connsiteY36" fmla="*/ 601564 h 1131760"/>
                  <a:gd name="connsiteX37" fmla="*/ 621278 w 1751761"/>
                  <a:gd name="connsiteY37" fmla="*/ 885695 h 1131760"/>
                  <a:gd name="connsiteX38" fmla="*/ 565938 w 1751761"/>
                  <a:gd name="connsiteY38" fmla="*/ 827021 h 1131760"/>
                  <a:gd name="connsiteX39" fmla="*/ 582035 w 1751761"/>
                  <a:gd name="connsiteY39" fmla="*/ 642141 h 1131760"/>
                  <a:gd name="connsiteX40" fmla="*/ 550127 w 1751761"/>
                  <a:gd name="connsiteY40" fmla="*/ 642141 h 1131760"/>
                  <a:gd name="connsiteX41" fmla="*/ 651568 w 1751761"/>
                  <a:gd name="connsiteY41" fmla="*/ 551177 h 1131760"/>
                  <a:gd name="connsiteX42" fmla="*/ 618802 w 1751761"/>
                  <a:gd name="connsiteY42" fmla="*/ 581371 h 1131760"/>
                  <a:gd name="connsiteX43" fmla="*/ 591027 w 1751761"/>
                  <a:gd name="connsiteY43" fmla="*/ 554678 h 1131760"/>
                  <a:gd name="connsiteX44" fmla="*/ 591179 w 1751761"/>
                  <a:gd name="connsiteY44" fmla="*/ 551177 h 1131760"/>
                  <a:gd name="connsiteX45" fmla="*/ 624041 w 1751761"/>
                  <a:gd name="connsiteY45" fmla="*/ 521078 h 1131760"/>
                  <a:gd name="connsiteX46" fmla="*/ 651720 w 1751761"/>
                  <a:gd name="connsiteY46" fmla="*/ 547677 h 1131760"/>
                  <a:gd name="connsiteX47" fmla="*/ 651568 w 1751761"/>
                  <a:gd name="connsiteY47" fmla="*/ 551177 h 1131760"/>
                  <a:gd name="connsiteX48" fmla="*/ 699193 w 1751761"/>
                  <a:gd name="connsiteY48" fmla="*/ 555178 h 1131760"/>
                  <a:gd name="connsiteX49" fmla="*/ 761010 w 1751761"/>
                  <a:gd name="connsiteY49" fmla="*/ 540223 h 1131760"/>
                  <a:gd name="connsiteX50" fmla="*/ 755581 w 1751761"/>
                  <a:gd name="connsiteY50" fmla="*/ 601564 h 1131760"/>
                  <a:gd name="connsiteX51" fmla="*/ 802063 w 1751761"/>
                  <a:gd name="connsiteY51" fmla="*/ 601564 h 1131760"/>
                  <a:gd name="connsiteX52" fmla="*/ 798634 w 1751761"/>
                  <a:gd name="connsiteY52" fmla="*/ 640903 h 1131760"/>
                  <a:gd name="connsiteX53" fmla="*/ 752247 w 1751761"/>
                  <a:gd name="connsiteY53" fmla="*/ 640903 h 1131760"/>
                  <a:gd name="connsiteX54" fmla="*/ 738341 w 1751761"/>
                  <a:gd name="connsiteY54" fmla="*/ 797684 h 1131760"/>
                  <a:gd name="connsiteX55" fmla="*/ 743675 w 1751761"/>
                  <a:gd name="connsiteY55" fmla="*/ 835213 h 1131760"/>
                  <a:gd name="connsiteX56" fmla="*/ 766344 w 1751761"/>
                  <a:gd name="connsiteY56" fmla="*/ 846262 h 1131760"/>
                  <a:gd name="connsiteX57" fmla="*/ 799958 w 1751761"/>
                  <a:gd name="connsiteY57" fmla="*/ 876161 h 1131760"/>
                  <a:gd name="connsiteX58" fmla="*/ 799967 w 1751761"/>
                  <a:gd name="connsiteY58" fmla="*/ 879790 h 1131760"/>
                  <a:gd name="connsiteX59" fmla="*/ 755486 w 1751761"/>
                  <a:gd name="connsiteY59" fmla="*/ 885790 h 1131760"/>
                  <a:gd name="connsiteX60" fmla="*/ 692906 w 1751761"/>
                  <a:gd name="connsiteY60" fmla="*/ 862359 h 1131760"/>
                  <a:gd name="connsiteX61" fmla="*/ 678428 w 1751761"/>
                  <a:gd name="connsiteY61" fmla="*/ 791398 h 1131760"/>
                  <a:gd name="connsiteX62" fmla="*/ 1417473 w 1751761"/>
                  <a:gd name="connsiteY62" fmla="*/ 724437 h 1131760"/>
                  <a:gd name="connsiteX63" fmla="*/ 1405376 w 1751761"/>
                  <a:gd name="connsiteY63" fmla="*/ 798541 h 1131760"/>
                  <a:gd name="connsiteX64" fmla="*/ 1377659 w 1751761"/>
                  <a:gd name="connsiteY64" fmla="*/ 844833 h 1131760"/>
                  <a:gd name="connsiteX65" fmla="*/ 1272884 w 1751761"/>
                  <a:gd name="connsiteY65" fmla="*/ 885886 h 1131760"/>
                  <a:gd name="connsiteX66" fmla="*/ 1172966 w 1751761"/>
                  <a:gd name="connsiteY66" fmla="*/ 849691 h 1131760"/>
                  <a:gd name="connsiteX67" fmla="*/ 1152488 w 1751761"/>
                  <a:gd name="connsiteY67" fmla="*/ 737772 h 1131760"/>
                  <a:gd name="connsiteX68" fmla="*/ 1164299 w 1751761"/>
                  <a:gd name="connsiteY68" fmla="*/ 601469 h 1131760"/>
                  <a:gd name="connsiteX69" fmla="*/ 1126199 w 1751761"/>
                  <a:gd name="connsiteY69" fmla="*/ 601469 h 1131760"/>
                  <a:gd name="connsiteX70" fmla="*/ 1129723 w 1751761"/>
                  <a:gd name="connsiteY70" fmla="*/ 561464 h 1131760"/>
                  <a:gd name="connsiteX71" fmla="*/ 1227926 w 1751761"/>
                  <a:gd name="connsiteY71" fmla="*/ 561464 h 1131760"/>
                  <a:gd name="connsiteX72" fmla="*/ 1224687 w 1751761"/>
                  <a:gd name="connsiteY72" fmla="*/ 601469 h 1131760"/>
                  <a:gd name="connsiteX73" fmla="*/ 1213829 w 1751761"/>
                  <a:gd name="connsiteY73" fmla="*/ 723294 h 1131760"/>
                  <a:gd name="connsiteX74" fmla="*/ 1212876 w 1751761"/>
                  <a:gd name="connsiteY74" fmla="*/ 789969 h 1131760"/>
                  <a:gd name="connsiteX75" fmla="*/ 1225544 w 1751761"/>
                  <a:gd name="connsiteY75" fmla="*/ 822068 h 1131760"/>
                  <a:gd name="connsiteX76" fmla="*/ 1280885 w 1751761"/>
                  <a:gd name="connsiteY76" fmla="*/ 845881 h 1131760"/>
                  <a:gd name="connsiteX77" fmla="*/ 1339368 w 1751761"/>
                  <a:gd name="connsiteY77" fmla="*/ 823592 h 1131760"/>
                  <a:gd name="connsiteX78" fmla="*/ 1367943 w 1751761"/>
                  <a:gd name="connsiteY78" fmla="*/ 734057 h 1131760"/>
                  <a:gd name="connsiteX79" fmla="*/ 1379754 w 1751761"/>
                  <a:gd name="connsiteY79" fmla="*/ 597945 h 1131760"/>
                  <a:gd name="connsiteX80" fmla="*/ 1422521 w 1751761"/>
                  <a:gd name="connsiteY80" fmla="*/ 561559 h 1131760"/>
                  <a:gd name="connsiteX81" fmla="*/ 1432046 w 1751761"/>
                  <a:gd name="connsiteY81" fmla="*/ 561559 h 1131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</a:cxnLst>
                <a:rect l="l" t="t" r="r" b="b"/>
                <a:pathLst>
                  <a:path w="1751761" h="1131760">
                    <a:moveTo>
                      <a:pt x="1536726" y="1131726"/>
                    </a:moveTo>
                    <a:lnTo>
                      <a:pt x="1751705" y="-35"/>
                    </a:lnTo>
                    <a:lnTo>
                      <a:pt x="328766" y="370012"/>
                    </a:lnTo>
                    <a:cubicBezTo>
                      <a:pt x="325413" y="370838"/>
                      <a:pt x="322203" y="372155"/>
                      <a:pt x="319241" y="373917"/>
                    </a:cubicBezTo>
                    <a:cubicBezTo>
                      <a:pt x="316345" y="375856"/>
                      <a:pt x="313821" y="378310"/>
                      <a:pt x="311811" y="381156"/>
                    </a:cubicBezTo>
                    <a:lnTo>
                      <a:pt x="1772" y="790731"/>
                    </a:lnTo>
                    <a:cubicBezTo>
                      <a:pt x="-657" y="793141"/>
                      <a:pt x="-666" y="797065"/>
                      <a:pt x="1744" y="799484"/>
                    </a:cubicBezTo>
                    <a:cubicBezTo>
                      <a:pt x="2820" y="800570"/>
                      <a:pt x="4249" y="801218"/>
                      <a:pt x="5773" y="801304"/>
                    </a:cubicBezTo>
                    <a:lnTo>
                      <a:pt x="334957" y="872360"/>
                    </a:lnTo>
                    <a:cubicBezTo>
                      <a:pt x="311611" y="864340"/>
                      <a:pt x="290532" y="850815"/>
                      <a:pt x="273521" y="832927"/>
                    </a:cubicBezTo>
                    <a:cubicBezTo>
                      <a:pt x="243260" y="795370"/>
                      <a:pt x="230477" y="746678"/>
                      <a:pt x="238373" y="699100"/>
                    </a:cubicBezTo>
                    <a:cubicBezTo>
                      <a:pt x="256280" y="569465"/>
                      <a:pt x="349435" y="511363"/>
                      <a:pt x="435541" y="511363"/>
                    </a:cubicBezTo>
                    <a:cubicBezTo>
                      <a:pt x="473841" y="509982"/>
                      <a:pt x="511884" y="518063"/>
                      <a:pt x="546317" y="534889"/>
                    </a:cubicBezTo>
                    <a:lnTo>
                      <a:pt x="541268" y="592611"/>
                    </a:lnTo>
                    <a:lnTo>
                      <a:pt x="498882" y="592611"/>
                    </a:lnTo>
                    <a:lnTo>
                      <a:pt x="500787" y="570322"/>
                    </a:lnTo>
                    <a:cubicBezTo>
                      <a:pt x="485261" y="560797"/>
                      <a:pt x="429921" y="551939"/>
                      <a:pt x="384296" y="570322"/>
                    </a:cubicBezTo>
                    <a:cubicBezTo>
                      <a:pt x="330671" y="594992"/>
                      <a:pt x="307620" y="658619"/>
                      <a:pt x="304572" y="701386"/>
                    </a:cubicBezTo>
                    <a:cubicBezTo>
                      <a:pt x="302477" y="731866"/>
                      <a:pt x="306763" y="771776"/>
                      <a:pt x="328194" y="800637"/>
                    </a:cubicBezTo>
                    <a:cubicBezTo>
                      <a:pt x="349625" y="829498"/>
                      <a:pt x="409823" y="851881"/>
                      <a:pt x="480594" y="828164"/>
                    </a:cubicBezTo>
                    <a:cubicBezTo>
                      <a:pt x="512027" y="817115"/>
                      <a:pt x="526124" y="849691"/>
                      <a:pt x="526124" y="849691"/>
                    </a:cubicBezTo>
                    <a:lnTo>
                      <a:pt x="522790" y="851500"/>
                    </a:lnTo>
                    <a:cubicBezTo>
                      <a:pt x="483813" y="875637"/>
                      <a:pt x="438360" y="887210"/>
                      <a:pt x="392583" y="884647"/>
                    </a:cubicBezTo>
                    <a:lnTo>
                      <a:pt x="854260" y="984184"/>
                    </a:lnTo>
                    <a:lnTo>
                      <a:pt x="918554" y="866550"/>
                    </a:lnTo>
                    <a:lnTo>
                      <a:pt x="846735" y="641950"/>
                    </a:lnTo>
                    <a:lnTo>
                      <a:pt x="816827" y="641950"/>
                    </a:lnTo>
                    <a:lnTo>
                      <a:pt x="820351" y="601374"/>
                    </a:lnTo>
                    <a:lnTo>
                      <a:pt x="896551" y="601374"/>
                    </a:lnTo>
                    <a:lnTo>
                      <a:pt x="958178" y="793684"/>
                    </a:lnTo>
                    <a:lnTo>
                      <a:pt x="1043331" y="637950"/>
                    </a:lnTo>
                    <a:cubicBezTo>
                      <a:pt x="1054552" y="614565"/>
                      <a:pt x="1078669" y="600161"/>
                      <a:pt x="1104577" y="601374"/>
                    </a:cubicBezTo>
                    <a:lnTo>
                      <a:pt x="1120198" y="601374"/>
                    </a:lnTo>
                    <a:lnTo>
                      <a:pt x="905695" y="983898"/>
                    </a:lnTo>
                    <a:cubicBezTo>
                      <a:pt x="903714" y="987574"/>
                      <a:pt x="901418" y="991080"/>
                      <a:pt x="898837" y="994375"/>
                    </a:cubicBezTo>
                    <a:close/>
                    <a:moveTo>
                      <a:pt x="553651" y="601564"/>
                    </a:moveTo>
                    <a:lnTo>
                      <a:pt x="646043" y="601564"/>
                    </a:lnTo>
                    <a:lnTo>
                      <a:pt x="621278" y="885695"/>
                    </a:lnTo>
                    <a:cubicBezTo>
                      <a:pt x="621278" y="885695"/>
                      <a:pt x="560604" y="888743"/>
                      <a:pt x="565938" y="827021"/>
                    </a:cubicBezTo>
                    <a:lnTo>
                      <a:pt x="582035" y="642141"/>
                    </a:lnTo>
                    <a:lnTo>
                      <a:pt x="550127" y="642141"/>
                    </a:lnTo>
                    <a:close/>
                    <a:moveTo>
                      <a:pt x="651568" y="551177"/>
                    </a:moveTo>
                    <a:cubicBezTo>
                      <a:pt x="649844" y="568073"/>
                      <a:pt x="635785" y="581026"/>
                      <a:pt x="618802" y="581371"/>
                    </a:cubicBezTo>
                    <a:cubicBezTo>
                      <a:pt x="603762" y="581670"/>
                      <a:pt x="591322" y="569719"/>
                      <a:pt x="591027" y="554678"/>
                    </a:cubicBezTo>
                    <a:cubicBezTo>
                      <a:pt x="590998" y="553509"/>
                      <a:pt x="591056" y="552339"/>
                      <a:pt x="591179" y="551177"/>
                    </a:cubicBezTo>
                    <a:cubicBezTo>
                      <a:pt x="592999" y="534304"/>
                      <a:pt x="607076" y="521411"/>
                      <a:pt x="624041" y="521078"/>
                    </a:cubicBezTo>
                    <a:cubicBezTo>
                      <a:pt x="639033" y="520778"/>
                      <a:pt x="651425" y="532687"/>
                      <a:pt x="651720" y="547677"/>
                    </a:cubicBezTo>
                    <a:cubicBezTo>
                      <a:pt x="651749" y="548845"/>
                      <a:pt x="651692" y="550015"/>
                      <a:pt x="651568" y="551177"/>
                    </a:cubicBezTo>
                    <a:close/>
                    <a:moveTo>
                      <a:pt x="699193" y="555178"/>
                    </a:moveTo>
                    <a:lnTo>
                      <a:pt x="761010" y="540223"/>
                    </a:lnTo>
                    <a:lnTo>
                      <a:pt x="755581" y="601564"/>
                    </a:lnTo>
                    <a:lnTo>
                      <a:pt x="802063" y="601564"/>
                    </a:lnTo>
                    <a:lnTo>
                      <a:pt x="798634" y="640903"/>
                    </a:lnTo>
                    <a:lnTo>
                      <a:pt x="752247" y="640903"/>
                    </a:lnTo>
                    <a:lnTo>
                      <a:pt x="738341" y="797684"/>
                    </a:lnTo>
                    <a:cubicBezTo>
                      <a:pt x="736255" y="810448"/>
                      <a:pt x="738122" y="823535"/>
                      <a:pt x="743675" y="835213"/>
                    </a:cubicBezTo>
                    <a:cubicBezTo>
                      <a:pt x="748609" y="842804"/>
                      <a:pt x="757324" y="847052"/>
                      <a:pt x="766344" y="846262"/>
                    </a:cubicBezTo>
                    <a:cubicBezTo>
                      <a:pt x="783880" y="845233"/>
                      <a:pt x="798939" y="858625"/>
                      <a:pt x="799958" y="876161"/>
                    </a:cubicBezTo>
                    <a:cubicBezTo>
                      <a:pt x="800034" y="877370"/>
                      <a:pt x="800034" y="878580"/>
                      <a:pt x="799967" y="879790"/>
                    </a:cubicBezTo>
                    <a:cubicBezTo>
                      <a:pt x="785337" y="883066"/>
                      <a:pt x="770459" y="885076"/>
                      <a:pt x="755486" y="885790"/>
                    </a:cubicBezTo>
                    <a:cubicBezTo>
                      <a:pt x="726911" y="885790"/>
                      <a:pt x="705479" y="877980"/>
                      <a:pt x="692906" y="862359"/>
                    </a:cubicBezTo>
                    <a:cubicBezTo>
                      <a:pt x="680333" y="846738"/>
                      <a:pt x="675666" y="823211"/>
                      <a:pt x="678428" y="791398"/>
                    </a:cubicBezTo>
                    <a:close/>
                    <a:moveTo>
                      <a:pt x="1417473" y="724437"/>
                    </a:moveTo>
                    <a:cubicBezTo>
                      <a:pt x="1416054" y="749497"/>
                      <a:pt x="1411996" y="774329"/>
                      <a:pt x="1405376" y="798541"/>
                    </a:cubicBezTo>
                    <a:cubicBezTo>
                      <a:pt x="1399385" y="815696"/>
                      <a:pt x="1389955" y="831450"/>
                      <a:pt x="1377659" y="844833"/>
                    </a:cubicBezTo>
                    <a:cubicBezTo>
                      <a:pt x="1353275" y="872074"/>
                      <a:pt x="1317842" y="885886"/>
                      <a:pt x="1272884" y="885886"/>
                    </a:cubicBezTo>
                    <a:cubicBezTo>
                      <a:pt x="1227926" y="885886"/>
                      <a:pt x="1192874" y="873694"/>
                      <a:pt x="1172966" y="849691"/>
                    </a:cubicBezTo>
                    <a:cubicBezTo>
                      <a:pt x="1153059" y="825688"/>
                      <a:pt x="1148106" y="788350"/>
                      <a:pt x="1152488" y="737772"/>
                    </a:cubicBezTo>
                    <a:lnTo>
                      <a:pt x="1164299" y="601469"/>
                    </a:lnTo>
                    <a:lnTo>
                      <a:pt x="1126199" y="601469"/>
                    </a:lnTo>
                    <a:lnTo>
                      <a:pt x="1129723" y="561464"/>
                    </a:lnTo>
                    <a:lnTo>
                      <a:pt x="1227926" y="561464"/>
                    </a:lnTo>
                    <a:lnTo>
                      <a:pt x="1224687" y="601469"/>
                    </a:lnTo>
                    <a:lnTo>
                      <a:pt x="1213829" y="723294"/>
                    </a:lnTo>
                    <a:cubicBezTo>
                      <a:pt x="1211362" y="745439"/>
                      <a:pt x="1211038" y="767766"/>
                      <a:pt x="1212876" y="789969"/>
                    </a:cubicBezTo>
                    <a:cubicBezTo>
                      <a:pt x="1213943" y="801656"/>
                      <a:pt x="1218334" y="812800"/>
                      <a:pt x="1225544" y="822068"/>
                    </a:cubicBezTo>
                    <a:cubicBezTo>
                      <a:pt x="1239146" y="838365"/>
                      <a:pt x="1259701" y="847205"/>
                      <a:pt x="1280885" y="845881"/>
                    </a:cubicBezTo>
                    <a:cubicBezTo>
                      <a:pt x="1302563" y="846519"/>
                      <a:pt x="1323614" y="838499"/>
                      <a:pt x="1339368" y="823592"/>
                    </a:cubicBezTo>
                    <a:cubicBezTo>
                      <a:pt x="1354513" y="809686"/>
                      <a:pt x="1363657" y="779587"/>
                      <a:pt x="1367943" y="734057"/>
                    </a:cubicBezTo>
                    <a:lnTo>
                      <a:pt x="1379754" y="597945"/>
                    </a:lnTo>
                    <a:cubicBezTo>
                      <a:pt x="1382011" y="576343"/>
                      <a:pt x="1400833" y="560323"/>
                      <a:pt x="1422521" y="561559"/>
                    </a:cubicBezTo>
                    <a:lnTo>
                      <a:pt x="1432046" y="561559"/>
                    </a:lnTo>
                    <a:close/>
                  </a:path>
                </a:pathLst>
              </a:custGeom>
              <a:gradFill flip="none" rotWithShape="1">
                <a:gsLst>
                  <a:gs pos="31000">
                    <a:schemeClr val="bg2"/>
                  </a:gs>
                  <a:gs pos="46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/>
              </a:p>
            </p:txBody>
          </p:sp>
        </p:grpSp>
      </p:grpSp>
      <p:pic>
        <p:nvPicPr>
          <p:cNvPr id="70" name="图片 69">
            <a:extLst>
              <a:ext uri="{FF2B5EF4-FFF2-40B4-BE49-F238E27FC236}">
                <a16:creationId xmlns:a16="http://schemas.microsoft.com/office/drawing/2014/main" id="{6B189E32-6A1F-6CE6-90B6-BDB70348FF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9757" y="0"/>
            <a:ext cx="2602243" cy="83531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383C872-E763-7FEA-CF39-38AEB3E050D0}"/>
              </a:ext>
            </a:extLst>
          </p:cNvPr>
          <p:cNvSpPr txBox="1"/>
          <p:nvPr/>
        </p:nvSpPr>
        <p:spPr>
          <a:xfrm>
            <a:off x="4984882" y="6334780"/>
            <a:ext cx="72316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altLang="zh-CN" sz="14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[1] Jules King, Perpetual Baffour, Scott Crossley, Ryan Holbrook, Maggie </a:t>
            </a:r>
            <a:r>
              <a:rPr lang="en-HK" altLang="zh-CN" sz="14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Demkin</a:t>
            </a:r>
            <a:r>
              <a:rPr lang="en-HK" altLang="zh-CN" sz="14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(2023). LLM - Detect AI Generated Text. Kaggle. https://kaggle.com/competitions/llm-detect-ai-generated-text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E6E2D6D-493A-BE7A-6CCC-06CA424478B8}"/>
              </a:ext>
            </a:extLst>
          </p:cNvPr>
          <p:cNvGrpSpPr/>
          <p:nvPr/>
        </p:nvGrpSpPr>
        <p:grpSpPr>
          <a:xfrm>
            <a:off x="4430833" y="3992946"/>
            <a:ext cx="7252859" cy="954107"/>
            <a:chOff x="4575629" y="4112064"/>
            <a:chExt cx="7252859" cy="954107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F1016DF8-3C1B-B0FE-8C29-3DB698243D53}"/>
                </a:ext>
              </a:extLst>
            </p:cNvPr>
            <p:cNvSpPr txBox="1"/>
            <p:nvPr/>
          </p:nvSpPr>
          <p:spPr>
            <a:xfrm>
              <a:off x="6490432" y="4112064"/>
              <a:ext cx="5338056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800" b="0" dirty="0">
                  <a:solidFill>
                    <a:srgbClr val="DE610C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[50%] </a:t>
              </a:r>
              <a:r>
                <a:rPr lang="en-US" altLang="zh-CN" sz="2800" b="0" i="0" dirty="0">
                  <a:solidFill>
                    <a:srgbClr val="11111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YANG</a:t>
              </a:r>
              <a:r>
                <a:rPr lang="en-HK" altLang="zh-CN" sz="2800" b="0" i="0" dirty="0">
                  <a:solidFill>
                    <a:srgbClr val="11111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800" b="0" i="0" dirty="0">
                  <a:solidFill>
                    <a:srgbClr val="11111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Yongze</a:t>
              </a:r>
              <a:r>
                <a:rPr lang="en-HK" altLang="zh-CN" sz="2800" b="0" i="0" dirty="0">
                  <a:solidFill>
                    <a:srgbClr val="11111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(5816 2210)</a:t>
              </a:r>
            </a:p>
            <a:p>
              <a:pPr algn="l"/>
              <a:r>
                <a:rPr lang="en-US" altLang="zh-CN" sz="2800" b="0" i="0" dirty="0">
                  <a:solidFill>
                    <a:srgbClr val="DE610C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[50%] </a:t>
              </a:r>
              <a:r>
                <a:rPr lang="en-US" altLang="zh-CN" sz="2800" b="0" i="0" dirty="0">
                  <a:solidFill>
                    <a:srgbClr val="11111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DUAN </a:t>
              </a:r>
              <a:r>
                <a:rPr lang="en-US" altLang="zh-CN" sz="2800" b="0" i="0" dirty="0" err="1">
                  <a:solidFill>
                    <a:srgbClr val="11111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Suyang</a:t>
              </a:r>
              <a:r>
                <a:rPr lang="en-US" altLang="zh-CN" sz="2800" b="0" i="0" dirty="0">
                  <a:solidFill>
                    <a:srgbClr val="11111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800" dirty="0">
                  <a:solidFill>
                    <a:srgbClr val="11111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(5849 0066)</a:t>
              </a:r>
              <a:endParaRPr lang="en-HK" altLang="zh-CN" sz="28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5C969F3-7E64-C974-63ED-2FE464F9B91B}"/>
                </a:ext>
              </a:extLst>
            </p:cNvPr>
            <p:cNvSpPr txBox="1"/>
            <p:nvPr/>
          </p:nvSpPr>
          <p:spPr>
            <a:xfrm>
              <a:off x="4575629" y="4112064"/>
              <a:ext cx="1632649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B01860"/>
                  </a:solidFill>
                  <a:latin typeface="Times New Roman" panose="02020603050405020304" pitchFamily="18" charset="0"/>
                </a:rPr>
                <a:t>Group 56</a:t>
              </a:r>
            </a:p>
            <a:p>
              <a:pPr algn="ctr"/>
              <a:r>
                <a:rPr lang="en-US" altLang="zh-CN" sz="2800" b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</a:rPr>
                <a:t>Members</a:t>
              </a:r>
              <a:endParaRPr lang="zh-CN" altLang="en-US" sz="28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3215E8FF-6916-05AA-98E7-949B636A8032}"/>
                </a:ext>
              </a:extLst>
            </p:cNvPr>
            <p:cNvCxnSpPr/>
            <p:nvPr/>
          </p:nvCxnSpPr>
          <p:spPr>
            <a:xfrm>
              <a:off x="6361374" y="4219261"/>
              <a:ext cx="0" cy="822417"/>
            </a:xfrm>
            <a:prstGeom prst="line">
              <a:avLst/>
            </a:prstGeom>
            <a:ln w="38100">
              <a:solidFill>
                <a:srgbClr val="A6165B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103B6CC8-DB4C-1426-9550-2901D092197D}"/>
              </a:ext>
            </a:extLst>
          </p:cNvPr>
          <p:cNvSpPr txBox="1"/>
          <p:nvPr/>
        </p:nvSpPr>
        <p:spPr>
          <a:xfrm>
            <a:off x="4061754" y="1599426"/>
            <a:ext cx="6354817" cy="594265"/>
          </a:xfrm>
          <a:prstGeom prst="rect">
            <a:avLst/>
          </a:prstGeom>
          <a:noFill/>
        </p:spPr>
        <p:txBody>
          <a:bodyPr wrap="none" lIns="0" tIns="45720" rIns="91440" bIns="4572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dirty="0">
                <a:solidFill>
                  <a:srgbClr val="DE610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[CS5489] </a:t>
            </a:r>
            <a:r>
              <a:rPr lang="en-US" altLang="zh-CN" sz="3200" b="1" dirty="0">
                <a:solidFill>
                  <a:srgbClr val="DE610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Group Project on Kaggle</a:t>
            </a:r>
            <a:endParaRPr kumimoji="0" lang="en-US" altLang="zh-CN" sz="3200" b="1" u="none" strike="noStrike" kern="1200" cap="none" normalizeH="0" baseline="0" noProof="0" dirty="0">
              <a:ln>
                <a:noFill/>
              </a:ln>
              <a:solidFill>
                <a:srgbClr val="DE610C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75D29F19-94BF-4AD3-5AD3-0323C324BF18}"/>
              </a:ext>
            </a:extLst>
          </p:cNvPr>
          <p:cNvGrpSpPr/>
          <p:nvPr/>
        </p:nvGrpSpPr>
        <p:grpSpPr>
          <a:xfrm>
            <a:off x="3941077" y="2187622"/>
            <a:ext cx="8373844" cy="1315106"/>
            <a:chOff x="3861400" y="2183518"/>
            <a:chExt cx="8373844" cy="1315106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3BC0FE9F-9D18-3CEA-CD8F-28853AD97460}"/>
                </a:ext>
              </a:extLst>
            </p:cNvPr>
            <p:cNvGrpSpPr/>
            <p:nvPr/>
          </p:nvGrpSpPr>
          <p:grpSpPr>
            <a:xfrm>
              <a:off x="3861400" y="2195656"/>
              <a:ext cx="8279433" cy="1302968"/>
              <a:chOff x="3965386" y="1670971"/>
              <a:chExt cx="8279433" cy="1302968"/>
            </a:xfrm>
          </p:grpSpPr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69F5443-022C-3244-8566-D1AA6C99A183}"/>
                  </a:ext>
                </a:extLst>
              </p:cNvPr>
              <p:cNvSpPr txBox="1"/>
              <p:nvPr/>
            </p:nvSpPr>
            <p:spPr>
              <a:xfrm>
                <a:off x="3965386" y="1670971"/>
                <a:ext cx="823237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400" b="1" u="sng" dirty="0">
                    <a:ln w="0"/>
                    <a:gradFill flip="none" rotWithShape="1">
                      <a:gsLst>
                        <a:gs pos="31000">
                          <a:srgbClr val="B01860"/>
                        </a:gs>
                        <a:gs pos="46000">
                          <a:srgbClr val="B01861"/>
                        </a:gs>
                        <a:gs pos="100000">
                          <a:srgbClr val="9B1555"/>
                        </a:gs>
                      </a:gsLst>
                      <a:path path="circle">
                        <a:fillToRect t="100000" r="100000"/>
                      </a:path>
                      <a:tileRect l="-100000" b="-100000"/>
                    </a:gra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LLM - Detect AI Generated Text</a:t>
                </a:r>
                <a:endParaRPr lang="zh-CN" altLang="en-US" sz="4400" b="1" u="sng" dirty="0">
                  <a:ln w="0"/>
                  <a:gradFill flip="none" rotWithShape="1">
                    <a:gsLst>
                      <a:gs pos="31000">
                        <a:srgbClr val="B01860"/>
                      </a:gs>
                      <a:gs pos="46000">
                        <a:srgbClr val="B01861"/>
                      </a:gs>
                      <a:gs pos="100000">
                        <a:srgbClr val="9B1555"/>
                      </a:gs>
                    </a:gsLst>
                    <a:path path="circle">
                      <a:fillToRect t="100000" r="100000"/>
                    </a:path>
                    <a:tileRect l="-100000" b="-100000"/>
                  </a:gra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CFF89EC-0AA6-FB6A-5154-D3D964046CBC}"/>
                  </a:ext>
                </a:extLst>
              </p:cNvPr>
              <p:cNvSpPr txBox="1"/>
              <p:nvPr/>
            </p:nvSpPr>
            <p:spPr>
              <a:xfrm>
                <a:off x="6991285" y="2450719"/>
                <a:ext cx="525353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b="0" i="1" u="none" strike="noStrike" dirty="0">
                    <a:solidFill>
                      <a:srgbClr val="9B1555"/>
                    </a:solidFill>
                    <a:effectLst/>
                    <a:latin typeface="Times New Roman" panose="02020603050405020304" pitchFamily="18" charset="0"/>
                  </a:rPr>
                  <a:t>Advisor: Prof Antoni Bert CHAN</a:t>
                </a:r>
                <a:endParaRPr lang="zh-CN" altLang="en-US" sz="2800" i="1" dirty="0">
                  <a:solidFill>
                    <a:srgbClr val="9B1555"/>
                  </a:solidFill>
                </a:endParaRPr>
              </a:p>
            </p:txBody>
          </p:sp>
        </p:grp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740A1C0-3BB5-26D0-BACE-8EAB002A9F74}"/>
                </a:ext>
              </a:extLst>
            </p:cNvPr>
            <p:cNvSpPr txBox="1"/>
            <p:nvPr/>
          </p:nvSpPr>
          <p:spPr>
            <a:xfrm>
              <a:off x="11660679" y="2183518"/>
              <a:ext cx="57456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HK" altLang="zh-CN" sz="1800" b="0" i="0" dirty="0">
                  <a:solidFill>
                    <a:srgbClr val="3C4043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[1] 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29860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>
            <a:extLst>
              <a:ext uri="{FF2B5EF4-FFF2-40B4-BE49-F238E27FC236}">
                <a16:creationId xmlns:a16="http://schemas.microsoft.com/office/drawing/2014/main" id="{BD941F6E-8208-22E8-358C-64975547C4BA}"/>
              </a:ext>
            </a:extLst>
          </p:cNvPr>
          <p:cNvSpPr txBox="1"/>
          <p:nvPr/>
        </p:nvSpPr>
        <p:spPr>
          <a:xfrm>
            <a:off x="411573" y="181021"/>
            <a:ext cx="9227457" cy="461665"/>
          </a:xfrm>
          <a:prstGeom prst="rect">
            <a:avLst/>
          </a:prstGeom>
          <a:noFill/>
        </p:spPr>
        <p:txBody>
          <a:bodyPr wrap="square" lIns="0" tIns="45720" rIns="91440" bIns="45720" rtlCol="0">
            <a:spAutoFit/>
          </a:bodyPr>
          <a:lstStyle/>
          <a:p>
            <a:r>
              <a:rPr lang="en-US" altLang="zh-CN" sz="2400" b="1" dirty="0">
                <a:solidFill>
                  <a:srgbClr val="B0186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 Results and Final Submission on Kaggle – MLP &amp; BERT</a:t>
            </a:r>
            <a:endParaRPr lang="zh-CN" altLang="en-US" sz="2400" b="1" i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45EBD06-7458-49C2-367C-709E83C44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66" y="3914913"/>
            <a:ext cx="4414059" cy="265955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7D95B81-5B04-02E3-D8CC-49B387B677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4847" y="3644808"/>
            <a:ext cx="4052410" cy="295956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7156BEB-CF6E-E5B7-B42A-57F171DE1D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4557" y="4482746"/>
            <a:ext cx="3239377" cy="152970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B4CF77C7-58AC-C283-6750-361B198026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566" y="793688"/>
            <a:ext cx="4414059" cy="265553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91237A6E-B493-7527-D376-26E7BDDBA3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44847" y="787864"/>
            <a:ext cx="3775883" cy="2641136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10DF454-E765-8DD9-8E65-D83BE79768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71979" y="1188953"/>
            <a:ext cx="3345455" cy="1529706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FBAB55BC-B781-B107-5AF2-02FD16A5D795}"/>
              </a:ext>
            </a:extLst>
          </p:cNvPr>
          <p:cNvSpPr txBox="1"/>
          <p:nvPr/>
        </p:nvSpPr>
        <p:spPr>
          <a:xfrm>
            <a:off x="9384586" y="2826563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Kaggle AUC: 0.75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5164F94-F421-5C89-BD26-A03E5EDD4C70}"/>
              </a:ext>
            </a:extLst>
          </p:cNvPr>
          <p:cNvSpPr txBox="1"/>
          <p:nvPr/>
        </p:nvSpPr>
        <p:spPr>
          <a:xfrm>
            <a:off x="9384586" y="6028182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Kaggle AUC: 0.79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4B9DE08-F52D-0C7A-81ED-5F91071EBB7D}"/>
              </a:ext>
            </a:extLst>
          </p:cNvPr>
          <p:cNvSpPr txBox="1"/>
          <p:nvPr/>
        </p:nvSpPr>
        <p:spPr>
          <a:xfrm>
            <a:off x="9737394" y="660882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Pure MLP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29E2485-2B56-BBDE-3021-58B268EE16C7}"/>
              </a:ext>
            </a:extLst>
          </p:cNvPr>
          <p:cNvSpPr txBox="1"/>
          <p:nvPr/>
        </p:nvSpPr>
        <p:spPr>
          <a:xfrm>
            <a:off x="9823292" y="3849167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BERT + MLP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4836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>
            <a:extLst>
              <a:ext uri="{FF2B5EF4-FFF2-40B4-BE49-F238E27FC236}">
                <a16:creationId xmlns:a16="http://schemas.microsoft.com/office/drawing/2014/main" id="{BD941F6E-8208-22E8-358C-64975547C4BA}"/>
              </a:ext>
            </a:extLst>
          </p:cNvPr>
          <p:cNvSpPr txBox="1"/>
          <p:nvPr/>
        </p:nvSpPr>
        <p:spPr>
          <a:xfrm>
            <a:off x="411573" y="181021"/>
            <a:ext cx="9227457" cy="461665"/>
          </a:xfrm>
          <a:prstGeom prst="rect">
            <a:avLst/>
          </a:prstGeom>
          <a:noFill/>
        </p:spPr>
        <p:txBody>
          <a:bodyPr wrap="square" lIns="0" tIns="45720" rIns="91440" bIns="45720" rtlCol="0">
            <a:spAutoFit/>
          </a:bodyPr>
          <a:lstStyle/>
          <a:p>
            <a:r>
              <a:rPr lang="en-US" altLang="zh-CN" sz="2400" b="1" dirty="0">
                <a:solidFill>
                  <a:srgbClr val="B0186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 Our Final Submission</a:t>
            </a:r>
            <a:endParaRPr lang="zh-CN" altLang="en-US" sz="2400" b="1" i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C61D700-0C0E-E321-54CB-62E4CF01E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0766"/>
            <a:ext cx="12192000" cy="89623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4D0802B-5F4F-E4DD-EC27-36FD3BB6B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87" y="2416395"/>
            <a:ext cx="6749156" cy="156196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24BECAD-CDF0-6ABD-F330-509EB712B0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732" y="4204397"/>
            <a:ext cx="6871211" cy="97637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AA402ED-0776-1BCE-BDC4-F8BF5598315C}"/>
              </a:ext>
            </a:extLst>
          </p:cNvPr>
          <p:cNvSpPr txBox="1"/>
          <p:nvPr/>
        </p:nvSpPr>
        <p:spPr>
          <a:xfrm>
            <a:off x="7315201" y="2874213"/>
            <a:ext cx="3848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TF-IDF Representation </a:t>
            </a:r>
          </a:p>
          <a:p>
            <a:r>
              <a:rPr lang="en-US" altLang="zh-CN" dirty="0"/>
              <a:t>(Without Dimensionality Reduction)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2A2640-47F5-68F1-A2D6-0756863E86E5}"/>
              </a:ext>
            </a:extLst>
          </p:cNvPr>
          <p:cNvSpPr txBox="1"/>
          <p:nvPr/>
        </p:nvSpPr>
        <p:spPr>
          <a:xfrm>
            <a:off x="7315200" y="4204397"/>
            <a:ext cx="3848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Bernoulli Naïve Bayes</a:t>
            </a:r>
          </a:p>
          <a:p>
            <a:r>
              <a:rPr lang="en-US" altLang="zh-CN" dirty="0"/>
              <a:t>(With alpha = 1e-10)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D761658-D994-4298-F8F3-77B69F5525AE}"/>
              </a:ext>
            </a:extLst>
          </p:cNvPr>
          <p:cNvSpPr txBox="1"/>
          <p:nvPr/>
        </p:nvSpPr>
        <p:spPr>
          <a:xfrm>
            <a:off x="1000298" y="5604492"/>
            <a:ext cx="71046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Nothing new, not high AUC, ...</a:t>
            </a:r>
          </a:p>
          <a:p>
            <a:r>
              <a:rPr lang="en-US" altLang="zh-CN" sz="2400" dirty="0"/>
              <a:t>But is still the highest Kaggle AUC of ALL our attempts.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49386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316878A-579B-FC71-CBE8-A3264B7B29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7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7306" y="5635480"/>
            <a:ext cx="1096744" cy="1086308"/>
          </a:xfrm>
          <a:prstGeom prst="rect">
            <a:avLst/>
          </a:prstGeom>
        </p:spPr>
      </p:pic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59A1A322-9235-8663-A3EA-7724622AE06C}"/>
              </a:ext>
            </a:extLst>
          </p:cNvPr>
          <p:cNvSpPr/>
          <p:nvPr/>
        </p:nvSpPr>
        <p:spPr>
          <a:xfrm rot="5400000" flipH="1">
            <a:off x="6930994" y="657920"/>
            <a:ext cx="6991816" cy="5542153"/>
          </a:xfrm>
          <a:custGeom>
            <a:avLst/>
            <a:gdLst>
              <a:gd name="connsiteX0" fmla="*/ 0 w 12192000"/>
              <a:gd name="connsiteY0" fmla="*/ 0 h 4365952"/>
              <a:gd name="connsiteX1" fmla="*/ 12192000 w 12192000"/>
              <a:gd name="connsiteY1" fmla="*/ 0 h 4365952"/>
              <a:gd name="connsiteX2" fmla="*/ 12192000 w 12192000"/>
              <a:gd name="connsiteY2" fmla="*/ 4365951 h 4365952"/>
              <a:gd name="connsiteX3" fmla="*/ 12095344 w 12192000"/>
              <a:gd name="connsiteY3" fmla="*/ 4326916 h 4365952"/>
              <a:gd name="connsiteX4" fmla="*/ 6096000 w 12192000"/>
              <a:gd name="connsiteY4" fmla="*/ 3429001 h 4365952"/>
              <a:gd name="connsiteX5" fmla="*/ 96657 w 12192000"/>
              <a:gd name="connsiteY5" fmla="*/ 4326916 h 4365952"/>
              <a:gd name="connsiteX6" fmla="*/ 0 w 12192000"/>
              <a:gd name="connsiteY6" fmla="*/ 4365952 h 4365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65952">
                <a:moveTo>
                  <a:pt x="0" y="0"/>
                </a:moveTo>
                <a:lnTo>
                  <a:pt x="12192000" y="0"/>
                </a:lnTo>
                <a:lnTo>
                  <a:pt x="12192000" y="4365951"/>
                </a:lnTo>
                <a:lnTo>
                  <a:pt x="12095344" y="4326916"/>
                </a:lnTo>
                <a:cubicBezTo>
                  <a:pt x="10669347" y="3778537"/>
                  <a:pt x="8511292" y="3429001"/>
                  <a:pt x="6096000" y="3429001"/>
                </a:cubicBezTo>
                <a:cubicBezTo>
                  <a:pt x="3680708" y="3429001"/>
                  <a:pt x="1522653" y="3778537"/>
                  <a:pt x="96657" y="4326916"/>
                </a:cubicBezTo>
                <a:lnTo>
                  <a:pt x="0" y="4365952"/>
                </a:lnTo>
                <a:close/>
              </a:path>
            </a:pathLst>
          </a:custGeom>
          <a:noFill/>
          <a:ln>
            <a:solidFill>
              <a:srgbClr val="660E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15964FC0-AB05-DF7C-8CA6-9EB0A21628C6}"/>
              </a:ext>
            </a:extLst>
          </p:cNvPr>
          <p:cNvSpPr>
            <a:spLocks noChangeAspect="1"/>
          </p:cNvSpPr>
          <p:nvPr/>
        </p:nvSpPr>
        <p:spPr>
          <a:xfrm flipH="1">
            <a:off x="8142022" y="0"/>
            <a:ext cx="4064002" cy="6857999"/>
          </a:xfrm>
          <a:custGeom>
            <a:avLst/>
            <a:gdLst>
              <a:gd name="connsiteX0" fmla="*/ 0 w 4064002"/>
              <a:gd name="connsiteY0" fmla="*/ 0 h 6857999"/>
              <a:gd name="connsiteX1" fmla="*/ 4063998 w 4064002"/>
              <a:gd name="connsiteY1" fmla="*/ 0 h 6857999"/>
              <a:gd name="connsiteX2" fmla="*/ 4027665 w 4064002"/>
              <a:gd name="connsiteY2" fmla="*/ 54365 h 6857999"/>
              <a:gd name="connsiteX3" fmla="*/ 3191850 w 4064002"/>
              <a:gd name="connsiteY3" fmla="*/ 3428997 h 6857999"/>
              <a:gd name="connsiteX4" fmla="*/ 4027665 w 4064002"/>
              <a:gd name="connsiteY4" fmla="*/ 6803629 h 6857999"/>
              <a:gd name="connsiteX5" fmla="*/ 4064002 w 4064002"/>
              <a:gd name="connsiteY5" fmla="*/ 6857999 h 6857999"/>
              <a:gd name="connsiteX6" fmla="*/ 0 w 4064002"/>
              <a:gd name="connsiteY6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4002" h="6857999">
                <a:moveTo>
                  <a:pt x="0" y="0"/>
                </a:moveTo>
                <a:lnTo>
                  <a:pt x="4063998" y="0"/>
                </a:lnTo>
                <a:lnTo>
                  <a:pt x="4027665" y="54365"/>
                </a:lnTo>
                <a:cubicBezTo>
                  <a:pt x="3517212" y="856488"/>
                  <a:pt x="3191850" y="2070395"/>
                  <a:pt x="3191850" y="3428997"/>
                </a:cubicBezTo>
                <a:cubicBezTo>
                  <a:pt x="3191850" y="4787600"/>
                  <a:pt x="3517212" y="6001506"/>
                  <a:pt x="4027665" y="6803629"/>
                </a:cubicBezTo>
                <a:lnTo>
                  <a:pt x="4064002" y="6857999"/>
                </a:lnTo>
                <a:lnTo>
                  <a:pt x="0" y="6857999"/>
                </a:lnTo>
                <a:close/>
              </a:path>
            </a:pathLst>
          </a:cu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dk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CCB2C59C-4516-14EC-073A-0F73469B0D4A}"/>
              </a:ext>
            </a:extLst>
          </p:cNvPr>
          <p:cNvSpPr/>
          <p:nvPr/>
        </p:nvSpPr>
        <p:spPr>
          <a:xfrm rot="5400000" flipH="1">
            <a:off x="6745021" y="1396996"/>
            <a:ext cx="6858003" cy="4064002"/>
          </a:xfrm>
          <a:custGeom>
            <a:avLst/>
            <a:gdLst>
              <a:gd name="connsiteX0" fmla="*/ 0 w 12192000"/>
              <a:gd name="connsiteY0" fmla="*/ 0 h 4365952"/>
              <a:gd name="connsiteX1" fmla="*/ 12192000 w 12192000"/>
              <a:gd name="connsiteY1" fmla="*/ 0 h 4365952"/>
              <a:gd name="connsiteX2" fmla="*/ 12192000 w 12192000"/>
              <a:gd name="connsiteY2" fmla="*/ 4365951 h 4365952"/>
              <a:gd name="connsiteX3" fmla="*/ 12095344 w 12192000"/>
              <a:gd name="connsiteY3" fmla="*/ 4326916 h 4365952"/>
              <a:gd name="connsiteX4" fmla="*/ 6096000 w 12192000"/>
              <a:gd name="connsiteY4" fmla="*/ 3429001 h 4365952"/>
              <a:gd name="connsiteX5" fmla="*/ 96657 w 12192000"/>
              <a:gd name="connsiteY5" fmla="*/ 4326916 h 4365952"/>
              <a:gd name="connsiteX6" fmla="*/ 0 w 12192000"/>
              <a:gd name="connsiteY6" fmla="*/ 4365952 h 4365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65952">
                <a:moveTo>
                  <a:pt x="0" y="0"/>
                </a:moveTo>
                <a:lnTo>
                  <a:pt x="12192000" y="0"/>
                </a:lnTo>
                <a:lnTo>
                  <a:pt x="12192000" y="4365951"/>
                </a:lnTo>
                <a:lnTo>
                  <a:pt x="12095344" y="4326916"/>
                </a:lnTo>
                <a:cubicBezTo>
                  <a:pt x="10669347" y="3778537"/>
                  <a:pt x="8511292" y="3429001"/>
                  <a:pt x="6096000" y="3429001"/>
                </a:cubicBezTo>
                <a:cubicBezTo>
                  <a:pt x="3680708" y="3429001"/>
                  <a:pt x="1522653" y="3778537"/>
                  <a:pt x="96657" y="4326916"/>
                </a:cubicBezTo>
                <a:lnTo>
                  <a:pt x="0" y="4365952"/>
                </a:lnTo>
                <a:close/>
              </a:path>
            </a:pathLst>
          </a:custGeom>
          <a:solidFill>
            <a:srgbClr val="A6165B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39C0986-E2FE-02B1-77E4-09B44266E965}"/>
              </a:ext>
            </a:extLst>
          </p:cNvPr>
          <p:cNvGrpSpPr/>
          <p:nvPr/>
        </p:nvGrpSpPr>
        <p:grpSpPr>
          <a:xfrm>
            <a:off x="9291801" y="2424670"/>
            <a:ext cx="2650343" cy="1671873"/>
            <a:chOff x="8558713" y="4369351"/>
            <a:chExt cx="2650343" cy="1671873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6944617C-18C7-6733-34BA-19DB27C41A8D}"/>
                </a:ext>
              </a:extLst>
            </p:cNvPr>
            <p:cNvGrpSpPr/>
            <p:nvPr/>
          </p:nvGrpSpPr>
          <p:grpSpPr>
            <a:xfrm>
              <a:off x="8558713" y="5631731"/>
              <a:ext cx="1970142" cy="409493"/>
              <a:chOff x="8096858" y="5816608"/>
              <a:chExt cx="1659159" cy="344855"/>
            </a:xfrm>
            <a:solidFill>
              <a:schemeClr val="bg1">
                <a:lumMod val="95000"/>
              </a:schemeClr>
            </a:solidFill>
          </p:grpSpPr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DECD098D-4CA7-7495-347E-F6CE7E76611C}"/>
                  </a:ext>
                </a:extLst>
              </p:cNvPr>
              <p:cNvSpPr/>
              <p:nvPr/>
            </p:nvSpPr>
            <p:spPr>
              <a:xfrm>
                <a:off x="8097048" y="6030307"/>
                <a:ext cx="86963" cy="101259"/>
              </a:xfrm>
              <a:custGeom>
                <a:avLst/>
                <a:gdLst>
                  <a:gd name="connsiteX0" fmla="*/ 74619 w 86963"/>
                  <a:gd name="connsiteY0" fmla="*/ 22295 h 101259"/>
                  <a:gd name="connsiteX1" fmla="*/ 50521 w 86963"/>
                  <a:gd name="connsiteY1" fmla="*/ 10579 h 101259"/>
                  <a:gd name="connsiteX2" fmla="*/ 13826 w 86963"/>
                  <a:gd name="connsiteY2" fmla="*/ 50032 h 101259"/>
                  <a:gd name="connsiteX3" fmla="*/ 13850 w 86963"/>
                  <a:gd name="connsiteY3" fmla="*/ 50584 h 101259"/>
                  <a:gd name="connsiteX4" fmla="*/ 48616 w 86963"/>
                  <a:gd name="connsiteY4" fmla="*/ 90503 h 101259"/>
                  <a:gd name="connsiteX5" fmla="*/ 50521 w 86963"/>
                  <a:gd name="connsiteY5" fmla="*/ 90589 h 101259"/>
                  <a:gd name="connsiteX6" fmla="*/ 78334 w 86963"/>
                  <a:gd name="connsiteY6" fmla="*/ 77064 h 101259"/>
                  <a:gd name="connsiteX7" fmla="*/ 86907 w 86963"/>
                  <a:gd name="connsiteY7" fmla="*/ 84303 h 101259"/>
                  <a:gd name="connsiteX8" fmla="*/ 50521 w 86963"/>
                  <a:gd name="connsiteY8" fmla="*/ 101162 h 101259"/>
                  <a:gd name="connsiteX9" fmla="*/ -57 w 86963"/>
                  <a:gd name="connsiteY9" fmla="*/ 50584 h 101259"/>
                  <a:gd name="connsiteX10" fmla="*/ 50521 w 86963"/>
                  <a:gd name="connsiteY10" fmla="*/ 6 h 101259"/>
                  <a:gd name="connsiteX11" fmla="*/ 84525 w 86963"/>
                  <a:gd name="connsiteY11" fmla="*/ 15151 h 10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6963" h="101259">
                    <a:moveTo>
                      <a:pt x="74619" y="22295"/>
                    </a:moveTo>
                    <a:cubicBezTo>
                      <a:pt x="68893" y="14799"/>
                      <a:pt x="59956" y="10455"/>
                      <a:pt x="50521" y="10579"/>
                    </a:cubicBezTo>
                    <a:cubicBezTo>
                      <a:pt x="29493" y="11341"/>
                      <a:pt x="13064" y="29010"/>
                      <a:pt x="13826" y="50032"/>
                    </a:cubicBezTo>
                    <a:cubicBezTo>
                      <a:pt x="13833" y="50222"/>
                      <a:pt x="13840" y="50403"/>
                      <a:pt x="13850" y="50584"/>
                    </a:cubicBezTo>
                    <a:cubicBezTo>
                      <a:pt x="12426" y="71206"/>
                      <a:pt x="27992" y="89084"/>
                      <a:pt x="48616" y="90503"/>
                    </a:cubicBezTo>
                    <a:cubicBezTo>
                      <a:pt x="49251" y="90551"/>
                      <a:pt x="49886" y="90580"/>
                      <a:pt x="50521" y="90589"/>
                    </a:cubicBezTo>
                    <a:cubicBezTo>
                      <a:pt x="61439" y="90865"/>
                      <a:pt x="71810" y="85817"/>
                      <a:pt x="78334" y="77064"/>
                    </a:cubicBezTo>
                    <a:lnTo>
                      <a:pt x="86907" y="84303"/>
                    </a:lnTo>
                    <a:cubicBezTo>
                      <a:pt x="78328" y="95609"/>
                      <a:pt x="64696" y="101933"/>
                      <a:pt x="50521" y="101162"/>
                    </a:cubicBezTo>
                    <a:cubicBezTo>
                      <a:pt x="22588" y="101162"/>
                      <a:pt x="-57" y="78521"/>
                      <a:pt x="-57" y="50584"/>
                    </a:cubicBezTo>
                    <a:cubicBezTo>
                      <a:pt x="-57" y="22647"/>
                      <a:pt x="22588" y="6"/>
                      <a:pt x="50521" y="6"/>
                    </a:cubicBezTo>
                    <a:cubicBezTo>
                      <a:pt x="63608" y="-575"/>
                      <a:pt x="76205" y="5036"/>
                      <a:pt x="84525" y="151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D75A494C-788D-6005-2052-403262078D7D}"/>
                  </a:ext>
                </a:extLst>
              </p:cNvPr>
              <p:cNvSpPr/>
              <p:nvPr/>
            </p:nvSpPr>
            <p:spPr>
              <a:xfrm>
                <a:off x="8366701" y="6032539"/>
                <a:ext cx="72580" cy="98679"/>
              </a:xfrm>
              <a:custGeom>
                <a:avLst/>
                <a:gdLst>
                  <a:gd name="connsiteX0" fmla="*/ 72524 w 72580"/>
                  <a:gd name="connsiteY0" fmla="*/ 59497 h 98679"/>
                  <a:gd name="connsiteX1" fmla="*/ 36234 w 72580"/>
                  <a:gd name="connsiteY1" fmla="*/ 98644 h 98679"/>
                  <a:gd name="connsiteX2" fmla="*/ -57 w 72580"/>
                  <a:gd name="connsiteY2" fmla="*/ 59497 h 98679"/>
                  <a:gd name="connsiteX3" fmla="*/ -57 w 72580"/>
                  <a:gd name="connsiteY3" fmla="*/ -35 h 98679"/>
                  <a:gd name="connsiteX4" fmla="*/ 11088 w 72580"/>
                  <a:gd name="connsiteY4" fmla="*/ -35 h 98679"/>
                  <a:gd name="connsiteX5" fmla="*/ 11088 w 72580"/>
                  <a:gd name="connsiteY5" fmla="*/ 58163 h 98679"/>
                  <a:gd name="connsiteX6" fmla="*/ 36043 w 72580"/>
                  <a:gd name="connsiteY6" fmla="*/ 88357 h 98679"/>
                  <a:gd name="connsiteX7" fmla="*/ 60903 w 72580"/>
                  <a:gd name="connsiteY7" fmla="*/ 58163 h 98679"/>
                  <a:gd name="connsiteX8" fmla="*/ 60903 w 72580"/>
                  <a:gd name="connsiteY8" fmla="*/ 251 h 98679"/>
                  <a:gd name="connsiteX9" fmla="*/ 72333 w 72580"/>
                  <a:gd name="connsiteY9" fmla="*/ 251 h 98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2580" h="98679">
                    <a:moveTo>
                      <a:pt x="72524" y="59497"/>
                    </a:moveTo>
                    <a:cubicBezTo>
                      <a:pt x="72524" y="80356"/>
                      <a:pt x="62999" y="98644"/>
                      <a:pt x="36234" y="98644"/>
                    </a:cubicBezTo>
                    <a:cubicBezTo>
                      <a:pt x="9468" y="98644"/>
                      <a:pt x="-57" y="80356"/>
                      <a:pt x="-57" y="59497"/>
                    </a:cubicBezTo>
                    <a:lnTo>
                      <a:pt x="-57" y="-35"/>
                    </a:lnTo>
                    <a:lnTo>
                      <a:pt x="11088" y="-35"/>
                    </a:lnTo>
                    <a:lnTo>
                      <a:pt x="11088" y="58163"/>
                    </a:lnTo>
                    <a:cubicBezTo>
                      <a:pt x="11088" y="73689"/>
                      <a:pt x="16898" y="88357"/>
                      <a:pt x="36043" y="88357"/>
                    </a:cubicBezTo>
                    <a:cubicBezTo>
                      <a:pt x="55188" y="88357"/>
                      <a:pt x="60903" y="73689"/>
                      <a:pt x="60903" y="58163"/>
                    </a:cubicBezTo>
                    <a:lnTo>
                      <a:pt x="60903" y="251"/>
                    </a:lnTo>
                    <a:lnTo>
                      <a:pt x="72333" y="25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2020D675-BC23-FEFB-0C27-5201423C193B}"/>
                  </a:ext>
                </a:extLst>
              </p:cNvPr>
              <p:cNvSpPr/>
              <p:nvPr/>
            </p:nvSpPr>
            <p:spPr>
              <a:xfrm>
                <a:off x="8194536" y="6032539"/>
                <a:ext cx="15621" cy="96297"/>
              </a:xfrm>
              <a:custGeom>
                <a:avLst/>
                <a:gdLst>
                  <a:gd name="connsiteX0" fmla="*/ 7802 w 15621"/>
                  <a:gd name="connsiteY0" fmla="*/ -35 h 96297"/>
                  <a:gd name="connsiteX1" fmla="*/ 15517 w 15621"/>
                  <a:gd name="connsiteY1" fmla="*/ 7681 h 96297"/>
                  <a:gd name="connsiteX2" fmla="*/ 8615 w 15621"/>
                  <a:gd name="connsiteY2" fmla="*/ 16301 h 96297"/>
                  <a:gd name="connsiteX3" fmla="*/ -9 w 15621"/>
                  <a:gd name="connsiteY3" fmla="*/ 9405 h 96297"/>
                  <a:gd name="connsiteX4" fmla="*/ -9 w 15621"/>
                  <a:gd name="connsiteY4" fmla="*/ 7681 h 96297"/>
                  <a:gd name="connsiteX5" fmla="*/ 7802 w 15621"/>
                  <a:gd name="connsiteY5" fmla="*/ -35 h 96297"/>
                  <a:gd name="connsiteX6" fmla="*/ 2277 w 15621"/>
                  <a:gd name="connsiteY6" fmla="*/ 32541 h 96297"/>
                  <a:gd name="connsiteX7" fmla="*/ 12850 w 15621"/>
                  <a:gd name="connsiteY7" fmla="*/ 32541 h 96297"/>
                  <a:gd name="connsiteX8" fmla="*/ 12850 w 15621"/>
                  <a:gd name="connsiteY8" fmla="*/ 96263 h 96297"/>
                  <a:gd name="connsiteX9" fmla="*/ 2277 w 15621"/>
                  <a:gd name="connsiteY9" fmla="*/ 96263 h 96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621" h="96297">
                    <a:moveTo>
                      <a:pt x="7802" y="-35"/>
                    </a:moveTo>
                    <a:cubicBezTo>
                      <a:pt x="12063" y="-35"/>
                      <a:pt x="15517" y="3423"/>
                      <a:pt x="15517" y="7681"/>
                    </a:cubicBezTo>
                    <a:cubicBezTo>
                      <a:pt x="15992" y="11967"/>
                      <a:pt x="12902" y="15824"/>
                      <a:pt x="8615" y="16301"/>
                    </a:cubicBezTo>
                    <a:cubicBezTo>
                      <a:pt x="4328" y="16777"/>
                      <a:pt x="467" y="13691"/>
                      <a:pt x="-9" y="9405"/>
                    </a:cubicBezTo>
                    <a:cubicBezTo>
                      <a:pt x="-72" y="8833"/>
                      <a:pt x="-72" y="8252"/>
                      <a:pt x="-9" y="7681"/>
                    </a:cubicBezTo>
                    <a:cubicBezTo>
                      <a:pt x="44" y="3404"/>
                      <a:pt x="3525" y="-35"/>
                      <a:pt x="7802" y="-35"/>
                    </a:cubicBezTo>
                    <a:moveTo>
                      <a:pt x="2277" y="32541"/>
                    </a:moveTo>
                    <a:lnTo>
                      <a:pt x="12850" y="32541"/>
                    </a:lnTo>
                    <a:lnTo>
                      <a:pt x="12850" y="96263"/>
                    </a:lnTo>
                    <a:lnTo>
                      <a:pt x="2277" y="9626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4B0DE044-FD9F-D18E-E62F-05A2E00E6A59}"/>
                  </a:ext>
                </a:extLst>
              </p:cNvPr>
              <p:cNvSpPr/>
              <p:nvPr/>
            </p:nvSpPr>
            <p:spPr>
              <a:xfrm>
                <a:off x="8217444" y="6047017"/>
                <a:ext cx="43529" cy="83251"/>
              </a:xfrm>
              <a:custGeom>
                <a:avLst/>
                <a:gdLst>
                  <a:gd name="connsiteX0" fmla="*/ 43187 w 43529"/>
                  <a:gd name="connsiteY0" fmla="*/ 27016 h 83251"/>
                  <a:gd name="connsiteX1" fmla="*/ 24137 w 43529"/>
                  <a:gd name="connsiteY1" fmla="*/ 27016 h 83251"/>
                  <a:gd name="connsiteX2" fmla="*/ 24137 w 43529"/>
                  <a:gd name="connsiteY2" fmla="*/ 58925 h 83251"/>
                  <a:gd name="connsiteX3" fmla="*/ 33662 w 43529"/>
                  <a:gd name="connsiteY3" fmla="*/ 73594 h 83251"/>
                  <a:gd name="connsiteX4" fmla="*/ 43187 w 43529"/>
                  <a:gd name="connsiteY4" fmla="*/ 71403 h 83251"/>
                  <a:gd name="connsiteX5" fmla="*/ 43187 w 43529"/>
                  <a:gd name="connsiteY5" fmla="*/ 80928 h 83251"/>
                  <a:gd name="connsiteX6" fmla="*/ 30900 w 43529"/>
                  <a:gd name="connsiteY6" fmla="*/ 83214 h 83251"/>
                  <a:gd name="connsiteX7" fmla="*/ 13374 w 43529"/>
                  <a:gd name="connsiteY7" fmla="*/ 61878 h 83251"/>
                  <a:gd name="connsiteX8" fmla="*/ 13374 w 43529"/>
                  <a:gd name="connsiteY8" fmla="*/ 26921 h 83251"/>
                  <a:gd name="connsiteX9" fmla="*/ -57 w 43529"/>
                  <a:gd name="connsiteY9" fmla="*/ 26921 h 83251"/>
                  <a:gd name="connsiteX10" fmla="*/ -57 w 43529"/>
                  <a:gd name="connsiteY10" fmla="*/ 17968 h 83251"/>
                  <a:gd name="connsiteX11" fmla="*/ 13850 w 43529"/>
                  <a:gd name="connsiteY11" fmla="*/ 17968 h 83251"/>
                  <a:gd name="connsiteX12" fmla="*/ 13850 w 43529"/>
                  <a:gd name="connsiteY12" fmla="*/ -35 h 83251"/>
                  <a:gd name="connsiteX13" fmla="*/ 24423 w 43529"/>
                  <a:gd name="connsiteY13" fmla="*/ -35 h 83251"/>
                  <a:gd name="connsiteX14" fmla="*/ 24423 w 43529"/>
                  <a:gd name="connsiteY14" fmla="*/ 17968 h 83251"/>
                  <a:gd name="connsiteX15" fmla="*/ 43473 w 43529"/>
                  <a:gd name="connsiteY15" fmla="*/ 17968 h 83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3529" h="83251">
                    <a:moveTo>
                      <a:pt x="43187" y="27016"/>
                    </a:moveTo>
                    <a:lnTo>
                      <a:pt x="24137" y="27016"/>
                    </a:lnTo>
                    <a:lnTo>
                      <a:pt x="24137" y="58925"/>
                    </a:lnTo>
                    <a:cubicBezTo>
                      <a:pt x="24137" y="67021"/>
                      <a:pt x="24137" y="73594"/>
                      <a:pt x="33662" y="73594"/>
                    </a:cubicBezTo>
                    <a:cubicBezTo>
                      <a:pt x="36963" y="73613"/>
                      <a:pt x="40224" y="72860"/>
                      <a:pt x="43187" y="71403"/>
                    </a:cubicBezTo>
                    <a:lnTo>
                      <a:pt x="43187" y="80928"/>
                    </a:lnTo>
                    <a:cubicBezTo>
                      <a:pt x="39281" y="82490"/>
                      <a:pt x="35106" y="83271"/>
                      <a:pt x="30900" y="83214"/>
                    </a:cubicBezTo>
                    <a:cubicBezTo>
                      <a:pt x="15755" y="83214"/>
                      <a:pt x="13374" y="75118"/>
                      <a:pt x="13374" y="61878"/>
                    </a:cubicBezTo>
                    <a:lnTo>
                      <a:pt x="13374" y="26921"/>
                    </a:lnTo>
                    <a:lnTo>
                      <a:pt x="-57" y="26921"/>
                    </a:lnTo>
                    <a:lnTo>
                      <a:pt x="-57" y="17968"/>
                    </a:lnTo>
                    <a:lnTo>
                      <a:pt x="13850" y="17968"/>
                    </a:lnTo>
                    <a:lnTo>
                      <a:pt x="13850" y="-35"/>
                    </a:lnTo>
                    <a:lnTo>
                      <a:pt x="24423" y="-35"/>
                    </a:lnTo>
                    <a:lnTo>
                      <a:pt x="24423" y="17968"/>
                    </a:lnTo>
                    <a:lnTo>
                      <a:pt x="43473" y="1796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F258D874-966D-2A75-AB27-060CB5C24493}"/>
                  </a:ext>
                </a:extLst>
              </p:cNvPr>
              <p:cNvSpPr/>
              <p:nvPr/>
            </p:nvSpPr>
            <p:spPr>
              <a:xfrm>
                <a:off x="8270593" y="6064734"/>
                <a:ext cx="62198" cy="96697"/>
              </a:xfrm>
              <a:custGeom>
                <a:avLst/>
                <a:gdLst>
                  <a:gd name="connsiteX0" fmla="*/ 31947 w 62198"/>
                  <a:gd name="connsiteY0" fmla="*/ 78547 h 96697"/>
                  <a:gd name="connsiteX1" fmla="*/ 10802 w 62198"/>
                  <a:gd name="connsiteY1" fmla="*/ 96644 h 96697"/>
                  <a:gd name="connsiteX2" fmla="*/ 1277 w 62198"/>
                  <a:gd name="connsiteY2" fmla="*/ 94930 h 96697"/>
                  <a:gd name="connsiteX3" fmla="*/ 2610 w 62198"/>
                  <a:gd name="connsiteY3" fmla="*/ 85405 h 96697"/>
                  <a:gd name="connsiteX4" fmla="*/ 10135 w 62198"/>
                  <a:gd name="connsiteY4" fmla="*/ 86452 h 96697"/>
                  <a:gd name="connsiteX5" fmla="*/ 21946 w 62198"/>
                  <a:gd name="connsiteY5" fmla="*/ 75975 h 96697"/>
                  <a:gd name="connsiteX6" fmla="*/ 26328 w 62198"/>
                  <a:gd name="connsiteY6" fmla="*/ 64069 h 96697"/>
                  <a:gd name="connsiteX7" fmla="*/ -57 w 62198"/>
                  <a:gd name="connsiteY7" fmla="*/ -35 h 96697"/>
                  <a:gd name="connsiteX8" fmla="*/ 11945 w 62198"/>
                  <a:gd name="connsiteY8" fmla="*/ -35 h 96697"/>
                  <a:gd name="connsiteX9" fmla="*/ 31566 w 62198"/>
                  <a:gd name="connsiteY9" fmla="*/ 49876 h 96697"/>
                  <a:gd name="connsiteX10" fmla="*/ 31566 w 62198"/>
                  <a:gd name="connsiteY10" fmla="*/ 49876 h 96697"/>
                  <a:gd name="connsiteX11" fmla="*/ 50616 w 62198"/>
                  <a:gd name="connsiteY11" fmla="*/ -35 h 96697"/>
                  <a:gd name="connsiteX12" fmla="*/ 62142 w 62198"/>
                  <a:gd name="connsiteY12" fmla="*/ -35 h 96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2198" h="96697">
                    <a:moveTo>
                      <a:pt x="31947" y="78547"/>
                    </a:moveTo>
                    <a:cubicBezTo>
                      <a:pt x="27852" y="89310"/>
                      <a:pt x="23565" y="96644"/>
                      <a:pt x="10802" y="96644"/>
                    </a:cubicBezTo>
                    <a:cubicBezTo>
                      <a:pt x="7540" y="96777"/>
                      <a:pt x="4287" y="96196"/>
                      <a:pt x="1277" y="94930"/>
                    </a:cubicBezTo>
                    <a:lnTo>
                      <a:pt x="2610" y="85405"/>
                    </a:lnTo>
                    <a:cubicBezTo>
                      <a:pt x="5039" y="86186"/>
                      <a:pt x="7585" y="86538"/>
                      <a:pt x="10135" y="86452"/>
                    </a:cubicBezTo>
                    <a:cubicBezTo>
                      <a:pt x="17088" y="86452"/>
                      <a:pt x="19660" y="82261"/>
                      <a:pt x="21946" y="75975"/>
                    </a:cubicBezTo>
                    <a:lnTo>
                      <a:pt x="26328" y="64069"/>
                    </a:lnTo>
                    <a:lnTo>
                      <a:pt x="-57" y="-35"/>
                    </a:lnTo>
                    <a:lnTo>
                      <a:pt x="11945" y="-35"/>
                    </a:lnTo>
                    <a:lnTo>
                      <a:pt x="31566" y="49876"/>
                    </a:lnTo>
                    <a:lnTo>
                      <a:pt x="31566" y="49876"/>
                    </a:lnTo>
                    <a:lnTo>
                      <a:pt x="50616" y="-35"/>
                    </a:lnTo>
                    <a:lnTo>
                      <a:pt x="62142" y="-3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106386A6-1424-F095-632A-623B443E5027}"/>
                  </a:ext>
                </a:extLst>
              </p:cNvPr>
              <p:cNvSpPr/>
              <p:nvPr/>
            </p:nvSpPr>
            <p:spPr>
              <a:xfrm>
                <a:off x="8453188" y="6063481"/>
                <a:ext cx="54959" cy="65356"/>
              </a:xfrm>
              <a:custGeom>
                <a:avLst/>
                <a:gdLst>
                  <a:gd name="connsiteX0" fmla="*/ -57 w 54959"/>
                  <a:gd name="connsiteY0" fmla="*/ 16744 h 65356"/>
                  <a:gd name="connsiteX1" fmla="*/ -57 w 54959"/>
                  <a:gd name="connsiteY1" fmla="*/ 1599 h 65356"/>
                  <a:gd name="connsiteX2" fmla="*/ 9468 w 54959"/>
                  <a:gd name="connsiteY2" fmla="*/ 1599 h 65356"/>
                  <a:gd name="connsiteX3" fmla="*/ 9468 w 54959"/>
                  <a:gd name="connsiteY3" fmla="*/ 12077 h 65356"/>
                  <a:gd name="connsiteX4" fmla="*/ 9468 w 54959"/>
                  <a:gd name="connsiteY4" fmla="*/ 12077 h 65356"/>
                  <a:gd name="connsiteX5" fmla="*/ 30709 w 54959"/>
                  <a:gd name="connsiteY5" fmla="*/ -20 h 65356"/>
                  <a:gd name="connsiteX6" fmla="*/ 54903 w 54959"/>
                  <a:gd name="connsiteY6" fmla="*/ 25983 h 65356"/>
                  <a:gd name="connsiteX7" fmla="*/ 54903 w 54959"/>
                  <a:gd name="connsiteY7" fmla="*/ 65322 h 65356"/>
                  <a:gd name="connsiteX8" fmla="*/ 44806 w 54959"/>
                  <a:gd name="connsiteY8" fmla="*/ 65322 h 65356"/>
                  <a:gd name="connsiteX9" fmla="*/ 44806 w 54959"/>
                  <a:gd name="connsiteY9" fmla="*/ 27222 h 65356"/>
                  <a:gd name="connsiteX10" fmla="*/ 30328 w 54959"/>
                  <a:gd name="connsiteY10" fmla="*/ 9981 h 65356"/>
                  <a:gd name="connsiteX11" fmla="*/ 10611 w 54959"/>
                  <a:gd name="connsiteY11" fmla="*/ 34461 h 65356"/>
                  <a:gd name="connsiteX12" fmla="*/ 10611 w 54959"/>
                  <a:gd name="connsiteY12" fmla="*/ 65322 h 65356"/>
                  <a:gd name="connsiteX13" fmla="*/ -57 w 54959"/>
                  <a:gd name="connsiteY13" fmla="*/ 65322 h 65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4959" h="65356">
                    <a:moveTo>
                      <a:pt x="-57" y="16744"/>
                    </a:moveTo>
                    <a:cubicBezTo>
                      <a:pt x="-57" y="10839"/>
                      <a:pt x="-57" y="5886"/>
                      <a:pt x="-57" y="1599"/>
                    </a:cubicBezTo>
                    <a:lnTo>
                      <a:pt x="9468" y="1599"/>
                    </a:lnTo>
                    <a:cubicBezTo>
                      <a:pt x="9468" y="5028"/>
                      <a:pt x="9468" y="8553"/>
                      <a:pt x="9468" y="12077"/>
                    </a:cubicBezTo>
                    <a:lnTo>
                      <a:pt x="9468" y="12077"/>
                    </a:lnTo>
                    <a:cubicBezTo>
                      <a:pt x="13685" y="4343"/>
                      <a:pt x="21909" y="-334"/>
                      <a:pt x="30709" y="-20"/>
                    </a:cubicBezTo>
                    <a:cubicBezTo>
                      <a:pt x="47378" y="-20"/>
                      <a:pt x="54903" y="10553"/>
                      <a:pt x="54903" y="25983"/>
                    </a:cubicBezTo>
                    <a:lnTo>
                      <a:pt x="54903" y="65322"/>
                    </a:lnTo>
                    <a:lnTo>
                      <a:pt x="44806" y="65322"/>
                    </a:lnTo>
                    <a:lnTo>
                      <a:pt x="44806" y="27222"/>
                    </a:lnTo>
                    <a:cubicBezTo>
                      <a:pt x="44806" y="16649"/>
                      <a:pt x="40234" y="9981"/>
                      <a:pt x="30328" y="9981"/>
                    </a:cubicBezTo>
                    <a:cubicBezTo>
                      <a:pt x="16612" y="9981"/>
                      <a:pt x="10611" y="19506"/>
                      <a:pt x="10611" y="34461"/>
                    </a:cubicBezTo>
                    <a:lnTo>
                      <a:pt x="10611" y="65322"/>
                    </a:lnTo>
                    <a:lnTo>
                      <a:pt x="-57" y="653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24976A43-85A9-7CB5-1FE2-DD438DB86D99}"/>
                  </a:ext>
                </a:extLst>
              </p:cNvPr>
              <p:cNvSpPr/>
              <p:nvPr/>
            </p:nvSpPr>
            <p:spPr>
              <a:xfrm>
                <a:off x="8521101" y="6032539"/>
                <a:ext cx="15430" cy="96297"/>
              </a:xfrm>
              <a:custGeom>
                <a:avLst/>
                <a:gdLst>
                  <a:gd name="connsiteX0" fmla="*/ 7659 w 15430"/>
                  <a:gd name="connsiteY0" fmla="*/ -35 h 96297"/>
                  <a:gd name="connsiteX1" fmla="*/ 15374 w 15430"/>
                  <a:gd name="connsiteY1" fmla="*/ 7681 h 96297"/>
                  <a:gd name="connsiteX2" fmla="*/ 7659 w 15430"/>
                  <a:gd name="connsiteY2" fmla="*/ 15396 h 96297"/>
                  <a:gd name="connsiteX3" fmla="*/ -57 w 15430"/>
                  <a:gd name="connsiteY3" fmla="*/ 7681 h 96297"/>
                  <a:gd name="connsiteX4" fmla="*/ 7659 w 15430"/>
                  <a:gd name="connsiteY4" fmla="*/ -35 h 96297"/>
                  <a:gd name="connsiteX5" fmla="*/ 2325 w 15430"/>
                  <a:gd name="connsiteY5" fmla="*/ 32541 h 96297"/>
                  <a:gd name="connsiteX6" fmla="*/ 12993 w 15430"/>
                  <a:gd name="connsiteY6" fmla="*/ 32541 h 96297"/>
                  <a:gd name="connsiteX7" fmla="*/ 12993 w 15430"/>
                  <a:gd name="connsiteY7" fmla="*/ 96263 h 96297"/>
                  <a:gd name="connsiteX8" fmla="*/ 2325 w 15430"/>
                  <a:gd name="connsiteY8" fmla="*/ 96263 h 96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430" h="96297">
                    <a:moveTo>
                      <a:pt x="7659" y="-35"/>
                    </a:moveTo>
                    <a:cubicBezTo>
                      <a:pt x="11916" y="-35"/>
                      <a:pt x="15374" y="3423"/>
                      <a:pt x="15374" y="7681"/>
                    </a:cubicBezTo>
                    <a:cubicBezTo>
                      <a:pt x="15374" y="11938"/>
                      <a:pt x="11916" y="15396"/>
                      <a:pt x="7659" y="15396"/>
                    </a:cubicBezTo>
                    <a:cubicBezTo>
                      <a:pt x="3401" y="15396"/>
                      <a:pt x="-57" y="11938"/>
                      <a:pt x="-57" y="7681"/>
                    </a:cubicBezTo>
                    <a:cubicBezTo>
                      <a:pt x="-57" y="3423"/>
                      <a:pt x="3401" y="-35"/>
                      <a:pt x="7659" y="-35"/>
                    </a:cubicBezTo>
                    <a:moveTo>
                      <a:pt x="2325" y="32541"/>
                    </a:moveTo>
                    <a:lnTo>
                      <a:pt x="12993" y="32541"/>
                    </a:lnTo>
                    <a:lnTo>
                      <a:pt x="12993" y="96263"/>
                    </a:lnTo>
                    <a:lnTo>
                      <a:pt x="2325" y="9626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98AB512C-7E9A-2FD0-E1DC-B82ECF3843A4}"/>
                  </a:ext>
                </a:extLst>
              </p:cNvPr>
              <p:cNvSpPr/>
              <p:nvPr/>
            </p:nvSpPr>
            <p:spPr>
              <a:xfrm>
                <a:off x="8547200" y="6065210"/>
                <a:ext cx="62769" cy="63627"/>
              </a:xfrm>
              <a:custGeom>
                <a:avLst/>
                <a:gdLst>
                  <a:gd name="connsiteX0" fmla="*/ 37624 w 62769"/>
                  <a:gd name="connsiteY0" fmla="*/ 63627 h 63627"/>
                  <a:gd name="connsiteX1" fmla="*/ 26003 w 62769"/>
                  <a:gd name="connsiteY1" fmla="*/ 63627 h 63627"/>
                  <a:gd name="connsiteX2" fmla="*/ 0 w 62769"/>
                  <a:gd name="connsiteY2" fmla="*/ 0 h 63627"/>
                  <a:gd name="connsiteX3" fmla="*/ 12382 w 62769"/>
                  <a:gd name="connsiteY3" fmla="*/ 0 h 63627"/>
                  <a:gd name="connsiteX4" fmla="*/ 32194 w 62769"/>
                  <a:gd name="connsiteY4" fmla="*/ 49816 h 63627"/>
                  <a:gd name="connsiteX5" fmla="*/ 32480 w 62769"/>
                  <a:gd name="connsiteY5" fmla="*/ 49816 h 63627"/>
                  <a:gd name="connsiteX6" fmla="*/ 51340 w 62769"/>
                  <a:gd name="connsiteY6" fmla="*/ 0 h 63627"/>
                  <a:gd name="connsiteX7" fmla="*/ 62770 w 62769"/>
                  <a:gd name="connsiteY7" fmla="*/ 0 h 63627"/>
                  <a:gd name="connsiteX8" fmla="*/ 37624 w 62769"/>
                  <a:gd name="connsiteY8" fmla="*/ 63627 h 63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769" h="63627">
                    <a:moveTo>
                      <a:pt x="37624" y="63627"/>
                    </a:moveTo>
                    <a:lnTo>
                      <a:pt x="26003" y="63627"/>
                    </a:lnTo>
                    <a:lnTo>
                      <a:pt x="0" y="0"/>
                    </a:lnTo>
                    <a:lnTo>
                      <a:pt x="12382" y="0"/>
                    </a:lnTo>
                    <a:lnTo>
                      <a:pt x="32194" y="49816"/>
                    </a:lnTo>
                    <a:lnTo>
                      <a:pt x="32480" y="49816"/>
                    </a:lnTo>
                    <a:lnTo>
                      <a:pt x="51340" y="0"/>
                    </a:lnTo>
                    <a:lnTo>
                      <a:pt x="62770" y="0"/>
                    </a:lnTo>
                    <a:lnTo>
                      <a:pt x="37624" y="63627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7A2F05E2-5979-15AF-C494-47AA30CDBC36}"/>
                  </a:ext>
                </a:extLst>
              </p:cNvPr>
              <p:cNvSpPr/>
              <p:nvPr/>
            </p:nvSpPr>
            <p:spPr>
              <a:xfrm>
                <a:off x="8729508" y="6063445"/>
                <a:ext cx="50101" cy="67309"/>
              </a:xfrm>
              <a:custGeom>
                <a:avLst/>
                <a:gdLst>
                  <a:gd name="connsiteX0" fmla="*/ 8421 w 50101"/>
                  <a:gd name="connsiteY0" fmla="*/ 48593 h 67309"/>
                  <a:gd name="connsiteX1" fmla="*/ 24708 w 50101"/>
                  <a:gd name="connsiteY1" fmla="*/ 57166 h 67309"/>
                  <a:gd name="connsiteX2" fmla="*/ 38710 w 50101"/>
                  <a:gd name="connsiteY2" fmla="*/ 47641 h 67309"/>
                  <a:gd name="connsiteX3" fmla="*/ 25089 w 50101"/>
                  <a:gd name="connsiteY3" fmla="*/ 37544 h 67309"/>
                  <a:gd name="connsiteX4" fmla="*/ 2706 w 50101"/>
                  <a:gd name="connsiteY4" fmla="*/ 19066 h 67309"/>
                  <a:gd name="connsiteX5" fmla="*/ 26423 w 50101"/>
                  <a:gd name="connsiteY5" fmla="*/ 16 h 67309"/>
                  <a:gd name="connsiteX6" fmla="*/ 48045 w 50101"/>
                  <a:gd name="connsiteY6" fmla="*/ 11541 h 67309"/>
                  <a:gd name="connsiteX7" fmla="*/ 39282 w 50101"/>
                  <a:gd name="connsiteY7" fmla="*/ 17447 h 67309"/>
                  <a:gd name="connsiteX8" fmla="*/ 25756 w 50101"/>
                  <a:gd name="connsiteY8" fmla="*/ 9827 h 67309"/>
                  <a:gd name="connsiteX9" fmla="*/ 13278 w 50101"/>
                  <a:gd name="connsiteY9" fmla="*/ 18685 h 67309"/>
                  <a:gd name="connsiteX10" fmla="*/ 29280 w 50101"/>
                  <a:gd name="connsiteY10" fmla="*/ 28210 h 67309"/>
                  <a:gd name="connsiteX11" fmla="*/ 50045 w 50101"/>
                  <a:gd name="connsiteY11" fmla="*/ 47260 h 67309"/>
                  <a:gd name="connsiteX12" fmla="*/ 24708 w 50101"/>
                  <a:gd name="connsiteY12" fmla="*/ 67167 h 67309"/>
                  <a:gd name="connsiteX13" fmla="*/ -57 w 50101"/>
                  <a:gd name="connsiteY13" fmla="*/ 55356 h 67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0101" h="67309">
                    <a:moveTo>
                      <a:pt x="8421" y="48593"/>
                    </a:moveTo>
                    <a:cubicBezTo>
                      <a:pt x="12088" y="53975"/>
                      <a:pt x="18193" y="57194"/>
                      <a:pt x="24708" y="57166"/>
                    </a:cubicBezTo>
                    <a:cubicBezTo>
                      <a:pt x="31376" y="57166"/>
                      <a:pt x="38710" y="54308"/>
                      <a:pt x="38710" y="47641"/>
                    </a:cubicBezTo>
                    <a:cubicBezTo>
                      <a:pt x="38710" y="40973"/>
                      <a:pt x="31852" y="39068"/>
                      <a:pt x="25089" y="37544"/>
                    </a:cubicBezTo>
                    <a:cubicBezTo>
                      <a:pt x="12993" y="34877"/>
                      <a:pt x="2706" y="32306"/>
                      <a:pt x="2706" y="19066"/>
                    </a:cubicBezTo>
                    <a:cubicBezTo>
                      <a:pt x="2706" y="5826"/>
                      <a:pt x="14612" y="16"/>
                      <a:pt x="26423" y="16"/>
                    </a:cubicBezTo>
                    <a:cubicBezTo>
                      <a:pt x="35234" y="-565"/>
                      <a:pt x="43616" y="3902"/>
                      <a:pt x="48045" y="11541"/>
                    </a:cubicBezTo>
                    <a:lnTo>
                      <a:pt x="39282" y="17447"/>
                    </a:lnTo>
                    <a:cubicBezTo>
                      <a:pt x="36491" y="12646"/>
                      <a:pt x="31309" y="9731"/>
                      <a:pt x="25756" y="9827"/>
                    </a:cubicBezTo>
                    <a:cubicBezTo>
                      <a:pt x="19946" y="9827"/>
                      <a:pt x="13278" y="12684"/>
                      <a:pt x="13278" y="18685"/>
                    </a:cubicBezTo>
                    <a:cubicBezTo>
                      <a:pt x="13278" y="24686"/>
                      <a:pt x="20899" y="26210"/>
                      <a:pt x="29280" y="28210"/>
                    </a:cubicBezTo>
                    <a:cubicBezTo>
                      <a:pt x="40615" y="30401"/>
                      <a:pt x="50045" y="34401"/>
                      <a:pt x="50045" y="47260"/>
                    </a:cubicBezTo>
                    <a:cubicBezTo>
                      <a:pt x="50045" y="61643"/>
                      <a:pt x="37281" y="67167"/>
                      <a:pt x="24708" y="67167"/>
                    </a:cubicBezTo>
                    <a:cubicBezTo>
                      <a:pt x="14917" y="68043"/>
                      <a:pt x="5430" y="63509"/>
                      <a:pt x="-57" y="553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1C4A164D-201A-B414-383E-8C2E5D684210}"/>
                  </a:ext>
                </a:extLst>
              </p:cNvPr>
              <p:cNvSpPr/>
              <p:nvPr/>
            </p:nvSpPr>
            <p:spPr>
              <a:xfrm>
                <a:off x="8612199" y="6063486"/>
                <a:ext cx="62921" cy="66953"/>
              </a:xfrm>
              <a:custGeom>
                <a:avLst/>
                <a:gdLst>
                  <a:gd name="connsiteX0" fmla="*/ 60865 w 62921"/>
                  <a:gd name="connsiteY0" fmla="*/ 53696 h 66953"/>
                  <a:gd name="connsiteX1" fmla="*/ 32290 w 62921"/>
                  <a:gd name="connsiteY1" fmla="*/ 66840 h 66953"/>
                  <a:gd name="connsiteX2" fmla="*/ -48 w 62921"/>
                  <a:gd name="connsiteY2" fmla="*/ 36141 h 66953"/>
                  <a:gd name="connsiteX3" fmla="*/ 0 w 62921"/>
                  <a:gd name="connsiteY3" fmla="*/ 33408 h 66953"/>
                  <a:gd name="connsiteX4" fmla="*/ 30337 w 62921"/>
                  <a:gd name="connsiteY4" fmla="*/ 3 h 66953"/>
                  <a:gd name="connsiteX5" fmla="*/ 32671 w 62921"/>
                  <a:gd name="connsiteY5" fmla="*/ -25 h 66953"/>
                  <a:gd name="connsiteX6" fmla="*/ 62865 w 62921"/>
                  <a:gd name="connsiteY6" fmla="*/ 33312 h 66953"/>
                  <a:gd name="connsiteX7" fmla="*/ 62865 w 62921"/>
                  <a:gd name="connsiteY7" fmla="*/ 36741 h 66953"/>
                  <a:gd name="connsiteX8" fmla="*/ 11430 w 62921"/>
                  <a:gd name="connsiteY8" fmla="*/ 36741 h 66953"/>
                  <a:gd name="connsiteX9" fmla="*/ 32290 w 62921"/>
                  <a:gd name="connsiteY9" fmla="*/ 57125 h 66953"/>
                  <a:gd name="connsiteX10" fmla="*/ 52578 w 62921"/>
                  <a:gd name="connsiteY10" fmla="*/ 47600 h 66953"/>
                  <a:gd name="connsiteX11" fmla="*/ 51340 w 62921"/>
                  <a:gd name="connsiteY11" fmla="*/ 27693 h 66953"/>
                  <a:gd name="connsiteX12" fmla="*/ 33861 w 62921"/>
                  <a:gd name="connsiteY12" fmla="*/ 9738 h 66953"/>
                  <a:gd name="connsiteX13" fmla="*/ 32290 w 62921"/>
                  <a:gd name="connsiteY13" fmla="*/ 9786 h 66953"/>
                  <a:gd name="connsiteX14" fmla="*/ 11430 w 62921"/>
                  <a:gd name="connsiteY14" fmla="*/ 27693 h 66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2921" h="66953">
                    <a:moveTo>
                      <a:pt x="60865" y="53696"/>
                    </a:moveTo>
                    <a:cubicBezTo>
                      <a:pt x="54207" y="62659"/>
                      <a:pt x="43434" y="67612"/>
                      <a:pt x="32290" y="66840"/>
                    </a:cubicBezTo>
                    <a:cubicBezTo>
                      <a:pt x="14888" y="67297"/>
                      <a:pt x="410" y="53553"/>
                      <a:pt x="-48" y="36141"/>
                    </a:cubicBezTo>
                    <a:cubicBezTo>
                      <a:pt x="-67" y="35227"/>
                      <a:pt x="-57" y="34322"/>
                      <a:pt x="0" y="33408"/>
                    </a:cubicBezTo>
                    <a:cubicBezTo>
                      <a:pt x="-848" y="15805"/>
                      <a:pt x="12735" y="851"/>
                      <a:pt x="30337" y="3"/>
                    </a:cubicBezTo>
                    <a:cubicBezTo>
                      <a:pt x="31118" y="-35"/>
                      <a:pt x="31890" y="-44"/>
                      <a:pt x="32671" y="-25"/>
                    </a:cubicBezTo>
                    <a:cubicBezTo>
                      <a:pt x="50578" y="-25"/>
                      <a:pt x="62865" y="12262"/>
                      <a:pt x="62865" y="33312"/>
                    </a:cubicBezTo>
                    <a:lnTo>
                      <a:pt x="62865" y="36741"/>
                    </a:lnTo>
                    <a:lnTo>
                      <a:pt x="11430" y="36741"/>
                    </a:lnTo>
                    <a:cubicBezTo>
                      <a:pt x="11925" y="47971"/>
                      <a:pt x="21050" y="56887"/>
                      <a:pt x="32290" y="57125"/>
                    </a:cubicBezTo>
                    <a:cubicBezTo>
                      <a:pt x="40224" y="57544"/>
                      <a:pt x="47835" y="53972"/>
                      <a:pt x="52578" y="47600"/>
                    </a:cubicBezTo>
                    <a:close/>
                    <a:moveTo>
                      <a:pt x="51340" y="27693"/>
                    </a:moveTo>
                    <a:cubicBezTo>
                      <a:pt x="51473" y="17910"/>
                      <a:pt x="43653" y="9871"/>
                      <a:pt x="33861" y="9738"/>
                    </a:cubicBezTo>
                    <a:cubicBezTo>
                      <a:pt x="33338" y="9728"/>
                      <a:pt x="32814" y="9747"/>
                      <a:pt x="32290" y="9786"/>
                    </a:cubicBezTo>
                    <a:cubicBezTo>
                      <a:pt x="21650" y="9176"/>
                      <a:pt x="12440" y="17082"/>
                      <a:pt x="11430" y="2769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75CBFEBE-961C-39AA-5199-E2BD633FD823}"/>
                  </a:ext>
                </a:extLst>
              </p:cNvPr>
              <p:cNvSpPr/>
              <p:nvPr/>
            </p:nvSpPr>
            <p:spPr>
              <a:xfrm>
                <a:off x="8688170" y="6063481"/>
                <a:ext cx="36004" cy="65356"/>
              </a:xfrm>
              <a:custGeom>
                <a:avLst/>
                <a:gdLst>
                  <a:gd name="connsiteX0" fmla="*/ 801 w 36004"/>
                  <a:gd name="connsiteY0" fmla="*/ 16744 h 65356"/>
                  <a:gd name="connsiteX1" fmla="*/ 229 w 36004"/>
                  <a:gd name="connsiteY1" fmla="*/ 1599 h 65356"/>
                  <a:gd name="connsiteX2" fmla="*/ 10326 w 36004"/>
                  <a:gd name="connsiteY2" fmla="*/ 1599 h 65356"/>
                  <a:gd name="connsiteX3" fmla="*/ 10326 w 36004"/>
                  <a:gd name="connsiteY3" fmla="*/ 12077 h 65356"/>
                  <a:gd name="connsiteX4" fmla="*/ 10326 w 36004"/>
                  <a:gd name="connsiteY4" fmla="*/ 12077 h 65356"/>
                  <a:gd name="connsiteX5" fmla="*/ 31566 w 36004"/>
                  <a:gd name="connsiteY5" fmla="*/ -20 h 65356"/>
                  <a:gd name="connsiteX6" fmla="*/ 35948 w 36004"/>
                  <a:gd name="connsiteY6" fmla="*/ 742 h 65356"/>
                  <a:gd name="connsiteX7" fmla="*/ 35281 w 36004"/>
                  <a:gd name="connsiteY7" fmla="*/ 11410 h 65356"/>
                  <a:gd name="connsiteX8" fmla="*/ 29566 w 36004"/>
                  <a:gd name="connsiteY8" fmla="*/ 10553 h 65356"/>
                  <a:gd name="connsiteX9" fmla="*/ 10516 w 36004"/>
                  <a:gd name="connsiteY9" fmla="*/ 34270 h 65356"/>
                  <a:gd name="connsiteX10" fmla="*/ 10516 w 36004"/>
                  <a:gd name="connsiteY10" fmla="*/ 65322 h 65356"/>
                  <a:gd name="connsiteX11" fmla="*/ -57 w 36004"/>
                  <a:gd name="connsiteY11" fmla="*/ 65322 h 65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6004" h="65356">
                    <a:moveTo>
                      <a:pt x="801" y="16744"/>
                    </a:moveTo>
                    <a:cubicBezTo>
                      <a:pt x="801" y="10839"/>
                      <a:pt x="229" y="5886"/>
                      <a:pt x="229" y="1599"/>
                    </a:cubicBezTo>
                    <a:lnTo>
                      <a:pt x="10326" y="1599"/>
                    </a:lnTo>
                    <a:cubicBezTo>
                      <a:pt x="10326" y="5028"/>
                      <a:pt x="10326" y="8553"/>
                      <a:pt x="10326" y="12077"/>
                    </a:cubicBezTo>
                    <a:lnTo>
                      <a:pt x="10326" y="12077"/>
                    </a:lnTo>
                    <a:cubicBezTo>
                      <a:pt x="14545" y="4343"/>
                      <a:pt x="22765" y="-334"/>
                      <a:pt x="31566" y="-20"/>
                    </a:cubicBezTo>
                    <a:cubicBezTo>
                      <a:pt x="33062" y="-29"/>
                      <a:pt x="34548" y="228"/>
                      <a:pt x="35948" y="742"/>
                    </a:cubicBezTo>
                    <a:lnTo>
                      <a:pt x="35281" y="11410"/>
                    </a:lnTo>
                    <a:cubicBezTo>
                      <a:pt x="33433" y="10839"/>
                      <a:pt x="31500" y="10543"/>
                      <a:pt x="29566" y="10553"/>
                    </a:cubicBezTo>
                    <a:cubicBezTo>
                      <a:pt x="16612" y="10553"/>
                      <a:pt x="10516" y="20078"/>
                      <a:pt x="10516" y="34270"/>
                    </a:cubicBezTo>
                    <a:lnTo>
                      <a:pt x="10516" y="65322"/>
                    </a:lnTo>
                    <a:lnTo>
                      <a:pt x="-57" y="653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317A8249-B3AA-16E2-B0DE-4C43A6C5590E}"/>
                  </a:ext>
                </a:extLst>
              </p:cNvPr>
              <p:cNvSpPr/>
              <p:nvPr/>
            </p:nvSpPr>
            <p:spPr>
              <a:xfrm>
                <a:off x="8789223" y="6032539"/>
                <a:ext cx="15535" cy="96297"/>
              </a:xfrm>
              <a:custGeom>
                <a:avLst/>
                <a:gdLst>
                  <a:gd name="connsiteX0" fmla="*/ 7666 w 15535"/>
                  <a:gd name="connsiteY0" fmla="*/ -35 h 96297"/>
                  <a:gd name="connsiteX1" fmla="*/ 15476 w 15535"/>
                  <a:gd name="connsiteY1" fmla="*/ 7681 h 96297"/>
                  <a:gd name="connsiteX2" fmla="*/ 8056 w 15535"/>
                  <a:gd name="connsiteY2" fmla="*/ 15491 h 96297"/>
                  <a:gd name="connsiteX3" fmla="*/ 7666 w 15535"/>
                  <a:gd name="connsiteY3" fmla="*/ 15491 h 96297"/>
                  <a:gd name="connsiteX4" fmla="*/ -49 w 15535"/>
                  <a:gd name="connsiteY4" fmla="*/ 8166 h 96297"/>
                  <a:gd name="connsiteX5" fmla="*/ -49 w 15535"/>
                  <a:gd name="connsiteY5" fmla="*/ 7681 h 96297"/>
                  <a:gd name="connsiteX6" fmla="*/ 7666 w 15535"/>
                  <a:gd name="connsiteY6" fmla="*/ -35 h 96297"/>
                  <a:gd name="connsiteX7" fmla="*/ 2427 w 15535"/>
                  <a:gd name="connsiteY7" fmla="*/ 32541 h 96297"/>
                  <a:gd name="connsiteX8" fmla="*/ 13000 w 15535"/>
                  <a:gd name="connsiteY8" fmla="*/ 32541 h 96297"/>
                  <a:gd name="connsiteX9" fmla="*/ 13000 w 15535"/>
                  <a:gd name="connsiteY9" fmla="*/ 96263 h 96297"/>
                  <a:gd name="connsiteX10" fmla="*/ 2427 w 15535"/>
                  <a:gd name="connsiteY10" fmla="*/ 96263 h 96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535" h="96297">
                    <a:moveTo>
                      <a:pt x="7666" y="-35"/>
                    </a:moveTo>
                    <a:cubicBezTo>
                      <a:pt x="11943" y="-35"/>
                      <a:pt x="15429" y="3404"/>
                      <a:pt x="15476" y="7681"/>
                    </a:cubicBezTo>
                    <a:cubicBezTo>
                      <a:pt x="15581" y="11891"/>
                      <a:pt x="12257" y="15386"/>
                      <a:pt x="8056" y="15491"/>
                    </a:cubicBezTo>
                    <a:cubicBezTo>
                      <a:pt x="7923" y="15491"/>
                      <a:pt x="7799" y="15491"/>
                      <a:pt x="7666" y="15491"/>
                    </a:cubicBezTo>
                    <a:cubicBezTo>
                      <a:pt x="3513" y="15596"/>
                      <a:pt x="55" y="12319"/>
                      <a:pt x="-49" y="8166"/>
                    </a:cubicBezTo>
                    <a:cubicBezTo>
                      <a:pt x="-59" y="8004"/>
                      <a:pt x="-59" y="7842"/>
                      <a:pt x="-49" y="7681"/>
                    </a:cubicBezTo>
                    <a:cubicBezTo>
                      <a:pt x="-49" y="3423"/>
                      <a:pt x="3408" y="-35"/>
                      <a:pt x="7666" y="-35"/>
                    </a:cubicBezTo>
                    <a:moveTo>
                      <a:pt x="2427" y="32541"/>
                    </a:moveTo>
                    <a:lnTo>
                      <a:pt x="13000" y="32541"/>
                    </a:lnTo>
                    <a:lnTo>
                      <a:pt x="13000" y="96263"/>
                    </a:lnTo>
                    <a:lnTo>
                      <a:pt x="2427" y="9626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65F075F8-D54C-559F-700E-CF1255A7C58B}"/>
                  </a:ext>
                </a:extLst>
              </p:cNvPr>
              <p:cNvSpPr/>
              <p:nvPr/>
            </p:nvSpPr>
            <p:spPr>
              <a:xfrm>
                <a:off x="8814662" y="6047017"/>
                <a:ext cx="43719" cy="83251"/>
              </a:xfrm>
              <a:custGeom>
                <a:avLst/>
                <a:gdLst>
                  <a:gd name="connsiteX0" fmla="*/ 43663 w 43719"/>
                  <a:gd name="connsiteY0" fmla="*/ 27016 h 83251"/>
                  <a:gd name="connsiteX1" fmla="*/ 24613 w 43719"/>
                  <a:gd name="connsiteY1" fmla="*/ 27016 h 83251"/>
                  <a:gd name="connsiteX2" fmla="*/ 24613 w 43719"/>
                  <a:gd name="connsiteY2" fmla="*/ 58925 h 83251"/>
                  <a:gd name="connsiteX3" fmla="*/ 34138 w 43719"/>
                  <a:gd name="connsiteY3" fmla="*/ 73594 h 83251"/>
                  <a:gd name="connsiteX4" fmla="*/ 43663 w 43719"/>
                  <a:gd name="connsiteY4" fmla="*/ 71403 h 83251"/>
                  <a:gd name="connsiteX5" fmla="*/ 43663 w 43719"/>
                  <a:gd name="connsiteY5" fmla="*/ 80928 h 83251"/>
                  <a:gd name="connsiteX6" fmla="*/ 31281 w 43719"/>
                  <a:gd name="connsiteY6" fmla="*/ 83214 h 83251"/>
                  <a:gd name="connsiteX7" fmla="*/ 13755 w 43719"/>
                  <a:gd name="connsiteY7" fmla="*/ 61878 h 83251"/>
                  <a:gd name="connsiteX8" fmla="*/ 13755 w 43719"/>
                  <a:gd name="connsiteY8" fmla="*/ 26921 h 83251"/>
                  <a:gd name="connsiteX9" fmla="*/ -57 w 43719"/>
                  <a:gd name="connsiteY9" fmla="*/ 26921 h 83251"/>
                  <a:gd name="connsiteX10" fmla="*/ -57 w 43719"/>
                  <a:gd name="connsiteY10" fmla="*/ 17968 h 83251"/>
                  <a:gd name="connsiteX11" fmla="*/ 13755 w 43719"/>
                  <a:gd name="connsiteY11" fmla="*/ 17968 h 83251"/>
                  <a:gd name="connsiteX12" fmla="*/ 13755 w 43719"/>
                  <a:gd name="connsiteY12" fmla="*/ -35 h 83251"/>
                  <a:gd name="connsiteX13" fmla="*/ 24327 w 43719"/>
                  <a:gd name="connsiteY13" fmla="*/ -35 h 83251"/>
                  <a:gd name="connsiteX14" fmla="*/ 24327 w 43719"/>
                  <a:gd name="connsiteY14" fmla="*/ 17968 h 83251"/>
                  <a:gd name="connsiteX15" fmla="*/ 43377 w 43719"/>
                  <a:gd name="connsiteY15" fmla="*/ 17968 h 83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3719" h="83251">
                    <a:moveTo>
                      <a:pt x="43663" y="27016"/>
                    </a:moveTo>
                    <a:lnTo>
                      <a:pt x="24613" y="27016"/>
                    </a:lnTo>
                    <a:lnTo>
                      <a:pt x="24613" y="58925"/>
                    </a:lnTo>
                    <a:cubicBezTo>
                      <a:pt x="24613" y="67021"/>
                      <a:pt x="24613" y="73594"/>
                      <a:pt x="34138" y="73594"/>
                    </a:cubicBezTo>
                    <a:cubicBezTo>
                      <a:pt x="37443" y="73603"/>
                      <a:pt x="40701" y="72851"/>
                      <a:pt x="43663" y="71403"/>
                    </a:cubicBezTo>
                    <a:lnTo>
                      <a:pt x="43663" y="80928"/>
                    </a:lnTo>
                    <a:cubicBezTo>
                      <a:pt x="39720" y="82490"/>
                      <a:pt x="35519" y="83271"/>
                      <a:pt x="31281" y="83214"/>
                    </a:cubicBezTo>
                    <a:cubicBezTo>
                      <a:pt x="16231" y="83214"/>
                      <a:pt x="13755" y="75118"/>
                      <a:pt x="13755" y="61878"/>
                    </a:cubicBezTo>
                    <a:lnTo>
                      <a:pt x="13755" y="26921"/>
                    </a:lnTo>
                    <a:lnTo>
                      <a:pt x="-57" y="26921"/>
                    </a:lnTo>
                    <a:lnTo>
                      <a:pt x="-57" y="17968"/>
                    </a:lnTo>
                    <a:lnTo>
                      <a:pt x="13755" y="17968"/>
                    </a:lnTo>
                    <a:lnTo>
                      <a:pt x="13755" y="-35"/>
                    </a:lnTo>
                    <a:lnTo>
                      <a:pt x="24327" y="-35"/>
                    </a:lnTo>
                    <a:lnTo>
                      <a:pt x="24327" y="17968"/>
                    </a:lnTo>
                    <a:lnTo>
                      <a:pt x="43377" y="1796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/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1E0B9D94-C126-3D57-0678-2CF53EBACB82}"/>
                  </a:ext>
                </a:extLst>
              </p:cNvPr>
              <p:cNvSpPr/>
              <p:nvPr/>
            </p:nvSpPr>
            <p:spPr>
              <a:xfrm>
                <a:off x="8865811" y="6064734"/>
                <a:ext cx="62769" cy="96704"/>
              </a:xfrm>
              <a:custGeom>
                <a:avLst/>
                <a:gdLst>
                  <a:gd name="connsiteX0" fmla="*/ 32329 w 62769"/>
                  <a:gd name="connsiteY0" fmla="*/ 78547 h 96704"/>
                  <a:gd name="connsiteX1" fmla="*/ 11088 w 62769"/>
                  <a:gd name="connsiteY1" fmla="*/ 96644 h 96704"/>
                  <a:gd name="connsiteX2" fmla="*/ 1563 w 62769"/>
                  <a:gd name="connsiteY2" fmla="*/ 94930 h 96704"/>
                  <a:gd name="connsiteX3" fmla="*/ 2896 w 62769"/>
                  <a:gd name="connsiteY3" fmla="*/ 85405 h 96704"/>
                  <a:gd name="connsiteX4" fmla="*/ 10326 w 62769"/>
                  <a:gd name="connsiteY4" fmla="*/ 86452 h 96704"/>
                  <a:gd name="connsiteX5" fmla="*/ 22137 w 62769"/>
                  <a:gd name="connsiteY5" fmla="*/ 75975 h 96704"/>
                  <a:gd name="connsiteX6" fmla="*/ 26328 w 62769"/>
                  <a:gd name="connsiteY6" fmla="*/ 64069 h 96704"/>
                  <a:gd name="connsiteX7" fmla="*/ -57 w 62769"/>
                  <a:gd name="connsiteY7" fmla="*/ -35 h 96704"/>
                  <a:gd name="connsiteX8" fmla="*/ 12326 w 62769"/>
                  <a:gd name="connsiteY8" fmla="*/ -35 h 96704"/>
                  <a:gd name="connsiteX9" fmla="*/ 32043 w 62769"/>
                  <a:gd name="connsiteY9" fmla="*/ 49876 h 96704"/>
                  <a:gd name="connsiteX10" fmla="*/ 32043 w 62769"/>
                  <a:gd name="connsiteY10" fmla="*/ 49876 h 96704"/>
                  <a:gd name="connsiteX11" fmla="*/ 51093 w 62769"/>
                  <a:gd name="connsiteY11" fmla="*/ -35 h 96704"/>
                  <a:gd name="connsiteX12" fmla="*/ 62713 w 62769"/>
                  <a:gd name="connsiteY12" fmla="*/ -35 h 96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2769" h="96704">
                    <a:moveTo>
                      <a:pt x="32329" y="78547"/>
                    </a:moveTo>
                    <a:cubicBezTo>
                      <a:pt x="28138" y="89310"/>
                      <a:pt x="23947" y="96644"/>
                      <a:pt x="11088" y="96644"/>
                    </a:cubicBezTo>
                    <a:cubicBezTo>
                      <a:pt x="7821" y="96806"/>
                      <a:pt x="4563" y="96215"/>
                      <a:pt x="1563" y="94930"/>
                    </a:cubicBezTo>
                    <a:lnTo>
                      <a:pt x="2896" y="85405"/>
                    </a:lnTo>
                    <a:cubicBezTo>
                      <a:pt x="5297" y="86176"/>
                      <a:pt x="7811" y="86528"/>
                      <a:pt x="10326" y="86452"/>
                    </a:cubicBezTo>
                    <a:cubicBezTo>
                      <a:pt x="17279" y="86452"/>
                      <a:pt x="19851" y="82261"/>
                      <a:pt x="22137" y="75975"/>
                    </a:cubicBezTo>
                    <a:lnTo>
                      <a:pt x="26328" y="64069"/>
                    </a:lnTo>
                    <a:lnTo>
                      <a:pt x="-57" y="-35"/>
                    </a:lnTo>
                    <a:lnTo>
                      <a:pt x="12326" y="-35"/>
                    </a:lnTo>
                    <a:lnTo>
                      <a:pt x="32043" y="49876"/>
                    </a:lnTo>
                    <a:lnTo>
                      <a:pt x="32043" y="49876"/>
                    </a:lnTo>
                    <a:lnTo>
                      <a:pt x="51093" y="-35"/>
                    </a:lnTo>
                    <a:lnTo>
                      <a:pt x="62713" y="-3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395D4223-0EC8-5D05-6ECD-023B59C94AB0}"/>
                  </a:ext>
                </a:extLst>
              </p:cNvPr>
              <p:cNvSpPr/>
              <p:nvPr/>
            </p:nvSpPr>
            <p:spPr>
              <a:xfrm>
                <a:off x="8957994" y="6063460"/>
                <a:ext cx="66887" cy="66895"/>
              </a:xfrm>
              <a:custGeom>
                <a:avLst/>
                <a:gdLst>
                  <a:gd name="connsiteX0" fmla="*/ 33871 w 66887"/>
                  <a:gd name="connsiteY0" fmla="*/ 1 h 66895"/>
                  <a:gd name="connsiteX1" fmla="*/ 66827 w 66887"/>
                  <a:gd name="connsiteY1" fmla="*/ 33910 h 66895"/>
                  <a:gd name="connsiteX2" fmla="*/ 32918 w 66887"/>
                  <a:gd name="connsiteY2" fmla="*/ 66857 h 66895"/>
                  <a:gd name="connsiteX3" fmla="*/ -38 w 66887"/>
                  <a:gd name="connsiteY3" fmla="*/ 33434 h 66895"/>
                  <a:gd name="connsiteX4" fmla="*/ 31242 w 66887"/>
                  <a:gd name="connsiteY4" fmla="*/ -18 h 66895"/>
                  <a:gd name="connsiteX5" fmla="*/ 33871 w 66887"/>
                  <a:gd name="connsiteY5" fmla="*/ 1 h 66895"/>
                  <a:gd name="connsiteX6" fmla="*/ 33871 w 66887"/>
                  <a:gd name="connsiteY6" fmla="*/ 57151 h 66895"/>
                  <a:gd name="connsiteX7" fmla="*/ 58703 w 66887"/>
                  <a:gd name="connsiteY7" fmla="*/ 34605 h 66895"/>
                  <a:gd name="connsiteX8" fmla="*/ 36157 w 66887"/>
                  <a:gd name="connsiteY8" fmla="*/ 9774 h 66895"/>
                  <a:gd name="connsiteX9" fmla="*/ 11325 w 66887"/>
                  <a:gd name="connsiteY9" fmla="*/ 32319 h 66895"/>
                  <a:gd name="connsiteX10" fmla="*/ 11297 w 66887"/>
                  <a:gd name="connsiteY10" fmla="*/ 33434 h 66895"/>
                  <a:gd name="connsiteX11" fmla="*/ 32109 w 66887"/>
                  <a:gd name="connsiteY11" fmla="*/ 57103 h 66895"/>
                  <a:gd name="connsiteX12" fmla="*/ 33871 w 66887"/>
                  <a:gd name="connsiteY12" fmla="*/ 57151 h 66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6887" h="66895">
                    <a:moveTo>
                      <a:pt x="33871" y="1"/>
                    </a:moveTo>
                    <a:cubicBezTo>
                      <a:pt x="52331" y="268"/>
                      <a:pt x="67085" y="15441"/>
                      <a:pt x="66827" y="33910"/>
                    </a:cubicBezTo>
                    <a:cubicBezTo>
                      <a:pt x="66561" y="52369"/>
                      <a:pt x="51378" y="67124"/>
                      <a:pt x="32918" y="66857"/>
                    </a:cubicBezTo>
                    <a:cubicBezTo>
                      <a:pt x="14640" y="66600"/>
                      <a:pt x="-38" y="51712"/>
                      <a:pt x="-38" y="33434"/>
                    </a:cubicBezTo>
                    <a:cubicBezTo>
                      <a:pt x="-638" y="15555"/>
                      <a:pt x="13373" y="582"/>
                      <a:pt x="31242" y="-18"/>
                    </a:cubicBezTo>
                    <a:cubicBezTo>
                      <a:pt x="32118" y="-47"/>
                      <a:pt x="32995" y="-37"/>
                      <a:pt x="33871" y="1"/>
                    </a:cubicBezTo>
                    <a:moveTo>
                      <a:pt x="33871" y="57151"/>
                    </a:moveTo>
                    <a:cubicBezTo>
                      <a:pt x="46958" y="57780"/>
                      <a:pt x="58074" y="47683"/>
                      <a:pt x="58703" y="34605"/>
                    </a:cubicBezTo>
                    <a:cubicBezTo>
                      <a:pt x="59331" y="21518"/>
                      <a:pt x="49244" y="10402"/>
                      <a:pt x="36157" y="9774"/>
                    </a:cubicBezTo>
                    <a:cubicBezTo>
                      <a:pt x="23070" y="9145"/>
                      <a:pt x="11954" y="19232"/>
                      <a:pt x="11325" y="32319"/>
                    </a:cubicBezTo>
                    <a:cubicBezTo>
                      <a:pt x="11306" y="32691"/>
                      <a:pt x="11297" y="33062"/>
                      <a:pt x="11297" y="33434"/>
                    </a:cubicBezTo>
                    <a:cubicBezTo>
                      <a:pt x="10506" y="45721"/>
                      <a:pt x="19822" y="56313"/>
                      <a:pt x="32109" y="57103"/>
                    </a:cubicBezTo>
                    <a:cubicBezTo>
                      <a:pt x="32699" y="57142"/>
                      <a:pt x="33281" y="57161"/>
                      <a:pt x="33871" y="57151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DF1F1A37-72E8-3F7B-E962-49ECCA8C5552}"/>
                  </a:ext>
                </a:extLst>
              </p:cNvPr>
              <p:cNvSpPr/>
              <p:nvPr/>
            </p:nvSpPr>
            <p:spPr>
              <a:xfrm>
                <a:off x="9030308" y="6024345"/>
                <a:ext cx="44958" cy="104491"/>
              </a:xfrm>
              <a:custGeom>
                <a:avLst/>
                <a:gdLst>
                  <a:gd name="connsiteX0" fmla="*/ 14231 w 44958"/>
                  <a:gd name="connsiteY0" fmla="*/ 49689 h 104491"/>
                  <a:gd name="connsiteX1" fmla="*/ -57 w 44958"/>
                  <a:gd name="connsiteY1" fmla="*/ 49689 h 104491"/>
                  <a:gd name="connsiteX2" fmla="*/ -57 w 44958"/>
                  <a:gd name="connsiteY2" fmla="*/ 40735 h 104491"/>
                  <a:gd name="connsiteX3" fmla="*/ 14231 w 44958"/>
                  <a:gd name="connsiteY3" fmla="*/ 40735 h 104491"/>
                  <a:gd name="connsiteX4" fmla="*/ 14231 w 44958"/>
                  <a:gd name="connsiteY4" fmla="*/ 26543 h 104491"/>
                  <a:gd name="connsiteX5" fmla="*/ 36805 w 44958"/>
                  <a:gd name="connsiteY5" fmla="*/ -32 h 104491"/>
                  <a:gd name="connsiteX6" fmla="*/ 44901 w 44958"/>
                  <a:gd name="connsiteY6" fmla="*/ 1683 h 104491"/>
                  <a:gd name="connsiteX7" fmla="*/ 43473 w 44958"/>
                  <a:gd name="connsiteY7" fmla="*/ 11208 h 104491"/>
                  <a:gd name="connsiteX8" fmla="*/ 36234 w 44958"/>
                  <a:gd name="connsiteY8" fmla="*/ 9874 h 104491"/>
                  <a:gd name="connsiteX9" fmla="*/ 24804 w 44958"/>
                  <a:gd name="connsiteY9" fmla="*/ 28924 h 104491"/>
                  <a:gd name="connsiteX10" fmla="*/ 24804 w 44958"/>
                  <a:gd name="connsiteY10" fmla="*/ 40830 h 104491"/>
                  <a:gd name="connsiteX11" fmla="*/ 40330 w 44958"/>
                  <a:gd name="connsiteY11" fmla="*/ 40830 h 104491"/>
                  <a:gd name="connsiteX12" fmla="*/ 40330 w 44958"/>
                  <a:gd name="connsiteY12" fmla="*/ 49784 h 104491"/>
                  <a:gd name="connsiteX13" fmla="*/ 24804 w 44958"/>
                  <a:gd name="connsiteY13" fmla="*/ 49784 h 104491"/>
                  <a:gd name="connsiteX14" fmla="*/ 24804 w 44958"/>
                  <a:gd name="connsiteY14" fmla="*/ 104457 h 104491"/>
                  <a:gd name="connsiteX15" fmla="*/ 14231 w 44958"/>
                  <a:gd name="connsiteY15" fmla="*/ 104457 h 104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4958" h="104491">
                    <a:moveTo>
                      <a:pt x="14231" y="49689"/>
                    </a:moveTo>
                    <a:lnTo>
                      <a:pt x="-57" y="49689"/>
                    </a:lnTo>
                    <a:lnTo>
                      <a:pt x="-57" y="40735"/>
                    </a:lnTo>
                    <a:lnTo>
                      <a:pt x="14231" y="40735"/>
                    </a:lnTo>
                    <a:lnTo>
                      <a:pt x="14231" y="26543"/>
                    </a:lnTo>
                    <a:cubicBezTo>
                      <a:pt x="14231" y="11017"/>
                      <a:pt x="19660" y="-32"/>
                      <a:pt x="36805" y="-32"/>
                    </a:cubicBezTo>
                    <a:cubicBezTo>
                      <a:pt x="39596" y="-80"/>
                      <a:pt x="42368" y="501"/>
                      <a:pt x="44901" y="1683"/>
                    </a:cubicBezTo>
                    <a:lnTo>
                      <a:pt x="43473" y="11208"/>
                    </a:lnTo>
                    <a:cubicBezTo>
                      <a:pt x="41139" y="10398"/>
                      <a:pt x="38701" y="9950"/>
                      <a:pt x="36234" y="9874"/>
                    </a:cubicBezTo>
                    <a:cubicBezTo>
                      <a:pt x="25185" y="9874"/>
                      <a:pt x="24804" y="17875"/>
                      <a:pt x="24804" y="28924"/>
                    </a:cubicBezTo>
                    <a:lnTo>
                      <a:pt x="24804" y="40830"/>
                    </a:lnTo>
                    <a:lnTo>
                      <a:pt x="40330" y="40830"/>
                    </a:lnTo>
                    <a:lnTo>
                      <a:pt x="40330" y="49784"/>
                    </a:lnTo>
                    <a:lnTo>
                      <a:pt x="24804" y="49784"/>
                    </a:lnTo>
                    <a:lnTo>
                      <a:pt x="24804" y="104457"/>
                    </a:lnTo>
                    <a:lnTo>
                      <a:pt x="14231" y="104457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4C59C4AB-1F6B-BAAC-C4B7-976B0753EBF2}"/>
                  </a:ext>
                </a:extLst>
              </p:cNvPr>
              <p:cNvSpPr/>
              <p:nvPr/>
            </p:nvSpPr>
            <p:spPr>
              <a:xfrm>
                <a:off x="9113842" y="6032539"/>
                <a:ext cx="74199" cy="96297"/>
              </a:xfrm>
              <a:custGeom>
                <a:avLst/>
                <a:gdLst>
                  <a:gd name="connsiteX0" fmla="*/ 0 w 74199"/>
                  <a:gd name="connsiteY0" fmla="*/ 0 h 96297"/>
                  <a:gd name="connsiteX1" fmla="*/ 11430 w 74199"/>
                  <a:gd name="connsiteY1" fmla="*/ 0 h 96297"/>
                  <a:gd name="connsiteX2" fmla="*/ 11430 w 74199"/>
                  <a:gd name="connsiteY2" fmla="*/ 40767 h 96297"/>
                  <a:gd name="connsiteX3" fmla="*/ 62770 w 74199"/>
                  <a:gd name="connsiteY3" fmla="*/ 40767 h 96297"/>
                  <a:gd name="connsiteX4" fmla="*/ 62770 w 74199"/>
                  <a:gd name="connsiteY4" fmla="*/ 0 h 96297"/>
                  <a:gd name="connsiteX5" fmla="*/ 74200 w 74199"/>
                  <a:gd name="connsiteY5" fmla="*/ 0 h 96297"/>
                  <a:gd name="connsiteX6" fmla="*/ 74200 w 74199"/>
                  <a:gd name="connsiteY6" fmla="*/ 96298 h 96297"/>
                  <a:gd name="connsiteX7" fmla="*/ 62770 w 74199"/>
                  <a:gd name="connsiteY7" fmla="*/ 96298 h 96297"/>
                  <a:gd name="connsiteX8" fmla="*/ 62770 w 74199"/>
                  <a:gd name="connsiteY8" fmla="*/ 51435 h 96297"/>
                  <a:gd name="connsiteX9" fmla="*/ 11430 w 74199"/>
                  <a:gd name="connsiteY9" fmla="*/ 51435 h 96297"/>
                  <a:gd name="connsiteX10" fmla="*/ 11430 w 74199"/>
                  <a:gd name="connsiteY10" fmla="*/ 96298 h 96297"/>
                  <a:gd name="connsiteX11" fmla="*/ 0 w 74199"/>
                  <a:gd name="connsiteY11" fmla="*/ 96298 h 96297"/>
                  <a:gd name="connsiteX12" fmla="*/ 0 w 74199"/>
                  <a:gd name="connsiteY12" fmla="*/ 0 h 96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4199" h="96297">
                    <a:moveTo>
                      <a:pt x="0" y="0"/>
                    </a:moveTo>
                    <a:lnTo>
                      <a:pt x="11430" y="0"/>
                    </a:lnTo>
                    <a:lnTo>
                      <a:pt x="11430" y="40767"/>
                    </a:lnTo>
                    <a:lnTo>
                      <a:pt x="62770" y="40767"/>
                    </a:lnTo>
                    <a:lnTo>
                      <a:pt x="62770" y="0"/>
                    </a:lnTo>
                    <a:lnTo>
                      <a:pt x="74200" y="0"/>
                    </a:lnTo>
                    <a:lnTo>
                      <a:pt x="74200" y="96298"/>
                    </a:lnTo>
                    <a:lnTo>
                      <a:pt x="62770" y="96298"/>
                    </a:lnTo>
                    <a:lnTo>
                      <a:pt x="62770" y="51435"/>
                    </a:lnTo>
                    <a:lnTo>
                      <a:pt x="11430" y="51435"/>
                    </a:lnTo>
                    <a:lnTo>
                      <a:pt x="11430" y="96298"/>
                    </a:lnTo>
                    <a:lnTo>
                      <a:pt x="0" y="9629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4F6E1035-F099-4068-1D45-BDA8FBB2FBDA}"/>
                  </a:ext>
                </a:extLst>
              </p:cNvPr>
              <p:cNvSpPr/>
              <p:nvPr/>
            </p:nvSpPr>
            <p:spPr>
              <a:xfrm>
                <a:off x="9201072" y="6063453"/>
                <a:ext cx="66879" cy="66903"/>
              </a:xfrm>
              <a:custGeom>
                <a:avLst/>
                <a:gdLst>
                  <a:gd name="connsiteX0" fmla="*/ 33966 w 66879"/>
                  <a:gd name="connsiteY0" fmla="*/ 8 h 66903"/>
                  <a:gd name="connsiteX1" fmla="*/ 66818 w 66879"/>
                  <a:gd name="connsiteY1" fmla="*/ 34003 h 66903"/>
                  <a:gd name="connsiteX2" fmla="*/ 32823 w 66879"/>
                  <a:gd name="connsiteY2" fmla="*/ 66864 h 66903"/>
                  <a:gd name="connsiteX3" fmla="*/ -38 w 66879"/>
                  <a:gd name="connsiteY3" fmla="*/ 33441 h 66903"/>
                  <a:gd name="connsiteX4" fmla="*/ 31242 w 66879"/>
                  <a:gd name="connsiteY4" fmla="*/ -11 h 66903"/>
                  <a:gd name="connsiteX5" fmla="*/ 33966 w 66879"/>
                  <a:gd name="connsiteY5" fmla="*/ 8 h 66903"/>
                  <a:gd name="connsiteX6" fmla="*/ 33966 w 66879"/>
                  <a:gd name="connsiteY6" fmla="*/ 57158 h 66903"/>
                  <a:gd name="connsiteX7" fmla="*/ 58798 w 66879"/>
                  <a:gd name="connsiteY7" fmla="*/ 34612 h 66903"/>
                  <a:gd name="connsiteX8" fmla="*/ 36252 w 66879"/>
                  <a:gd name="connsiteY8" fmla="*/ 9781 h 66903"/>
                  <a:gd name="connsiteX9" fmla="*/ 11421 w 66879"/>
                  <a:gd name="connsiteY9" fmla="*/ 32326 h 66903"/>
                  <a:gd name="connsiteX10" fmla="*/ 11392 w 66879"/>
                  <a:gd name="connsiteY10" fmla="*/ 33441 h 66903"/>
                  <a:gd name="connsiteX11" fmla="*/ 32204 w 66879"/>
                  <a:gd name="connsiteY11" fmla="*/ 57110 h 66903"/>
                  <a:gd name="connsiteX12" fmla="*/ 33966 w 66879"/>
                  <a:gd name="connsiteY12" fmla="*/ 57158 h 66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6879" h="66903">
                    <a:moveTo>
                      <a:pt x="33966" y="8"/>
                    </a:moveTo>
                    <a:cubicBezTo>
                      <a:pt x="52426" y="322"/>
                      <a:pt x="67142" y="15543"/>
                      <a:pt x="66818" y="34003"/>
                    </a:cubicBezTo>
                    <a:cubicBezTo>
                      <a:pt x="66504" y="52472"/>
                      <a:pt x="51283" y="67178"/>
                      <a:pt x="32823" y="66864"/>
                    </a:cubicBezTo>
                    <a:cubicBezTo>
                      <a:pt x="14583" y="66550"/>
                      <a:pt x="-38" y="51681"/>
                      <a:pt x="-38" y="33441"/>
                    </a:cubicBezTo>
                    <a:cubicBezTo>
                      <a:pt x="-638" y="15562"/>
                      <a:pt x="13364" y="589"/>
                      <a:pt x="31242" y="-11"/>
                    </a:cubicBezTo>
                    <a:cubicBezTo>
                      <a:pt x="32147" y="-49"/>
                      <a:pt x="33061" y="-40"/>
                      <a:pt x="33966" y="8"/>
                    </a:cubicBezTo>
                    <a:moveTo>
                      <a:pt x="33966" y="57158"/>
                    </a:moveTo>
                    <a:cubicBezTo>
                      <a:pt x="47054" y="57786"/>
                      <a:pt x="58169" y="47690"/>
                      <a:pt x="58798" y="34612"/>
                    </a:cubicBezTo>
                    <a:cubicBezTo>
                      <a:pt x="59427" y="21525"/>
                      <a:pt x="49340" y="10409"/>
                      <a:pt x="36252" y="9781"/>
                    </a:cubicBezTo>
                    <a:cubicBezTo>
                      <a:pt x="23165" y="9152"/>
                      <a:pt x="12049" y="19239"/>
                      <a:pt x="11421" y="32326"/>
                    </a:cubicBezTo>
                    <a:cubicBezTo>
                      <a:pt x="11402" y="32698"/>
                      <a:pt x="11392" y="33069"/>
                      <a:pt x="11392" y="33441"/>
                    </a:cubicBezTo>
                    <a:cubicBezTo>
                      <a:pt x="10602" y="45728"/>
                      <a:pt x="19917" y="56320"/>
                      <a:pt x="32204" y="57110"/>
                    </a:cubicBezTo>
                    <a:cubicBezTo>
                      <a:pt x="32795" y="57148"/>
                      <a:pt x="33376" y="57167"/>
                      <a:pt x="33966" y="57158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79E8C6B1-A55D-30ED-B3FC-6912C363A262}"/>
                  </a:ext>
                </a:extLst>
              </p:cNvPr>
              <p:cNvSpPr/>
              <p:nvPr/>
            </p:nvSpPr>
            <p:spPr>
              <a:xfrm>
                <a:off x="9282720" y="6063481"/>
                <a:ext cx="54863" cy="65356"/>
              </a:xfrm>
              <a:custGeom>
                <a:avLst/>
                <a:gdLst>
                  <a:gd name="connsiteX0" fmla="*/ -57 w 54863"/>
                  <a:gd name="connsiteY0" fmla="*/ 16744 h 65356"/>
                  <a:gd name="connsiteX1" fmla="*/ -57 w 54863"/>
                  <a:gd name="connsiteY1" fmla="*/ 1599 h 65356"/>
                  <a:gd name="connsiteX2" fmla="*/ 9468 w 54863"/>
                  <a:gd name="connsiteY2" fmla="*/ 1599 h 65356"/>
                  <a:gd name="connsiteX3" fmla="*/ 9468 w 54863"/>
                  <a:gd name="connsiteY3" fmla="*/ 12077 h 65356"/>
                  <a:gd name="connsiteX4" fmla="*/ 9468 w 54863"/>
                  <a:gd name="connsiteY4" fmla="*/ 12077 h 65356"/>
                  <a:gd name="connsiteX5" fmla="*/ 30709 w 54863"/>
                  <a:gd name="connsiteY5" fmla="*/ -20 h 65356"/>
                  <a:gd name="connsiteX6" fmla="*/ 54807 w 54863"/>
                  <a:gd name="connsiteY6" fmla="*/ 25983 h 65356"/>
                  <a:gd name="connsiteX7" fmla="*/ 54807 w 54863"/>
                  <a:gd name="connsiteY7" fmla="*/ 65322 h 65356"/>
                  <a:gd name="connsiteX8" fmla="*/ 44235 w 54863"/>
                  <a:gd name="connsiteY8" fmla="*/ 65322 h 65356"/>
                  <a:gd name="connsiteX9" fmla="*/ 44235 w 54863"/>
                  <a:gd name="connsiteY9" fmla="*/ 27222 h 65356"/>
                  <a:gd name="connsiteX10" fmla="*/ 29757 w 54863"/>
                  <a:gd name="connsiteY10" fmla="*/ 9981 h 65356"/>
                  <a:gd name="connsiteX11" fmla="*/ 10040 w 54863"/>
                  <a:gd name="connsiteY11" fmla="*/ 34461 h 65356"/>
                  <a:gd name="connsiteX12" fmla="*/ 10040 w 54863"/>
                  <a:gd name="connsiteY12" fmla="*/ 65322 h 65356"/>
                  <a:gd name="connsiteX13" fmla="*/ -57 w 54863"/>
                  <a:gd name="connsiteY13" fmla="*/ 65322 h 65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4863" h="65356">
                    <a:moveTo>
                      <a:pt x="-57" y="16744"/>
                    </a:moveTo>
                    <a:cubicBezTo>
                      <a:pt x="-57" y="10839"/>
                      <a:pt x="-57" y="5886"/>
                      <a:pt x="-57" y="1599"/>
                    </a:cubicBezTo>
                    <a:lnTo>
                      <a:pt x="9468" y="1599"/>
                    </a:lnTo>
                    <a:cubicBezTo>
                      <a:pt x="9468" y="5028"/>
                      <a:pt x="9468" y="8553"/>
                      <a:pt x="9468" y="12077"/>
                    </a:cubicBezTo>
                    <a:lnTo>
                      <a:pt x="9468" y="12077"/>
                    </a:lnTo>
                    <a:cubicBezTo>
                      <a:pt x="13688" y="4343"/>
                      <a:pt x="21908" y="-334"/>
                      <a:pt x="30709" y="-20"/>
                    </a:cubicBezTo>
                    <a:cubicBezTo>
                      <a:pt x="47378" y="-20"/>
                      <a:pt x="54807" y="10553"/>
                      <a:pt x="54807" y="25983"/>
                    </a:cubicBezTo>
                    <a:lnTo>
                      <a:pt x="54807" y="65322"/>
                    </a:lnTo>
                    <a:lnTo>
                      <a:pt x="44235" y="65322"/>
                    </a:lnTo>
                    <a:lnTo>
                      <a:pt x="44235" y="27222"/>
                    </a:lnTo>
                    <a:cubicBezTo>
                      <a:pt x="44235" y="16649"/>
                      <a:pt x="39663" y="9981"/>
                      <a:pt x="29757" y="9981"/>
                    </a:cubicBezTo>
                    <a:cubicBezTo>
                      <a:pt x="15945" y="9981"/>
                      <a:pt x="10040" y="19506"/>
                      <a:pt x="10040" y="34461"/>
                    </a:cubicBezTo>
                    <a:lnTo>
                      <a:pt x="10040" y="65322"/>
                    </a:lnTo>
                    <a:lnTo>
                      <a:pt x="-57" y="653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9691A1C7-C61F-48A5-D1D0-9C699F1F8B62}"/>
                  </a:ext>
                </a:extLst>
              </p:cNvPr>
              <p:cNvSpPr/>
              <p:nvPr/>
            </p:nvSpPr>
            <p:spPr>
              <a:xfrm>
                <a:off x="9350657" y="6063402"/>
                <a:ext cx="66937" cy="98061"/>
              </a:xfrm>
              <a:custGeom>
                <a:avLst/>
                <a:gdLst>
                  <a:gd name="connsiteX0" fmla="*/ 66881 w 66937"/>
                  <a:gd name="connsiteY0" fmla="*/ 62448 h 98061"/>
                  <a:gd name="connsiteX1" fmla="*/ 32210 w 66937"/>
                  <a:gd name="connsiteY1" fmla="*/ 97976 h 98061"/>
                  <a:gd name="connsiteX2" fmla="*/ 968 w 66937"/>
                  <a:gd name="connsiteY2" fmla="*/ 85879 h 98061"/>
                  <a:gd name="connsiteX3" fmla="*/ 8588 w 66937"/>
                  <a:gd name="connsiteY3" fmla="*/ 77116 h 98061"/>
                  <a:gd name="connsiteX4" fmla="*/ 32210 w 66937"/>
                  <a:gd name="connsiteY4" fmla="*/ 88165 h 98061"/>
                  <a:gd name="connsiteX5" fmla="*/ 56308 w 66937"/>
                  <a:gd name="connsiteY5" fmla="*/ 62448 h 98061"/>
                  <a:gd name="connsiteX6" fmla="*/ 56308 w 66937"/>
                  <a:gd name="connsiteY6" fmla="*/ 54351 h 98061"/>
                  <a:gd name="connsiteX7" fmla="*/ 56308 w 66937"/>
                  <a:gd name="connsiteY7" fmla="*/ 54351 h 98061"/>
                  <a:gd name="connsiteX8" fmla="*/ 33829 w 66937"/>
                  <a:gd name="connsiteY8" fmla="*/ 66162 h 98061"/>
                  <a:gd name="connsiteX9" fmla="*/ 63 w 66937"/>
                  <a:gd name="connsiteY9" fmla="*/ 36025 h 98061"/>
                  <a:gd name="connsiteX10" fmla="*/ 15 w 66937"/>
                  <a:gd name="connsiteY10" fmla="*/ 33492 h 98061"/>
                  <a:gd name="connsiteX11" fmla="*/ 29285 w 66937"/>
                  <a:gd name="connsiteY11" fmla="*/ 30 h 98061"/>
                  <a:gd name="connsiteX12" fmla="*/ 33829 w 66937"/>
                  <a:gd name="connsiteY12" fmla="*/ 59 h 98061"/>
                  <a:gd name="connsiteX13" fmla="*/ 56308 w 66937"/>
                  <a:gd name="connsiteY13" fmla="*/ 12632 h 98061"/>
                  <a:gd name="connsiteX14" fmla="*/ 56308 w 66937"/>
                  <a:gd name="connsiteY14" fmla="*/ 12632 h 98061"/>
                  <a:gd name="connsiteX15" fmla="*/ 56308 w 66937"/>
                  <a:gd name="connsiteY15" fmla="*/ 1678 h 98061"/>
                  <a:gd name="connsiteX16" fmla="*/ 66881 w 66937"/>
                  <a:gd name="connsiteY16" fmla="*/ 1678 h 98061"/>
                  <a:gd name="connsiteX17" fmla="*/ 33543 w 66937"/>
                  <a:gd name="connsiteY17" fmla="*/ 56352 h 98061"/>
                  <a:gd name="connsiteX18" fmla="*/ 56784 w 66937"/>
                  <a:gd name="connsiteY18" fmla="*/ 33111 h 98061"/>
                  <a:gd name="connsiteX19" fmla="*/ 33543 w 66937"/>
                  <a:gd name="connsiteY19" fmla="*/ 9870 h 98061"/>
                  <a:gd name="connsiteX20" fmla="*/ 10302 w 66937"/>
                  <a:gd name="connsiteY20" fmla="*/ 33111 h 98061"/>
                  <a:gd name="connsiteX21" fmla="*/ 33543 w 66937"/>
                  <a:gd name="connsiteY21" fmla="*/ 56352 h 98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66937" h="98061">
                    <a:moveTo>
                      <a:pt x="66881" y="62448"/>
                    </a:moveTo>
                    <a:cubicBezTo>
                      <a:pt x="66881" y="85498"/>
                      <a:pt x="54498" y="97976"/>
                      <a:pt x="32210" y="97976"/>
                    </a:cubicBezTo>
                    <a:cubicBezTo>
                      <a:pt x="20551" y="98557"/>
                      <a:pt x="9197" y="94156"/>
                      <a:pt x="968" y="85879"/>
                    </a:cubicBezTo>
                    <a:lnTo>
                      <a:pt x="8588" y="77116"/>
                    </a:lnTo>
                    <a:cubicBezTo>
                      <a:pt x="14379" y="84193"/>
                      <a:pt x="23066" y="88260"/>
                      <a:pt x="32210" y="88165"/>
                    </a:cubicBezTo>
                    <a:cubicBezTo>
                      <a:pt x="51260" y="88165"/>
                      <a:pt x="56308" y="75973"/>
                      <a:pt x="56308" y="62448"/>
                    </a:cubicBezTo>
                    <a:lnTo>
                      <a:pt x="56308" y="54351"/>
                    </a:lnTo>
                    <a:lnTo>
                      <a:pt x="56308" y="54351"/>
                    </a:lnTo>
                    <a:cubicBezTo>
                      <a:pt x="51336" y="61886"/>
                      <a:pt x="42849" y="66343"/>
                      <a:pt x="33829" y="66162"/>
                    </a:cubicBezTo>
                    <a:cubicBezTo>
                      <a:pt x="16179" y="67162"/>
                      <a:pt x="1063" y="53675"/>
                      <a:pt x="63" y="36025"/>
                    </a:cubicBezTo>
                    <a:cubicBezTo>
                      <a:pt x="15" y="35187"/>
                      <a:pt x="-4" y="34339"/>
                      <a:pt x="15" y="33492"/>
                    </a:cubicBezTo>
                    <a:cubicBezTo>
                      <a:pt x="-1147" y="16175"/>
                      <a:pt x="11959" y="1192"/>
                      <a:pt x="29285" y="30"/>
                    </a:cubicBezTo>
                    <a:cubicBezTo>
                      <a:pt x="30800" y="-65"/>
                      <a:pt x="32314" y="-55"/>
                      <a:pt x="33829" y="59"/>
                    </a:cubicBezTo>
                    <a:cubicBezTo>
                      <a:pt x="43068" y="-217"/>
                      <a:pt x="51707" y="4612"/>
                      <a:pt x="56308" y="12632"/>
                    </a:cubicBezTo>
                    <a:lnTo>
                      <a:pt x="56308" y="12632"/>
                    </a:lnTo>
                    <a:lnTo>
                      <a:pt x="56308" y="1678"/>
                    </a:lnTo>
                    <a:lnTo>
                      <a:pt x="66881" y="1678"/>
                    </a:lnTo>
                    <a:close/>
                    <a:moveTo>
                      <a:pt x="33543" y="56352"/>
                    </a:moveTo>
                    <a:cubicBezTo>
                      <a:pt x="46383" y="56352"/>
                      <a:pt x="56784" y="45950"/>
                      <a:pt x="56784" y="33111"/>
                    </a:cubicBezTo>
                    <a:cubicBezTo>
                      <a:pt x="56784" y="20271"/>
                      <a:pt x="46383" y="9870"/>
                      <a:pt x="33543" y="9870"/>
                    </a:cubicBezTo>
                    <a:cubicBezTo>
                      <a:pt x="20703" y="9870"/>
                      <a:pt x="10302" y="20271"/>
                      <a:pt x="10302" y="33111"/>
                    </a:cubicBezTo>
                    <a:cubicBezTo>
                      <a:pt x="10302" y="45950"/>
                      <a:pt x="20703" y="56352"/>
                      <a:pt x="33543" y="56352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2F000EEC-D5CC-D506-AB7D-9B7A898F69E6}"/>
                  </a:ext>
                </a:extLst>
              </p:cNvPr>
              <p:cNvSpPr/>
              <p:nvPr/>
            </p:nvSpPr>
            <p:spPr>
              <a:xfrm>
                <a:off x="9539781" y="6063453"/>
                <a:ext cx="66879" cy="66903"/>
              </a:xfrm>
              <a:custGeom>
                <a:avLst/>
                <a:gdLst>
                  <a:gd name="connsiteX0" fmla="*/ 33966 w 66879"/>
                  <a:gd name="connsiteY0" fmla="*/ 8 h 66903"/>
                  <a:gd name="connsiteX1" fmla="*/ 66818 w 66879"/>
                  <a:gd name="connsiteY1" fmla="*/ 34003 h 66903"/>
                  <a:gd name="connsiteX2" fmla="*/ 32823 w 66879"/>
                  <a:gd name="connsiteY2" fmla="*/ 66864 h 66903"/>
                  <a:gd name="connsiteX3" fmla="*/ -38 w 66879"/>
                  <a:gd name="connsiteY3" fmla="*/ 33441 h 66903"/>
                  <a:gd name="connsiteX4" fmla="*/ 31242 w 66879"/>
                  <a:gd name="connsiteY4" fmla="*/ -11 h 66903"/>
                  <a:gd name="connsiteX5" fmla="*/ 33966 w 66879"/>
                  <a:gd name="connsiteY5" fmla="*/ 8 h 66903"/>
                  <a:gd name="connsiteX6" fmla="*/ 33966 w 66879"/>
                  <a:gd name="connsiteY6" fmla="*/ 57158 h 66903"/>
                  <a:gd name="connsiteX7" fmla="*/ 58798 w 66879"/>
                  <a:gd name="connsiteY7" fmla="*/ 34612 h 66903"/>
                  <a:gd name="connsiteX8" fmla="*/ 36252 w 66879"/>
                  <a:gd name="connsiteY8" fmla="*/ 9781 h 66903"/>
                  <a:gd name="connsiteX9" fmla="*/ 11421 w 66879"/>
                  <a:gd name="connsiteY9" fmla="*/ 32326 h 66903"/>
                  <a:gd name="connsiteX10" fmla="*/ 11392 w 66879"/>
                  <a:gd name="connsiteY10" fmla="*/ 33441 h 66903"/>
                  <a:gd name="connsiteX11" fmla="*/ 32204 w 66879"/>
                  <a:gd name="connsiteY11" fmla="*/ 57110 h 66903"/>
                  <a:gd name="connsiteX12" fmla="*/ 33966 w 66879"/>
                  <a:gd name="connsiteY12" fmla="*/ 57158 h 66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6879" h="66903">
                    <a:moveTo>
                      <a:pt x="33966" y="8"/>
                    </a:moveTo>
                    <a:cubicBezTo>
                      <a:pt x="52426" y="322"/>
                      <a:pt x="67142" y="15543"/>
                      <a:pt x="66818" y="34003"/>
                    </a:cubicBezTo>
                    <a:cubicBezTo>
                      <a:pt x="66504" y="52472"/>
                      <a:pt x="51283" y="67178"/>
                      <a:pt x="32823" y="66864"/>
                    </a:cubicBezTo>
                    <a:cubicBezTo>
                      <a:pt x="14583" y="66550"/>
                      <a:pt x="-38" y="51681"/>
                      <a:pt x="-38" y="33441"/>
                    </a:cubicBezTo>
                    <a:cubicBezTo>
                      <a:pt x="-638" y="15562"/>
                      <a:pt x="13364" y="589"/>
                      <a:pt x="31242" y="-11"/>
                    </a:cubicBezTo>
                    <a:cubicBezTo>
                      <a:pt x="32147" y="-49"/>
                      <a:pt x="33061" y="-40"/>
                      <a:pt x="33966" y="8"/>
                    </a:cubicBezTo>
                    <a:moveTo>
                      <a:pt x="33966" y="57158"/>
                    </a:moveTo>
                    <a:cubicBezTo>
                      <a:pt x="47054" y="57786"/>
                      <a:pt x="58169" y="47690"/>
                      <a:pt x="58798" y="34612"/>
                    </a:cubicBezTo>
                    <a:cubicBezTo>
                      <a:pt x="59427" y="21525"/>
                      <a:pt x="49340" y="10409"/>
                      <a:pt x="36252" y="9781"/>
                    </a:cubicBezTo>
                    <a:cubicBezTo>
                      <a:pt x="23165" y="9152"/>
                      <a:pt x="12049" y="19239"/>
                      <a:pt x="11421" y="32326"/>
                    </a:cubicBezTo>
                    <a:cubicBezTo>
                      <a:pt x="11401" y="32698"/>
                      <a:pt x="11392" y="33069"/>
                      <a:pt x="11392" y="33441"/>
                    </a:cubicBezTo>
                    <a:cubicBezTo>
                      <a:pt x="10601" y="45728"/>
                      <a:pt x="19917" y="56320"/>
                      <a:pt x="32204" y="57110"/>
                    </a:cubicBezTo>
                    <a:cubicBezTo>
                      <a:pt x="32795" y="57148"/>
                      <a:pt x="33376" y="57167"/>
                      <a:pt x="33966" y="57158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695B7D71-48EE-CC01-1B3F-BA61FF498C89}"/>
                  </a:ext>
                </a:extLst>
              </p:cNvPr>
              <p:cNvSpPr/>
              <p:nvPr/>
            </p:nvSpPr>
            <p:spPr>
              <a:xfrm>
                <a:off x="9620477" y="6063481"/>
                <a:ext cx="55435" cy="65355"/>
              </a:xfrm>
              <a:custGeom>
                <a:avLst/>
                <a:gdLst>
                  <a:gd name="connsiteX0" fmla="*/ 515 w 55435"/>
                  <a:gd name="connsiteY0" fmla="*/ 16743 h 65355"/>
                  <a:gd name="connsiteX1" fmla="*/ -57 w 55435"/>
                  <a:gd name="connsiteY1" fmla="*/ 1599 h 65355"/>
                  <a:gd name="connsiteX2" fmla="*/ 10040 w 55435"/>
                  <a:gd name="connsiteY2" fmla="*/ 1599 h 65355"/>
                  <a:gd name="connsiteX3" fmla="*/ 10040 w 55435"/>
                  <a:gd name="connsiteY3" fmla="*/ 12076 h 65355"/>
                  <a:gd name="connsiteX4" fmla="*/ 10040 w 55435"/>
                  <a:gd name="connsiteY4" fmla="*/ 12076 h 65355"/>
                  <a:gd name="connsiteX5" fmla="*/ 31185 w 55435"/>
                  <a:gd name="connsiteY5" fmla="*/ -21 h 65355"/>
                  <a:gd name="connsiteX6" fmla="*/ 55379 w 55435"/>
                  <a:gd name="connsiteY6" fmla="*/ 25983 h 65355"/>
                  <a:gd name="connsiteX7" fmla="*/ 55379 w 55435"/>
                  <a:gd name="connsiteY7" fmla="*/ 65321 h 65355"/>
                  <a:gd name="connsiteX8" fmla="*/ 44806 w 55435"/>
                  <a:gd name="connsiteY8" fmla="*/ 65321 h 65355"/>
                  <a:gd name="connsiteX9" fmla="*/ 44806 w 55435"/>
                  <a:gd name="connsiteY9" fmla="*/ 27221 h 65355"/>
                  <a:gd name="connsiteX10" fmla="*/ 30233 w 55435"/>
                  <a:gd name="connsiteY10" fmla="*/ 9981 h 65355"/>
                  <a:gd name="connsiteX11" fmla="*/ 10516 w 55435"/>
                  <a:gd name="connsiteY11" fmla="*/ 34460 h 65355"/>
                  <a:gd name="connsiteX12" fmla="*/ 10516 w 55435"/>
                  <a:gd name="connsiteY12" fmla="*/ 65321 h 65355"/>
                  <a:gd name="connsiteX13" fmla="*/ -57 w 55435"/>
                  <a:gd name="connsiteY13" fmla="*/ 65321 h 65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5435" h="65355">
                    <a:moveTo>
                      <a:pt x="515" y="16743"/>
                    </a:moveTo>
                    <a:cubicBezTo>
                      <a:pt x="515" y="10838"/>
                      <a:pt x="-57" y="5885"/>
                      <a:pt x="-57" y="1599"/>
                    </a:cubicBezTo>
                    <a:lnTo>
                      <a:pt x="10040" y="1599"/>
                    </a:lnTo>
                    <a:cubicBezTo>
                      <a:pt x="10040" y="5028"/>
                      <a:pt x="10040" y="8552"/>
                      <a:pt x="10040" y="12076"/>
                    </a:cubicBezTo>
                    <a:lnTo>
                      <a:pt x="10040" y="12076"/>
                    </a:lnTo>
                    <a:cubicBezTo>
                      <a:pt x="14221" y="4361"/>
                      <a:pt x="22413" y="-325"/>
                      <a:pt x="31185" y="-21"/>
                    </a:cubicBezTo>
                    <a:cubicBezTo>
                      <a:pt x="47949" y="-21"/>
                      <a:pt x="55379" y="10552"/>
                      <a:pt x="55379" y="25983"/>
                    </a:cubicBezTo>
                    <a:lnTo>
                      <a:pt x="55379" y="65321"/>
                    </a:lnTo>
                    <a:lnTo>
                      <a:pt x="44806" y="65321"/>
                    </a:lnTo>
                    <a:lnTo>
                      <a:pt x="44806" y="27221"/>
                    </a:lnTo>
                    <a:cubicBezTo>
                      <a:pt x="44806" y="16648"/>
                      <a:pt x="40234" y="9981"/>
                      <a:pt x="30233" y="9981"/>
                    </a:cubicBezTo>
                    <a:cubicBezTo>
                      <a:pt x="16517" y="9981"/>
                      <a:pt x="10516" y="19506"/>
                      <a:pt x="10516" y="34460"/>
                    </a:cubicBezTo>
                    <a:lnTo>
                      <a:pt x="10516" y="65321"/>
                    </a:lnTo>
                    <a:lnTo>
                      <a:pt x="-57" y="6532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F95A88C9-71DF-A85E-22E5-05E74C1B9CCC}"/>
                  </a:ext>
                </a:extLst>
              </p:cNvPr>
              <p:cNvSpPr/>
              <p:nvPr/>
            </p:nvSpPr>
            <p:spPr>
              <a:xfrm>
                <a:off x="9689175" y="6063402"/>
                <a:ext cx="66842" cy="98055"/>
              </a:xfrm>
              <a:custGeom>
                <a:avLst/>
                <a:gdLst>
                  <a:gd name="connsiteX0" fmla="*/ 66785 w 66842"/>
                  <a:gd name="connsiteY0" fmla="*/ 62448 h 98055"/>
                  <a:gd name="connsiteX1" fmla="*/ 32114 w 66842"/>
                  <a:gd name="connsiteY1" fmla="*/ 97976 h 98055"/>
                  <a:gd name="connsiteX2" fmla="*/ 872 w 66842"/>
                  <a:gd name="connsiteY2" fmla="*/ 85879 h 98055"/>
                  <a:gd name="connsiteX3" fmla="*/ 8493 w 66842"/>
                  <a:gd name="connsiteY3" fmla="*/ 77116 h 98055"/>
                  <a:gd name="connsiteX4" fmla="*/ 32114 w 66842"/>
                  <a:gd name="connsiteY4" fmla="*/ 88165 h 98055"/>
                  <a:gd name="connsiteX5" fmla="*/ 56213 w 66842"/>
                  <a:gd name="connsiteY5" fmla="*/ 62448 h 98055"/>
                  <a:gd name="connsiteX6" fmla="*/ 56213 w 66842"/>
                  <a:gd name="connsiteY6" fmla="*/ 54351 h 98055"/>
                  <a:gd name="connsiteX7" fmla="*/ 56213 w 66842"/>
                  <a:gd name="connsiteY7" fmla="*/ 54351 h 98055"/>
                  <a:gd name="connsiteX8" fmla="*/ 33829 w 66842"/>
                  <a:gd name="connsiteY8" fmla="*/ 66162 h 98055"/>
                  <a:gd name="connsiteX9" fmla="*/ 63 w 66842"/>
                  <a:gd name="connsiteY9" fmla="*/ 36025 h 98055"/>
                  <a:gd name="connsiteX10" fmla="*/ 15 w 66842"/>
                  <a:gd name="connsiteY10" fmla="*/ 33492 h 98055"/>
                  <a:gd name="connsiteX11" fmla="*/ 29286 w 66842"/>
                  <a:gd name="connsiteY11" fmla="*/ 30 h 98055"/>
                  <a:gd name="connsiteX12" fmla="*/ 33829 w 66842"/>
                  <a:gd name="connsiteY12" fmla="*/ 59 h 98055"/>
                  <a:gd name="connsiteX13" fmla="*/ 56213 w 66842"/>
                  <a:gd name="connsiteY13" fmla="*/ 12632 h 98055"/>
                  <a:gd name="connsiteX14" fmla="*/ 56213 w 66842"/>
                  <a:gd name="connsiteY14" fmla="*/ 12632 h 98055"/>
                  <a:gd name="connsiteX15" fmla="*/ 56213 w 66842"/>
                  <a:gd name="connsiteY15" fmla="*/ 1678 h 98055"/>
                  <a:gd name="connsiteX16" fmla="*/ 66785 w 66842"/>
                  <a:gd name="connsiteY16" fmla="*/ 1678 h 98055"/>
                  <a:gd name="connsiteX17" fmla="*/ 33543 w 66842"/>
                  <a:gd name="connsiteY17" fmla="*/ 56352 h 98055"/>
                  <a:gd name="connsiteX18" fmla="*/ 56784 w 66842"/>
                  <a:gd name="connsiteY18" fmla="*/ 33111 h 98055"/>
                  <a:gd name="connsiteX19" fmla="*/ 33543 w 66842"/>
                  <a:gd name="connsiteY19" fmla="*/ 9870 h 98055"/>
                  <a:gd name="connsiteX20" fmla="*/ 10302 w 66842"/>
                  <a:gd name="connsiteY20" fmla="*/ 33111 h 98055"/>
                  <a:gd name="connsiteX21" fmla="*/ 33543 w 66842"/>
                  <a:gd name="connsiteY21" fmla="*/ 56352 h 98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66842" h="98055">
                    <a:moveTo>
                      <a:pt x="66785" y="62448"/>
                    </a:moveTo>
                    <a:cubicBezTo>
                      <a:pt x="66785" y="85498"/>
                      <a:pt x="54498" y="97976"/>
                      <a:pt x="32114" y="97976"/>
                    </a:cubicBezTo>
                    <a:cubicBezTo>
                      <a:pt x="20465" y="98519"/>
                      <a:pt x="9121" y="94128"/>
                      <a:pt x="872" y="85879"/>
                    </a:cubicBezTo>
                    <a:lnTo>
                      <a:pt x="8493" y="77116"/>
                    </a:lnTo>
                    <a:cubicBezTo>
                      <a:pt x="14303" y="84165"/>
                      <a:pt x="22980" y="88222"/>
                      <a:pt x="32114" y="88165"/>
                    </a:cubicBezTo>
                    <a:cubicBezTo>
                      <a:pt x="51164" y="88165"/>
                      <a:pt x="56213" y="75973"/>
                      <a:pt x="56213" y="62448"/>
                    </a:cubicBezTo>
                    <a:lnTo>
                      <a:pt x="56213" y="54351"/>
                    </a:lnTo>
                    <a:lnTo>
                      <a:pt x="56213" y="54351"/>
                    </a:lnTo>
                    <a:cubicBezTo>
                      <a:pt x="51288" y="61886"/>
                      <a:pt x="42830" y="66353"/>
                      <a:pt x="33829" y="66162"/>
                    </a:cubicBezTo>
                    <a:cubicBezTo>
                      <a:pt x="16179" y="67162"/>
                      <a:pt x="1063" y="53675"/>
                      <a:pt x="63" y="36025"/>
                    </a:cubicBezTo>
                    <a:cubicBezTo>
                      <a:pt x="15" y="35187"/>
                      <a:pt x="-4" y="34339"/>
                      <a:pt x="15" y="33492"/>
                    </a:cubicBezTo>
                    <a:cubicBezTo>
                      <a:pt x="-1147" y="16175"/>
                      <a:pt x="11960" y="1192"/>
                      <a:pt x="29286" y="30"/>
                    </a:cubicBezTo>
                    <a:cubicBezTo>
                      <a:pt x="30800" y="-65"/>
                      <a:pt x="32314" y="-55"/>
                      <a:pt x="33829" y="59"/>
                    </a:cubicBezTo>
                    <a:cubicBezTo>
                      <a:pt x="43040" y="-227"/>
                      <a:pt x="51660" y="4612"/>
                      <a:pt x="56213" y="12632"/>
                    </a:cubicBezTo>
                    <a:lnTo>
                      <a:pt x="56213" y="12632"/>
                    </a:lnTo>
                    <a:lnTo>
                      <a:pt x="56213" y="1678"/>
                    </a:lnTo>
                    <a:lnTo>
                      <a:pt x="66785" y="1678"/>
                    </a:lnTo>
                    <a:close/>
                    <a:moveTo>
                      <a:pt x="33543" y="56352"/>
                    </a:moveTo>
                    <a:cubicBezTo>
                      <a:pt x="46383" y="56352"/>
                      <a:pt x="56784" y="45950"/>
                      <a:pt x="56784" y="33111"/>
                    </a:cubicBezTo>
                    <a:cubicBezTo>
                      <a:pt x="56784" y="20271"/>
                      <a:pt x="46383" y="9870"/>
                      <a:pt x="33543" y="9870"/>
                    </a:cubicBezTo>
                    <a:cubicBezTo>
                      <a:pt x="20704" y="9870"/>
                      <a:pt x="10302" y="20271"/>
                      <a:pt x="10302" y="33111"/>
                    </a:cubicBezTo>
                    <a:cubicBezTo>
                      <a:pt x="10302" y="45950"/>
                      <a:pt x="20704" y="56352"/>
                      <a:pt x="33543" y="56352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F8DEDBA7-A2F1-0EBF-9215-B996FBB5D137}"/>
                  </a:ext>
                </a:extLst>
              </p:cNvPr>
              <p:cNvSpPr/>
              <p:nvPr/>
            </p:nvSpPr>
            <p:spPr>
              <a:xfrm>
                <a:off x="9466267" y="6032539"/>
                <a:ext cx="75628" cy="96297"/>
              </a:xfrm>
              <a:custGeom>
                <a:avLst/>
                <a:gdLst>
                  <a:gd name="connsiteX0" fmla="*/ 0 w 75628"/>
                  <a:gd name="connsiteY0" fmla="*/ 0 h 96297"/>
                  <a:gd name="connsiteX1" fmla="*/ 11430 w 75628"/>
                  <a:gd name="connsiteY1" fmla="*/ 0 h 96297"/>
                  <a:gd name="connsiteX2" fmla="*/ 11430 w 75628"/>
                  <a:gd name="connsiteY2" fmla="*/ 41624 h 96297"/>
                  <a:gd name="connsiteX3" fmla="*/ 13049 w 75628"/>
                  <a:gd name="connsiteY3" fmla="*/ 41624 h 96297"/>
                  <a:gd name="connsiteX4" fmla="*/ 56864 w 75628"/>
                  <a:gd name="connsiteY4" fmla="*/ 0 h 96297"/>
                  <a:gd name="connsiteX5" fmla="*/ 73247 w 75628"/>
                  <a:gd name="connsiteY5" fmla="*/ 0 h 96297"/>
                  <a:gd name="connsiteX6" fmla="*/ 25717 w 75628"/>
                  <a:gd name="connsiteY6" fmla="*/ 43910 h 96297"/>
                  <a:gd name="connsiteX7" fmla="*/ 75629 w 75628"/>
                  <a:gd name="connsiteY7" fmla="*/ 96298 h 96297"/>
                  <a:gd name="connsiteX8" fmla="*/ 58865 w 75628"/>
                  <a:gd name="connsiteY8" fmla="*/ 96298 h 96297"/>
                  <a:gd name="connsiteX9" fmla="*/ 13049 w 75628"/>
                  <a:gd name="connsiteY9" fmla="*/ 47339 h 96297"/>
                  <a:gd name="connsiteX10" fmla="*/ 11430 w 75628"/>
                  <a:gd name="connsiteY10" fmla="*/ 47339 h 96297"/>
                  <a:gd name="connsiteX11" fmla="*/ 11430 w 75628"/>
                  <a:gd name="connsiteY11" fmla="*/ 96298 h 96297"/>
                  <a:gd name="connsiteX12" fmla="*/ 0 w 75628"/>
                  <a:gd name="connsiteY12" fmla="*/ 96298 h 96297"/>
                  <a:gd name="connsiteX13" fmla="*/ 0 w 75628"/>
                  <a:gd name="connsiteY13" fmla="*/ 0 h 96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5628" h="96297">
                    <a:moveTo>
                      <a:pt x="0" y="0"/>
                    </a:moveTo>
                    <a:lnTo>
                      <a:pt x="11430" y="0"/>
                    </a:lnTo>
                    <a:lnTo>
                      <a:pt x="11430" y="41624"/>
                    </a:lnTo>
                    <a:lnTo>
                      <a:pt x="13049" y="41624"/>
                    </a:lnTo>
                    <a:lnTo>
                      <a:pt x="56864" y="0"/>
                    </a:lnTo>
                    <a:lnTo>
                      <a:pt x="73247" y="0"/>
                    </a:lnTo>
                    <a:lnTo>
                      <a:pt x="25717" y="43910"/>
                    </a:lnTo>
                    <a:lnTo>
                      <a:pt x="75629" y="96298"/>
                    </a:lnTo>
                    <a:lnTo>
                      <a:pt x="58865" y="96298"/>
                    </a:lnTo>
                    <a:lnTo>
                      <a:pt x="13049" y="47339"/>
                    </a:lnTo>
                    <a:lnTo>
                      <a:pt x="11430" y="47339"/>
                    </a:lnTo>
                    <a:lnTo>
                      <a:pt x="11430" y="96298"/>
                    </a:lnTo>
                    <a:lnTo>
                      <a:pt x="0" y="9629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A442AF4A-C00B-F6C3-803C-EA7970EA56AD}"/>
                  </a:ext>
                </a:extLst>
              </p:cNvPr>
              <p:cNvSpPr/>
              <p:nvPr/>
            </p:nvSpPr>
            <p:spPr>
              <a:xfrm>
                <a:off x="8096858" y="5816608"/>
                <a:ext cx="157543" cy="150971"/>
              </a:xfrm>
              <a:custGeom>
                <a:avLst/>
                <a:gdLst>
                  <a:gd name="connsiteX0" fmla="*/ 94146 w 157543"/>
                  <a:gd name="connsiteY0" fmla="*/ 43114 h 150971"/>
                  <a:gd name="connsiteX1" fmla="*/ 151867 w 157543"/>
                  <a:gd name="connsiteY1" fmla="*/ 43114 h 150971"/>
                  <a:gd name="connsiteX2" fmla="*/ 151867 w 157543"/>
                  <a:gd name="connsiteY2" fmla="*/ 34065 h 150971"/>
                  <a:gd name="connsiteX3" fmla="*/ 83478 w 157543"/>
                  <a:gd name="connsiteY3" fmla="*/ 34065 h 150971"/>
                  <a:gd name="connsiteX4" fmla="*/ 83478 w 157543"/>
                  <a:gd name="connsiteY4" fmla="*/ 16920 h 150971"/>
                  <a:gd name="connsiteX5" fmla="*/ 135865 w 157543"/>
                  <a:gd name="connsiteY5" fmla="*/ 9490 h 150971"/>
                  <a:gd name="connsiteX6" fmla="*/ 137580 w 157543"/>
                  <a:gd name="connsiteY6" fmla="*/ 9490 h 150971"/>
                  <a:gd name="connsiteX7" fmla="*/ 132436 w 157543"/>
                  <a:gd name="connsiteY7" fmla="*/ -35 h 150971"/>
                  <a:gd name="connsiteX8" fmla="*/ 131579 w 157543"/>
                  <a:gd name="connsiteY8" fmla="*/ -35 h 150971"/>
                  <a:gd name="connsiteX9" fmla="*/ 18993 w 157543"/>
                  <a:gd name="connsiteY9" fmla="*/ 11110 h 150971"/>
                  <a:gd name="connsiteX10" fmla="*/ 17279 w 157543"/>
                  <a:gd name="connsiteY10" fmla="*/ 11110 h 150971"/>
                  <a:gd name="connsiteX11" fmla="*/ 20041 w 157543"/>
                  <a:gd name="connsiteY11" fmla="*/ 20635 h 150971"/>
                  <a:gd name="connsiteX12" fmla="*/ 20994 w 157543"/>
                  <a:gd name="connsiteY12" fmla="*/ 20635 h 150971"/>
                  <a:gd name="connsiteX13" fmla="*/ 73762 w 157543"/>
                  <a:gd name="connsiteY13" fmla="*/ 17682 h 150971"/>
                  <a:gd name="connsiteX14" fmla="*/ 73762 w 157543"/>
                  <a:gd name="connsiteY14" fmla="*/ 33589 h 150971"/>
                  <a:gd name="connsiteX15" fmla="*/ 5373 w 157543"/>
                  <a:gd name="connsiteY15" fmla="*/ 33589 h 150971"/>
                  <a:gd name="connsiteX16" fmla="*/ 5373 w 157543"/>
                  <a:gd name="connsiteY16" fmla="*/ 42637 h 150971"/>
                  <a:gd name="connsiteX17" fmla="*/ 62523 w 157543"/>
                  <a:gd name="connsiteY17" fmla="*/ 42637 h 150971"/>
                  <a:gd name="connsiteX18" fmla="*/ 38234 w 157543"/>
                  <a:gd name="connsiteY18" fmla="*/ 62164 h 150971"/>
                  <a:gd name="connsiteX19" fmla="*/ 1277 w 157543"/>
                  <a:gd name="connsiteY19" fmla="*/ 80737 h 150971"/>
                  <a:gd name="connsiteX20" fmla="*/ -57 w 157543"/>
                  <a:gd name="connsiteY20" fmla="*/ 81214 h 150971"/>
                  <a:gd name="connsiteX21" fmla="*/ 4230 w 157543"/>
                  <a:gd name="connsiteY21" fmla="*/ 90072 h 150971"/>
                  <a:gd name="connsiteX22" fmla="*/ 5373 w 157543"/>
                  <a:gd name="connsiteY22" fmla="*/ 90072 h 150971"/>
                  <a:gd name="connsiteX23" fmla="*/ 46235 w 157543"/>
                  <a:gd name="connsiteY23" fmla="*/ 68450 h 150971"/>
                  <a:gd name="connsiteX24" fmla="*/ 73381 w 157543"/>
                  <a:gd name="connsiteY24" fmla="*/ 44352 h 150971"/>
                  <a:gd name="connsiteX25" fmla="*/ 73381 w 157543"/>
                  <a:gd name="connsiteY25" fmla="*/ 81309 h 150971"/>
                  <a:gd name="connsiteX26" fmla="*/ 32709 w 157543"/>
                  <a:gd name="connsiteY26" fmla="*/ 81309 h 150971"/>
                  <a:gd name="connsiteX27" fmla="*/ 32709 w 157543"/>
                  <a:gd name="connsiteY27" fmla="*/ 150937 h 150971"/>
                  <a:gd name="connsiteX28" fmla="*/ 125197 w 157543"/>
                  <a:gd name="connsiteY28" fmla="*/ 150937 h 150971"/>
                  <a:gd name="connsiteX29" fmla="*/ 125197 w 157543"/>
                  <a:gd name="connsiteY29" fmla="*/ 81309 h 150971"/>
                  <a:gd name="connsiteX30" fmla="*/ 83478 w 157543"/>
                  <a:gd name="connsiteY30" fmla="*/ 81309 h 150971"/>
                  <a:gd name="connsiteX31" fmla="*/ 83478 w 157543"/>
                  <a:gd name="connsiteY31" fmla="*/ 44352 h 150971"/>
                  <a:gd name="connsiteX32" fmla="*/ 148819 w 157543"/>
                  <a:gd name="connsiteY32" fmla="*/ 88643 h 150971"/>
                  <a:gd name="connsiteX33" fmla="*/ 149581 w 157543"/>
                  <a:gd name="connsiteY33" fmla="*/ 88643 h 150971"/>
                  <a:gd name="connsiteX34" fmla="*/ 157487 w 157543"/>
                  <a:gd name="connsiteY34" fmla="*/ 80166 h 150971"/>
                  <a:gd name="connsiteX35" fmla="*/ 155868 w 157543"/>
                  <a:gd name="connsiteY35" fmla="*/ 79404 h 150971"/>
                  <a:gd name="connsiteX36" fmla="*/ 94146 w 157543"/>
                  <a:gd name="connsiteY36" fmla="*/ 43114 h 150971"/>
                  <a:gd name="connsiteX37" fmla="*/ 115482 w 157543"/>
                  <a:gd name="connsiteY37" fmla="*/ 119885 h 150971"/>
                  <a:gd name="connsiteX38" fmla="*/ 115482 w 157543"/>
                  <a:gd name="connsiteY38" fmla="*/ 142078 h 150971"/>
                  <a:gd name="connsiteX39" fmla="*/ 42806 w 157543"/>
                  <a:gd name="connsiteY39" fmla="*/ 142078 h 150971"/>
                  <a:gd name="connsiteX40" fmla="*/ 42806 w 157543"/>
                  <a:gd name="connsiteY40" fmla="*/ 119885 h 150971"/>
                  <a:gd name="connsiteX41" fmla="*/ 42806 w 157543"/>
                  <a:gd name="connsiteY41" fmla="*/ 110836 h 150971"/>
                  <a:gd name="connsiteX42" fmla="*/ 42806 w 157543"/>
                  <a:gd name="connsiteY42" fmla="*/ 90453 h 150971"/>
                  <a:gd name="connsiteX43" fmla="*/ 115863 w 157543"/>
                  <a:gd name="connsiteY43" fmla="*/ 90453 h 150971"/>
                  <a:gd name="connsiteX44" fmla="*/ 115863 w 157543"/>
                  <a:gd name="connsiteY44" fmla="*/ 110836 h 150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157543" h="150971">
                    <a:moveTo>
                      <a:pt x="94146" y="43114"/>
                    </a:moveTo>
                    <a:lnTo>
                      <a:pt x="151867" y="43114"/>
                    </a:lnTo>
                    <a:lnTo>
                      <a:pt x="151867" y="34065"/>
                    </a:lnTo>
                    <a:lnTo>
                      <a:pt x="83478" y="34065"/>
                    </a:lnTo>
                    <a:lnTo>
                      <a:pt x="83478" y="16920"/>
                    </a:lnTo>
                    <a:cubicBezTo>
                      <a:pt x="101067" y="15434"/>
                      <a:pt x="118556" y="12948"/>
                      <a:pt x="135865" y="9490"/>
                    </a:cubicBezTo>
                    <a:lnTo>
                      <a:pt x="137580" y="9490"/>
                    </a:lnTo>
                    <a:lnTo>
                      <a:pt x="132436" y="-35"/>
                    </a:lnTo>
                    <a:lnTo>
                      <a:pt x="131579" y="-35"/>
                    </a:lnTo>
                    <a:cubicBezTo>
                      <a:pt x="94499" y="7309"/>
                      <a:pt x="56794" y="11043"/>
                      <a:pt x="18993" y="11110"/>
                    </a:cubicBezTo>
                    <a:lnTo>
                      <a:pt x="17279" y="11110"/>
                    </a:lnTo>
                    <a:lnTo>
                      <a:pt x="20041" y="20635"/>
                    </a:lnTo>
                    <a:lnTo>
                      <a:pt x="20994" y="20635"/>
                    </a:lnTo>
                    <a:cubicBezTo>
                      <a:pt x="39472" y="20158"/>
                      <a:pt x="57189" y="19206"/>
                      <a:pt x="73762" y="17682"/>
                    </a:cubicBezTo>
                    <a:lnTo>
                      <a:pt x="73762" y="33589"/>
                    </a:lnTo>
                    <a:lnTo>
                      <a:pt x="5373" y="33589"/>
                    </a:lnTo>
                    <a:lnTo>
                      <a:pt x="5373" y="42637"/>
                    </a:lnTo>
                    <a:lnTo>
                      <a:pt x="62523" y="42637"/>
                    </a:lnTo>
                    <a:cubicBezTo>
                      <a:pt x="55276" y="50133"/>
                      <a:pt x="47115" y="56696"/>
                      <a:pt x="38234" y="62164"/>
                    </a:cubicBezTo>
                    <a:cubicBezTo>
                      <a:pt x="26663" y="69745"/>
                      <a:pt x="14263" y="75975"/>
                      <a:pt x="1277" y="80737"/>
                    </a:cubicBezTo>
                    <a:lnTo>
                      <a:pt x="-57" y="81214"/>
                    </a:lnTo>
                    <a:lnTo>
                      <a:pt x="4230" y="90072"/>
                    </a:lnTo>
                    <a:lnTo>
                      <a:pt x="5373" y="90072"/>
                    </a:lnTo>
                    <a:cubicBezTo>
                      <a:pt x="19749" y="84395"/>
                      <a:pt x="33453" y="77146"/>
                      <a:pt x="46235" y="68450"/>
                    </a:cubicBezTo>
                    <a:cubicBezTo>
                      <a:pt x="56211" y="61525"/>
                      <a:pt x="65325" y="53439"/>
                      <a:pt x="73381" y="44352"/>
                    </a:cubicBezTo>
                    <a:lnTo>
                      <a:pt x="73381" y="81309"/>
                    </a:lnTo>
                    <a:lnTo>
                      <a:pt x="32709" y="81309"/>
                    </a:lnTo>
                    <a:lnTo>
                      <a:pt x="32709" y="150937"/>
                    </a:lnTo>
                    <a:lnTo>
                      <a:pt x="125197" y="150937"/>
                    </a:lnTo>
                    <a:lnTo>
                      <a:pt x="125197" y="81309"/>
                    </a:lnTo>
                    <a:lnTo>
                      <a:pt x="83478" y="81309"/>
                    </a:lnTo>
                    <a:lnTo>
                      <a:pt x="83478" y="44352"/>
                    </a:lnTo>
                    <a:cubicBezTo>
                      <a:pt x="101952" y="63488"/>
                      <a:pt x="124204" y="78566"/>
                      <a:pt x="148819" y="88643"/>
                    </a:cubicBezTo>
                    <a:lnTo>
                      <a:pt x="149581" y="88643"/>
                    </a:lnTo>
                    <a:lnTo>
                      <a:pt x="157487" y="80166"/>
                    </a:lnTo>
                    <a:lnTo>
                      <a:pt x="155868" y="79404"/>
                    </a:lnTo>
                    <a:cubicBezTo>
                      <a:pt x="133236" y="71203"/>
                      <a:pt x="112312" y="58906"/>
                      <a:pt x="94146" y="43114"/>
                    </a:cubicBezTo>
                    <a:close/>
                    <a:moveTo>
                      <a:pt x="115482" y="119885"/>
                    </a:moveTo>
                    <a:lnTo>
                      <a:pt x="115482" y="142078"/>
                    </a:lnTo>
                    <a:lnTo>
                      <a:pt x="42806" y="142078"/>
                    </a:lnTo>
                    <a:lnTo>
                      <a:pt x="42806" y="119885"/>
                    </a:lnTo>
                    <a:close/>
                    <a:moveTo>
                      <a:pt x="42806" y="110836"/>
                    </a:moveTo>
                    <a:lnTo>
                      <a:pt x="42806" y="90453"/>
                    </a:lnTo>
                    <a:lnTo>
                      <a:pt x="115863" y="90453"/>
                    </a:lnTo>
                    <a:lnTo>
                      <a:pt x="115863" y="11083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/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2CC53FB6-167E-3E75-BDAF-946A679D5943}"/>
                  </a:ext>
                </a:extLst>
              </p:cNvPr>
              <p:cNvSpPr/>
              <p:nvPr/>
            </p:nvSpPr>
            <p:spPr>
              <a:xfrm>
                <a:off x="8896386" y="5817846"/>
                <a:ext cx="156400" cy="154114"/>
              </a:xfrm>
              <a:custGeom>
                <a:avLst/>
                <a:gdLst>
                  <a:gd name="connsiteX0" fmla="*/ 113767 w 156400"/>
                  <a:gd name="connsiteY0" fmla="*/ 105598 h 154114"/>
                  <a:gd name="connsiteX1" fmla="*/ 91479 w 156400"/>
                  <a:gd name="connsiteY1" fmla="*/ 56353 h 154114"/>
                  <a:gd name="connsiteX2" fmla="*/ 151581 w 156400"/>
                  <a:gd name="connsiteY2" fmla="*/ 56353 h 154114"/>
                  <a:gd name="connsiteX3" fmla="*/ 151581 w 156400"/>
                  <a:gd name="connsiteY3" fmla="*/ 46066 h 154114"/>
                  <a:gd name="connsiteX4" fmla="*/ 78620 w 156400"/>
                  <a:gd name="connsiteY4" fmla="*/ 46066 h 154114"/>
                  <a:gd name="connsiteX5" fmla="*/ 83097 w 156400"/>
                  <a:gd name="connsiteY5" fmla="*/ 1299 h 154114"/>
                  <a:gd name="connsiteX6" fmla="*/ 83097 w 156400"/>
                  <a:gd name="connsiteY6" fmla="*/ -35 h 154114"/>
                  <a:gd name="connsiteX7" fmla="*/ 73000 w 156400"/>
                  <a:gd name="connsiteY7" fmla="*/ -35 h 154114"/>
                  <a:gd name="connsiteX8" fmla="*/ 73000 w 156400"/>
                  <a:gd name="connsiteY8" fmla="*/ 1108 h 154114"/>
                  <a:gd name="connsiteX9" fmla="*/ 68333 w 156400"/>
                  <a:gd name="connsiteY9" fmla="*/ 46066 h 154114"/>
                  <a:gd name="connsiteX10" fmla="*/ 6992 w 156400"/>
                  <a:gd name="connsiteY10" fmla="*/ 46066 h 154114"/>
                  <a:gd name="connsiteX11" fmla="*/ 6992 w 156400"/>
                  <a:gd name="connsiteY11" fmla="*/ 56353 h 154114"/>
                  <a:gd name="connsiteX12" fmla="*/ 66523 w 156400"/>
                  <a:gd name="connsiteY12" fmla="*/ 56353 h 154114"/>
                  <a:gd name="connsiteX13" fmla="*/ 51569 w 156400"/>
                  <a:gd name="connsiteY13" fmla="*/ 100359 h 154114"/>
                  <a:gd name="connsiteX14" fmla="*/ 1372 w 156400"/>
                  <a:gd name="connsiteY14" fmla="*/ 144745 h 154114"/>
                  <a:gd name="connsiteX15" fmla="*/ -57 w 156400"/>
                  <a:gd name="connsiteY15" fmla="*/ 145602 h 154114"/>
                  <a:gd name="connsiteX16" fmla="*/ 7278 w 156400"/>
                  <a:gd name="connsiteY16" fmla="*/ 153508 h 154114"/>
                  <a:gd name="connsiteX17" fmla="*/ 8135 w 156400"/>
                  <a:gd name="connsiteY17" fmla="*/ 153032 h 154114"/>
                  <a:gd name="connsiteX18" fmla="*/ 61380 w 156400"/>
                  <a:gd name="connsiteY18" fmla="*/ 105407 h 154114"/>
                  <a:gd name="connsiteX19" fmla="*/ 76905 w 156400"/>
                  <a:gd name="connsiteY19" fmla="*/ 56830 h 154114"/>
                  <a:gd name="connsiteX20" fmla="*/ 81477 w 156400"/>
                  <a:gd name="connsiteY20" fmla="*/ 56830 h 154114"/>
                  <a:gd name="connsiteX21" fmla="*/ 105195 w 156400"/>
                  <a:gd name="connsiteY21" fmla="*/ 111312 h 154114"/>
                  <a:gd name="connsiteX22" fmla="*/ 148629 w 156400"/>
                  <a:gd name="connsiteY22" fmla="*/ 153413 h 154114"/>
                  <a:gd name="connsiteX23" fmla="*/ 149676 w 156400"/>
                  <a:gd name="connsiteY23" fmla="*/ 154080 h 154114"/>
                  <a:gd name="connsiteX24" fmla="*/ 156344 w 156400"/>
                  <a:gd name="connsiteY24" fmla="*/ 144555 h 154114"/>
                  <a:gd name="connsiteX25" fmla="*/ 155201 w 156400"/>
                  <a:gd name="connsiteY25" fmla="*/ 143888 h 154114"/>
                  <a:gd name="connsiteX26" fmla="*/ 113767 w 156400"/>
                  <a:gd name="connsiteY26" fmla="*/ 105598 h 154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56400" h="154114">
                    <a:moveTo>
                      <a:pt x="113767" y="105598"/>
                    </a:moveTo>
                    <a:cubicBezTo>
                      <a:pt x="102737" y="91062"/>
                      <a:pt x="95127" y="74232"/>
                      <a:pt x="91479" y="56353"/>
                    </a:cubicBezTo>
                    <a:lnTo>
                      <a:pt x="151581" y="56353"/>
                    </a:lnTo>
                    <a:lnTo>
                      <a:pt x="151581" y="46066"/>
                    </a:lnTo>
                    <a:lnTo>
                      <a:pt x="78620" y="46066"/>
                    </a:lnTo>
                    <a:cubicBezTo>
                      <a:pt x="80430" y="33493"/>
                      <a:pt x="81954" y="18825"/>
                      <a:pt x="83097" y="1299"/>
                    </a:cubicBezTo>
                    <a:lnTo>
                      <a:pt x="83097" y="-35"/>
                    </a:lnTo>
                    <a:lnTo>
                      <a:pt x="73000" y="-35"/>
                    </a:lnTo>
                    <a:lnTo>
                      <a:pt x="73000" y="1108"/>
                    </a:lnTo>
                    <a:cubicBezTo>
                      <a:pt x="71857" y="17396"/>
                      <a:pt x="70333" y="32827"/>
                      <a:pt x="68333" y="46066"/>
                    </a:cubicBezTo>
                    <a:lnTo>
                      <a:pt x="6992" y="46066"/>
                    </a:lnTo>
                    <a:lnTo>
                      <a:pt x="6992" y="56353"/>
                    </a:lnTo>
                    <a:lnTo>
                      <a:pt x="66523" y="56353"/>
                    </a:lnTo>
                    <a:cubicBezTo>
                      <a:pt x="64151" y="71784"/>
                      <a:pt x="59094" y="86681"/>
                      <a:pt x="51569" y="100359"/>
                    </a:cubicBezTo>
                    <a:cubicBezTo>
                      <a:pt x="39101" y="119371"/>
                      <a:pt x="21765" y="134696"/>
                      <a:pt x="1372" y="144745"/>
                    </a:cubicBezTo>
                    <a:lnTo>
                      <a:pt x="-57" y="145602"/>
                    </a:lnTo>
                    <a:lnTo>
                      <a:pt x="7278" y="153508"/>
                    </a:lnTo>
                    <a:lnTo>
                      <a:pt x="8135" y="153032"/>
                    </a:lnTo>
                    <a:cubicBezTo>
                      <a:pt x="30023" y="142497"/>
                      <a:pt x="48483" y="125990"/>
                      <a:pt x="61380" y="105407"/>
                    </a:cubicBezTo>
                    <a:cubicBezTo>
                      <a:pt x="69209" y="90186"/>
                      <a:pt x="74458" y="73774"/>
                      <a:pt x="76905" y="56830"/>
                    </a:cubicBezTo>
                    <a:lnTo>
                      <a:pt x="81477" y="56830"/>
                    </a:lnTo>
                    <a:cubicBezTo>
                      <a:pt x="85326" y="76499"/>
                      <a:pt x="93422" y="95091"/>
                      <a:pt x="105195" y="111312"/>
                    </a:cubicBezTo>
                    <a:cubicBezTo>
                      <a:pt x="116672" y="128143"/>
                      <a:pt x="131446" y="142469"/>
                      <a:pt x="148629" y="153413"/>
                    </a:cubicBezTo>
                    <a:lnTo>
                      <a:pt x="149676" y="154080"/>
                    </a:lnTo>
                    <a:lnTo>
                      <a:pt x="156344" y="144555"/>
                    </a:lnTo>
                    <a:lnTo>
                      <a:pt x="155201" y="143888"/>
                    </a:lnTo>
                    <a:cubicBezTo>
                      <a:pt x="138913" y="134096"/>
                      <a:pt x="124816" y="121057"/>
                      <a:pt x="113767" y="10559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55274E37-2EC7-61D7-72F8-E4084D0E64D4}"/>
                  </a:ext>
                </a:extLst>
              </p:cNvPr>
              <p:cNvSpPr/>
              <p:nvPr/>
            </p:nvSpPr>
            <p:spPr>
              <a:xfrm>
                <a:off x="8701028" y="5816703"/>
                <a:ext cx="156495" cy="154971"/>
              </a:xfrm>
              <a:custGeom>
                <a:avLst/>
                <a:gdLst>
                  <a:gd name="connsiteX0" fmla="*/ 91098 w 156495"/>
                  <a:gd name="connsiteY0" fmla="*/ 18253 h 154971"/>
                  <a:gd name="connsiteX1" fmla="*/ 90336 w 156495"/>
                  <a:gd name="connsiteY1" fmla="*/ 17491 h 154971"/>
                  <a:gd name="connsiteX2" fmla="*/ 70524 w 156495"/>
                  <a:gd name="connsiteY2" fmla="*/ 537 h 154971"/>
                  <a:gd name="connsiteX3" fmla="*/ 69571 w 156495"/>
                  <a:gd name="connsiteY3" fmla="*/ -35 h 154971"/>
                  <a:gd name="connsiteX4" fmla="*/ 63380 w 156495"/>
                  <a:gd name="connsiteY4" fmla="*/ 7204 h 154971"/>
                  <a:gd name="connsiteX5" fmla="*/ 64523 w 156495"/>
                  <a:gd name="connsiteY5" fmla="*/ 8062 h 154971"/>
                  <a:gd name="connsiteX6" fmla="*/ 82906 w 156495"/>
                  <a:gd name="connsiteY6" fmla="*/ 24635 h 154971"/>
                  <a:gd name="connsiteX7" fmla="*/ -57 w 156495"/>
                  <a:gd name="connsiteY7" fmla="*/ 24635 h 154971"/>
                  <a:gd name="connsiteX8" fmla="*/ -57 w 156495"/>
                  <a:gd name="connsiteY8" fmla="*/ 34160 h 154971"/>
                  <a:gd name="connsiteX9" fmla="*/ 72905 w 156495"/>
                  <a:gd name="connsiteY9" fmla="*/ 34160 h 154971"/>
                  <a:gd name="connsiteX10" fmla="*/ 72905 w 156495"/>
                  <a:gd name="connsiteY10" fmla="*/ 62735 h 154971"/>
                  <a:gd name="connsiteX11" fmla="*/ 18136 w 156495"/>
                  <a:gd name="connsiteY11" fmla="*/ 62735 h 154971"/>
                  <a:gd name="connsiteX12" fmla="*/ 18136 w 156495"/>
                  <a:gd name="connsiteY12" fmla="*/ 140173 h 154971"/>
                  <a:gd name="connsiteX13" fmla="*/ 29185 w 156495"/>
                  <a:gd name="connsiteY13" fmla="*/ 140173 h 154971"/>
                  <a:gd name="connsiteX14" fmla="*/ 29185 w 156495"/>
                  <a:gd name="connsiteY14" fmla="*/ 72546 h 154971"/>
                  <a:gd name="connsiteX15" fmla="*/ 72905 w 156495"/>
                  <a:gd name="connsiteY15" fmla="*/ 72546 h 154971"/>
                  <a:gd name="connsiteX16" fmla="*/ 72905 w 156495"/>
                  <a:gd name="connsiteY16" fmla="*/ 154937 h 154971"/>
                  <a:gd name="connsiteX17" fmla="*/ 83954 w 156495"/>
                  <a:gd name="connsiteY17" fmla="*/ 154937 h 154971"/>
                  <a:gd name="connsiteX18" fmla="*/ 83954 w 156495"/>
                  <a:gd name="connsiteY18" fmla="*/ 72546 h 154971"/>
                  <a:gd name="connsiteX19" fmla="*/ 129674 w 156495"/>
                  <a:gd name="connsiteY19" fmla="*/ 72546 h 154971"/>
                  <a:gd name="connsiteX20" fmla="*/ 129674 w 156495"/>
                  <a:gd name="connsiteY20" fmla="*/ 122552 h 154971"/>
                  <a:gd name="connsiteX21" fmla="*/ 126436 w 156495"/>
                  <a:gd name="connsiteY21" fmla="*/ 128458 h 154971"/>
                  <a:gd name="connsiteX22" fmla="*/ 103385 w 156495"/>
                  <a:gd name="connsiteY22" fmla="*/ 123409 h 154971"/>
                  <a:gd name="connsiteX23" fmla="*/ 101480 w 156495"/>
                  <a:gd name="connsiteY23" fmla="*/ 122647 h 154971"/>
                  <a:gd name="connsiteX24" fmla="*/ 102337 w 156495"/>
                  <a:gd name="connsiteY24" fmla="*/ 133315 h 154971"/>
                  <a:gd name="connsiteX25" fmla="*/ 103099 w 156495"/>
                  <a:gd name="connsiteY25" fmla="*/ 133315 h 154971"/>
                  <a:gd name="connsiteX26" fmla="*/ 126436 w 156495"/>
                  <a:gd name="connsiteY26" fmla="*/ 137887 h 154971"/>
                  <a:gd name="connsiteX27" fmla="*/ 140723 w 156495"/>
                  <a:gd name="connsiteY27" fmla="*/ 126857 h 154971"/>
                  <a:gd name="connsiteX28" fmla="*/ 140723 w 156495"/>
                  <a:gd name="connsiteY28" fmla="*/ 123600 h 154971"/>
                  <a:gd name="connsiteX29" fmla="*/ 140723 w 156495"/>
                  <a:gd name="connsiteY29" fmla="*/ 62545 h 154971"/>
                  <a:gd name="connsiteX30" fmla="*/ 83573 w 156495"/>
                  <a:gd name="connsiteY30" fmla="*/ 62545 h 154971"/>
                  <a:gd name="connsiteX31" fmla="*/ 83573 w 156495"/>
                  <a:gd name="connsiteY31" fmla="*/ 33970 h 154971"/>
                  <a:gd name="connsiteX32" fmla="*/ 156439 w 156495"/>
                  <a:gd name="connsiteY32" fmla="*/ 33970 h 154971"/>
                  <a:gd name="connsiteX33" fmla="*/ 156439 w 156495"/>
                  <a:gd name="connsiteY33" fmla="*/ 24445 h 154971"/>
                  <a:gd name="connsiteX34" fmla="*/ 85287 w 156495"/>
                  <a:gd name="connsiteY34" fmla="*/ 24445 h 154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56495" h="154971">
                    <a:moveTo>
                      <a:pt x="91098" y="18253"/>
                    </a:moveTo>
                    <a:lnTo>
                      <a:pt x="90336" y="17491"/>
                    </a:lnTo>
                    <a:cubicBezTo>
                      <a:pt x="84487" y="11014"/>
                      <a:pt x="77829" y="5318"/>
                      <a:pt x="70524" y="537"/>
                    </a:cubicBezTo>
                    <a:lnTo>
                      <a:pt x="69571" y="-35"/>
                    </a:lnTo>
                    <a:lnTo>
                      <a:pt x="63380" y="7204"/>
                    </a:lnTo>
                    <a:lnTo>
                      <a:pt x="64523" y="8062"/>
                    </a:lnTo>
                    <a:cubicBezTo>
                      <a:pt x="71352" y="12757"/>
                      <a:pt x="77534" y="18330"/>
                      <a:pt x="82906" y="24635"/>
                    </a:cubicBezTo>
                    <a:lnTo>
                      <a:pt x="-57" y="24635"/>
                    </a:lnTo>
                    <a:lnTo>
                      <a:pt x="-57" y="34160"/>
                    </a:lnTo>
                    <a:lnTo>
                      <a:pt x="72905" y="34160"/>
                    </a:lnTo>
                    <a:lnTo>
                      <a:pt x="72905" y="62735"/>
                    </a:lnTo>
                    <a:lnTo>
                      <a:pt x="18136" y="62735"/>
                    </a:lnTo>
                    <a:lnTo>
                      <a:pt x="18136" y="140173"/>
                    </a:lnTo>
                    <a:lnTo>
                      <a:pt x="29185" y="140173"/>
                    </a:lnTo>
                    <a:lnTo>
                      <a:pt x="29185" y="72546"/>
                    </a:lnTo>
                    <a:lnTo>
                      <a:pt x="72905" y="72546"/>
                    </a:lnTo>
                    <a:lnTo>
                      <a:pt x="72905" y="154937"/>
                    </a:lnTo>
                    <a:lnTo>
                      <a:pt x="83954" y="154937"/>
                    </a:lnTo>
                    <a:lnTo>
                      <a:pt x="83954" y="72546"/>
                    </a:lnTo>
                    <a:lnTo>
                      <a:pt x="129674" y="72546"/>
                    </a:lnTo>
                    <a:lnTo>
                      <a:pt x="129674" y="122552"/>
                    </a:lnTo>
                    <a:cubicBezTo>
                      <a:pt x="129674" y="128458"/>
                      <a:pt x="127293" y="128458"/>
                      <a:pt x="126436" y="128458"/>
                    </a:cubicBezTo>
                    <a:cubicBezTo>
                      <a:pt x="118511" y="128191"/>
                      <a:pt x="110700" y="126476"/>
                      <a:pt x="103385" y="123409"/>
                    </a:cubicBezTo>
                    <a:lnTo>
                      <a:pt x="101480" y="122647"/>
                    </a:lnTo>
                    <a:lnTo>
                      <a:pt x="102337" y="133315"/>
                    </a:lnTo>
                    <a:lnTo>
                      <a:pt x="103099" y="133315"/>
                    </a:lnTo>
                    <a:cubicBezTo>
                      <a:pt x="110576" y="136116"/>
                      <a:pt x="118453" y="137659"/>
                      <a:pt x="126436" y="137887"/>
                    </a:cubicBezTo>
                    <a:cubicBezTo>
                      <a:pt x="133427" y="138783"/>
                      <a:pt x="139828" y="133849"/>
                      <a:pt x="140723" y="126857"/>
                    </a:cubicBezTo>
                    <a:cubicBezTo>
                      <a:pt x="140866" y="125772"/>
                      <a:pt x="140866" y="124686"/>
                      <a:pt x="140723" y="123600"/>
                    </a:cubicBezTo>
                    <a:lnTo>
                      <a:pt x="140723" y="62545"/>
                    </a:lnTo>
                    <a:lnTo>
                      <a:pt x="83573" y="62545"/>
                    </a:lnTo>
                    <a:lnTo>
                      <a:pt x="83573" y="33970"/>
                    </a:lnTo>
                    <a:lnTo>
                      <a:pt x="156439" y="33970"/>
                    </a:lnTo>
                    <a:lnTo>
                      <a:pt x="156439" y="24445"/>
                    </a:lnTo>
                    <a:lnTo>
                      <a:pt x="85287" y="2444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6A1CBD84-C584-FDD2-9343-82B34972D986}"/>
                  </a:ext>
                </a:extLst>
              </p:cNvPr>
              <p:cNvSpPr/>
              <p:nvPr/>
            </p:nvSpPr>
            <p:spPr>
              <a:xfrm>
                <a:off x="8305455" y="5825275"/>
                <a:ext cx="33527" cy="29717"/>
              </a:xfrm>
              <a:custGeom>
                <a:avLst/>
                <a:gdLst>
                  <a:gd name="connsiteX0" fmla="*/ 26423 w 33527"/>
                  <a:gd name="connsiteY0" fmla="*/ 28731 h 29717"/>
                  <a:gd name="connsiteX1" fmla="*/ 27471 w 33527"/>
                  <a:gd name="connsiteY1" fmla="*/ 29683 h 29717"/>
                  <a:gd name="connsiteX2" fmla="*/ 33471 w 33527"/>
                  <a:gd name="connsiteY2" fmla="*/ 21682 h 29717"/>
                  <a:gd name="connsiteX3" fmla="*/ 32709 w 33527"/>
                  <a:gd name="connsiteY3" fmla="*/ 20920 h 29717"/>
                  <a:gd name="connsiteX4" fmla="*/ 6420 w 33527"/>
                  <a:gd name="connsiteY4" fmla="*/ 537 h 29717"/>
                  <a:gd name="connsiteX5" fmla="*/ 5468 w 33527"/>
                  <a:gd name="connsiteY5" fmla="*/ -35 h 29717"/>
                  <a:gd name="connsiteX6" fmla="*/ -57 w 33527"/>
                  <a:gd name="connsiteY6" fmla="*/ 7299 h 29717"/>
                  <a:gd name="connsiteX7" fmla="*/ 1086 w 33527"/>
                  <a:gd name="connsiteY7" fmla="*/ 7966 h 29717"/>
                  <a:gd name="connsiteX8" fmla="*/ 26423 w 33527"/>
                  <a:gd name="connsiteY8" fmla="*/ 28731 h 29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527" h="29717">
                    <a:moveTo>
                      <a:pt x="26423" y="28731"/>
                    </a:moveTo>
                    <a:lnTo>
                      <a:pt x="27471" y="29683"/>
                    </a:lnTo>
                    <a:lnTo>
                      <a:pt x="33471" y="21682"/>
                    </a:lnTo>
                    <a:lnTo>
                      <a:pt x="32709" y="20920"/>
                    </a:lnTo>
                    <a:cubicBezTo>
                      <a:pt x="24728" y="13176"/>
                      <a:pt x="15911" y="6337"/>
                      <a:pt x="6420" y="537"/>
                    </a:cubicBezTo>
                    <a:lnTo>
                      <a:pt x="5468" y="-35"/>
                    </a:lnTo>
                    <a:lnTo>
                      <a:pt x="-57" y="7299"/>
                    </a:lnTo>
                    <a:lnTo>
                      <a:pt x="1086" y="7966"/>
                    </a:lnTo>
                    <a:cubicBezTo>
                      <a:pt x="10262" y="13948"/>
                      <a:pt x="18757" y="20911"/>
                      <a:pt x="26423" y="287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73C08050-0FF5-BBAD-7642-1EC3583D9F14}"/>
                  </a:ext>
                </a:extLst>
              </p:cNvPr>
              <p:cNvSpPr/>
              <p:nvPr/>
            </p:nvSpPr>
            <p:spPr>
              <a:xfrm>
                <a:off x="8333363" y="5818227"/>
                <a:ext cx="121919" cy="149637"/>
              </a:xfrm>
              <a:custGeom>
                <a:avLst/>
                <a:gdLst>
                  <a:gd name="connsiteX0" fmla="*/ 83668 w 121919"/>
                  <a:gd name="connsiteY0" fmla="*/ 64164 h 149637"/>
                  <a:gd name="connsiteX1" fmla="*/ 118720 w 121919"/>
                  <a:gd name="connsiteY1" fmla="*/ 64164 h 149637"/>
                  <a:gd name="connsiteX2" fmla="*/ 118720 w 121919"/>
                  <a:gd name="connsiteY2" fmla="*/ 55115 h 149637"/>
                  <a:gd name="connsiteX3" fmla="*/ 81477 w 121919"/>
                  <a:gd name="connsiteY3" fmla="*/ 55115 h 149637"/>
                  <a:gd name="connsiteX4" fmla="*/ 81477 w 121919"/>
                  <a:gd name="connsiteY4" fmla="*/ 33398 h 149637"/>
                  <a:gd name="connsiteX5" fmla="*/ 110052 w 121919"/>
                  <a:gd name="connsiteY5" fmla="*/ 33398 h 149637"/>
                  <a:gd name="connsiteX6" fmla="*/ 110052 w 121919"/>
                  <a:gd name="connsiteY6" fmla="*/ 24826 h 149637"/>
                  <a:gd name="connsiteX7" fmla="*/ 81477 w 121919"/>
                  <a:gd name="connsiteY7" fmla="*/ 24826 h 149637"/>
                  <a:gd name="connsiteX8" fmla="*/ 81477 w 121919"/>
                  <a:gd name="connsiteY8" fmla="*/ -35 h 149637"/>
                  <a:gd name="connsiteX9" fmla="*/ 71952 w 121919"/>
                  <a:gd name="connsiteY9" fmla="*/ -35 h 149637"/>
                  <a:gd name="connsiteX10" fmla="*/ 71952 w 121919"/>
                  <a:gd name="connsiteY10" fmla="*/ 24826 h 149637"/>
                  <a:gd name="connsiteX11" fmla="*/ 43758 w 121919"/>
                  <a:gd name="connsiteY11" fmla="*/ 24826 h 149637"/>
                  <a:gd name="connsiteX12" fmla="*/ 43758 w 121919"/>
                  <a:gd name="connsiteY12" fmla="*/ -35 h 149637"/>
                  <a:gd name="connsiteX13" fmla="*/ 34233 w 121919"/>
                  <a:gd name="connsiteY13" fmla="*/ -35 h 149637"/>
                  <a:gd name="connsiteX14" fmla="*/ 34233 w 121919"/>
                  <a:gd name="connsiteY14" fmla="*/ 24826 h 149637"/>
                  <a:gd name="connsiteX15" fmla="*/ 9849 w 121919"/>
                  <a:gd name="connsiteY15" fmla="*/ 24826 h 149637"/>
                  <a:gd name="connsiteX16" fmla="*/ 9849 w 121919"/>
                  <a:gd name="connsiteY16" fmla="*/ 33779 h 149637"/>
                  <a:gd name="connsiteX17" fmla="*/ 34043 w 121919"/>
                  <a:gd name="connsiteY17" fmla="*/ 33779 h 149637"/>
                  <a:gd name="connsiteX18" fmla="*/ 34043 w 121919"/>
                  <a:gd name="connsiteY18" fmla="*/ 55496 h 149637"/>
                  <a:gd name="connsiteX19" fmla="*/ 134 w 121919"/>
                  <a:gd name="connsiteY19" fmla="*/ 55496 h 149637"/>
                  <a:gd name="connsiteX20" fmla="*/ 134 w 121919"/>
                  <a:gd name="connsiteY20" fmla="*/ 64545 h 149637"/>
                  <a:gd name="connsiteX21" fmla="*/ 32995 w 121919"/>
                  <a:gd name="connsiteY21" fmla="*/ 64545 h 149637"/>
                  <a:gd name="connsiteX22" fmla="*/ 23470 w 121919"/>
                  <a:gd name="connsiteY22" fmla="*/ 80547 h 149637"/>
                  <a:gd name="connsiteX23" fmla="*/ 1182 w 121919"/>
                  <a:gd name="connsiteY23" fmla="*/ 101026 h 149637"/>
                  <a:gd name="connsiteX24" fmla="*/ -57 w 121919"/>
                  <a:gd name="connsiteY24" fmla="*/ 101883 h 149637"/>
                  <a:gd name="connsiteX25" fmla="*/ 7182 w 121919"/>
                  <a:gd name="connsiteY25" fmla="*/ 108931 h 149637"/>
                  <a:gd name="connsiteX26" fmla="*/ 8040 w 121919"/>
                  <a:gd name="connsiteY26" fmla="*/ 108265 h 149637"/>
                  <a:gd name="connsiteX27" fmla="*/ 29376 w 121919"/>
                  <a:gd name="connsiteY27" fmla="*/ 87786 h 149637"/>
                  <a:gd name="connsiteX28" fmla="*/ 29376 w 121919"/>
                  <a:gd name="connsiteY28" fmla="*/ 133315 h 149637"/>
                  <a:gd name="connsiteX29" fmla="*/ 34424 w 121919"/>
                  <a:gd name="connsiteY29" fmla="*/ 146174 h 149637"/>
                  <a:gd name="connsiteX30" fmla="*/ 82906 w 121919"/>
                  <a:gd name="connsiteY30" fmla="*/ 149603 h 149637"/>
                  <a:gd name="connsiteX31" fmla="*/ 106814 w 121919"/>
                  <a:gd name="connsiteY31" fmla="*/ 142650 h 149637"/>
                  <a:gd name="connsiteX32" fmla="*/ 109481 w 121919"/>
                  <a:gd name="connsiteY32" fmla="*/ 120266 h 149637"/>
                  <a:gd name="connsiteX33" fmla="*/ 109481 w 121919"/>
                  <a:gd name="connsiteY33" fmla="*/ 119504 h 149637"/>
                  <a:gd name="connsiteX34" fmla="*/ 99099 w 121919"/>
                  <a:gd name="connsiteY34" fmla="*/ 114456 h 149637"/>
                  <a:gd name="connsiteX35" fmla="*/ 99099 w 121919"/>
                  <a:gd name="connsiteY35" fmla="*/ 118171 h 149637"/>
                  <a:gd name="connsiteX36" fmla="*/ 97575 w 121919"/>
                  <a:gd name="connsiteY36" fmla="*/ 135792 h 149637"/>
                  <a:gd name="connsiteX37" fmla="*/ 82906 w 121919"/>
                  <a:gd name="connsiteY37" fmla="*/ 139888 h 149637"/>
                  <a:gd name="connsiteX38" fmla="*/ 41568 w 121919"/>
                  <a:gd name="connsiteY38" fmla="*/ 137792 h 149637"/>
                  <a:gd name="connsiteX39" fmla="*/ 39091 w 121919"/>
                  <a:gd name="connsiteY39" fmla="*/ 132839 h 149637"/>
                  <a:gd name="connsiteX40" fmla="*/ 39091 w 121919"/>
                  <a:gd name="connsiteY40" fmla="*/ 115694 h 149637"/>
                  <a:gd name="connsiteX41" fmla="*/ 87288 w 121919"/>
                  <a:gd name="connsiteY41" fmla="*/ 115694 h 149637"/>
                  <a:gd name="connsiteX42" fmla="*/ 87288 w 121919"/>
                  <a:gd name="connsiteY42" fmla="*/ 82928 h 149637"/>
                  <a:gd name="connsiteX43" fmla="*/ 113386 w 121919"/>
                  <a:gd name="connsiteY43" fmla="*/ 103788 h 149637"/>
                  <a:gd name="connsiteX44" fmla="*/ 114339 w 121919"/>
                  <a:gd name="connsiteY44" fmla="*/ 104359 h 149637"/>
                  <a:gd name="connsiteX45" fmla="*/ 121863 w 121919"/>
                  <a:gd name="connsiteY45" fmla="*/ 95882 h 149637"/>
                  <a:gd name="connsiteX46" fmla="*/ 120530 w 121919"/>
                  <a:gd name="connsiteY46" fmla="*/ 95120 h 149637"/>
                  <a:gd name="connsiteX47" fmla="*/ 83668 w 121919"/>
                  <a:gd name="connsiteY47" fmla="*/ 64164 h 149637"/>
                  <a:gd name="connsiteX48" fmla="*/ 39091 w 121919"/>
                  <a:gd name="connsiteY48" fmla="*/ 106550 h 149637"/>
                  <a:gd name="connsiteX49" fmla="*/ 39091 w 121919"/>
                  <a:gd name="connsiteY49" fmla="*/ 88929 h 149637"/>
                  <a:gd name="connsiteX50" fmla="*/ 77191 w 121919"/>
                  <a:gd name="connsiteY50" fmla="*/ 88929 h 149637"/>
                  <a:gd name="connsiteX51" fmla="*/ 77191 w 121919"/>
                  <a:gd name="connsiteY51" fmla="*/ 106550 h 149637"/>
                  <a:gd name="connsiteX52" fmla="*/ 71762 w 121919"/>
                  <a:gd name="connsiteY52" fmla="*/ 33398 h 149637"/>
                  <a:gd name="connsiteX53" fmla="*/ 71762 w 121919"/>
                  <a:gd name="connsiteY53" fmla="*/ 55115 h 149637"/>
                  <a:gd name="connsiteX54" fmla="*/ 43758 w 121919"/>
                  <a:gd name="connsiteY54" fmla="*/ 55115 h 149637"/>
                  <a:gd name="connsiteX55" fmla="*/ 43758 w 121919"/>
                  <a:gd name="connsiteY55" fmla="*/ 33398 h 149637"/>
                  <a:gd name="connsiteX56" fmla="*/ 34900 w 121919"/>
                  <a:gd name="connsiteY56" fmla="*/ 79785 h 149637"/>
                  <a:gd name="connsiteX57" fmla="*/ 43568 w 121919"/>
                  <a:gd name="connsiteY57" fmla="*/ 64164 h 149637"/>
                  <a:gd name="connsiteX58" fmla="*/ 72143 w 121919"/>
                  <a:gd name="connsiteY58" fmla="*/ 64164 h 149637"/>
                  <a:gd name="connsiteX59" fmla="*/ 84240 w 121919"/>
                  <a:gd name="connsiteY59" fmla="*/ 79785 h 149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121919" h="149637">
                    <a:moveTo>
                      <a:pt x="83668" y="64164"/>
                    </a:moveTo>
                    <a:lnTo>
                      <a:pt x="118720" y="64164"/>
                    </a:lnTo>
                    <a:lnTo>
                      <a:pt x="118720" y="55115"/>
                    </a:lnTo>
                    <a:lnTo>
                      <a:pt x="81477" y="55115"/>
                    </a:lnTo>
                    <a:lnTo>
                      <a:pt x="81477" y="33398"/>
                    </a:lnTo>
                    <a:lnTo>
                      <a:pt x="110052" y="33398"/>
                    </a:lnTo>
                    <a:lnTo>
                      <a:pt x="110052" y="24826"/>
                    </a:lnTo>
                    <a:lnTo>
                      <a:pt x="81477" y="24826"/>
                    </a:lnTo>
                    <a:lnTo>
                      <a:pt x="81477" y="-35"/>
                    </a:lnTo>
                    <a:lnTo>
                      <a:pt x="71952" y="-35"/>
                    </a:lnTo>
                    <a:lnTo>
                      <a:pt x="71952" y="24826"/>
                    </a:lnTo>
                    <a:lnTo>
                      <a:pt x="43758" y="24826"/>
                    </a:lnTo>
                    <a:lnTo>
                      <a:pt x="43758" y="-35"/>
                    </a:lnTo>
                    <a:lnTo>
                      <a:pt x="34233" y="-35"/>
                    </a:lnTo>
                    <a:lnTo>
                      <a:pt x="34233" y="24826"/>
                    </a:lnTo>
                    <a:lnTo>
                      <a:pt x="9849" y="24826"/>
                    </a:lnTo>
                    <a:lnTo>
                      <a:pt x="9849" y="33779"/>
                    </a:lnTo>
                    <a:lnTo>
                      <a:pt x="34043" y="33779"/>
                    </a:lnTo>
                    <a:lnTo>
                      <a:pt x="34043" y="55496"/>
                    </a:lnTo>
                    <a:lnTo>
                      <a:pt x="134" y="55496"/>
                    </a:lnTo>
                    <a:lnTo>
                      <a:pt x="134" y="64545"/>
                    </a:lnTo>
                    <a:lnTo>
                      <a:pt x="32995" y="64545"/>
                    </a:lnTo>
                    <a:cubicBezTo>
                      <a:pt x="30366" y="70184"/>
                      <a:pt x="27175" y="75546"/>
                      <a:pt x="23470" y="80547"/>
                    </a:cubicBezTo>
                    <a:cubicBezTo>
                      <a:pt x="17011" y="88357"/>
                      <a:pt x="9511" y="95253"/>
                      <a:pt x="1182" y="101026"/>
                    </a:cubicBezTo>
                    <a:lnTo>
                      <a:pt x="-57" y="101883"/>
                    </a:lnTo>
                    <a:lnTo>
                      <a:pt x="7182" y="108931"/>
                    </a:lnTo>
                    <a:lnTo>
                      <a:pt x="8040" y="108265"/>
                    </a:lnTo>
                    <a:cubicBezTo>
                      <a:pt x="15988" y="102369"/>
                      <a:pt x="23158" y="95482"/>
                      <a:pt x="29376" y="87786"/>
                    </a:cubicBezTo>
                    <a:lnTo>
                      <a:pt x="29376" y="133315"/>
                    </a:lnTo>
                    <a:cubicBezTo>
                      <a:pt x="28577" y="138202"/>
                      <a:pt x="30514" y="143136"/>
                      <a:pt x="34424" y="146174"/>
                    </a:cubicBezTo>
                    <a:cubicBezTo>
                      <a:pt x="38520" y="148841"/>
                      <a:pt x="49378" y="149603"/>
                      <a:pt x="82906" y="149603"/>
                    </a:cubicBezTo>
                    <a:cubicBezTo>
                      <a:pt x="98432" y="149603"/>
                      <a:pt x="104433" y="147793"/>
                      <a:pt x="106814" y="142650"/>
                    </a:cubicBezTo>
                    <a:cubicBezTo>
                      <a:pt x="108777" y="135354"/>
                      <a:pt x="109675" y="127819"/>
                      <a:pt x="109481" y="120266"/>
                    </a:cubicBezTo>
                    <a:lnTo>
                      <a:pt x="109481" y="119504"/>
                    </a:lnTo>
                    <a:lnTo>
                      <a:pt x="99099" y="114456"/>
                    </a:lnTo>
                    <a:lnTo>
                      <a:pt x="99099" y="118171"/>
                    </a:lnTo>
                    <a:cubicBezTo>
                      <a:pt x="99181" y="124076"/>
                      <a:pt x="98670" y="129981"/>
                      <a:pt x="97575" y="135792"/>
                    </a:cubicBezTo>
                    <a:cubicBezTo>
                      <a:pt x="96146" y="139316"/>
                      <a:pt x="91860" y="139888"/>
                      <a:pt x="82906" y="139888"/>
                    </a:cubicBezTo>
                    <a:cubicBezTo>
                      <a:pt x="58141" y="139888"/>
                      <a:pt x="44806" y="139888"/>
                      <a:pt x="41568" y="137792"/>
                    </a:cubicBezTo>
                    <a:cubicBezTo>
                      <a:pt x="38329" y="135697"/>
                      <a:pt x="39091" y="135316"/>
                      <a:pt x="39091" y="132839"/>
                    </a:cubicBezTo>
                    <a:lnTo>
                      <a:pt x="39091" y="115694"/>
                    </a:lnTo>
                    <a:lnTo>
                      <a:pt x="87288" y="115694"/>
                    </a:lnTo>
                    <a:lnTo>
                      <a:pt x="87288" y="82928"/>
                    </a:lnTo>
                    <a:cubicBezTo>
                      <a:pt x="95209" y="90805"/>
                      <a:pt x="103959" y="97797"/>
                      <a:pt x="113386" y="103788"/>
                    </a:cubicBezTo>
                    <a:lnTo>
                      <a:pt x="114339" y="104359"/>
                    </a:lnTo>
                    <a:lnTo>
                      <a:pt x="121863" y="95882"/>
                    </a:lnTo>
                    <a:lnTo>
                      <a:pt x="120530" y="95120"/>
                    </a:lnTo>
                    <a:cubicBezTo>
                      <a:pt x="106280" y="87395"/>
                      <a:pt x="93741" y="76861"/>
                      <a:pt x="83668" y="64164"/>
                    </a:cubicBezTo>
                    <a:close/>
                    <a:moveTo>
                      <a:pt x="39091" y="106550"/>
                    </a:moveTo>
                    <a:lnTo>
                      <a:pt x="39091" y="88929"/>
                    </a:lnTo>
                    <a:lnTo>
                      <a:pt x="77191" y="88929"/>
                    </a:lnTo>
                    <a:lnTo>
                      <a:pt x="77191" y="106550"/>
                    </a:lnTo>
                    <a:close/>
                    <a:moveTo>
                      <a:pt x="71762" y="33398"/>
                    </a:moveTo>
                    <a:lnTo>
                      <a:pt x="71762" y="55115"/>
                    </a:lnTo>
                    <a:lnTo>
                      <a:pt x="43758" y="55115"/>
                    </a:lnTo>
                    <a:lnTo>
                      <a:pt x="43758" y="33398"/>
                    </a:lnTo>
                    <a:close/>
                    <a:moveTo>
                      <a:pt x="34900" y="79785"/>
                    </a:moveTo>
                    <a:cubicBezTo>
                      <a:pt x="38261" y="74851"/>
                      <a:pt x="41162" y="69622"/>
                      <a:pt x="43568" y="64164"/>
                    </a:cubicBezTo>
                    <a:lnTo>
                      <a:pt x="72143" y="64164"/>
                    </a:lnTo>
                    <a:cubicBezTo>
                      <a:pt x="75632" y="69774"/>
                      <a:pt x="79686" y="75003"/>
                      <a:pt x="84240" y="7978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CEC2D022-D82B-0116-DC73-5481E1943AD2}"/>
                  </a:ext>
                </a:extLst>
              </p:cNvPr>
              <p:cNvSpPr/>
              <p:nvPr/>
            </p:nvSpPr>
            <p:spPr>
              <a:xfrm>
                <a:off x="8298883" y="5901190"/>
                <a:ext cx="36290" cy="70294"/>
              </a:xfrm>
              <a:custGeom>
                <a:avLst/>
                <a:gdLst>
                  <a:gd name="connsiteX0" fmla="*/ 36043 w 36290"/>
                  <a:gd name="connsiteY0" fmla="*/ 5490 h 70294"/>
                  <a:gd name="connsiteX1" fmla="*/ 28042 w 36290"/>
                  <a:gd name="connsiteY1" fmla="*/ -35 h 70294"/>
                  <a:gd name="connsiteX2" fmla="*/ 28042 w 36290"/>
                  <a:gd name="connsiteY2" fmla="*/ 1680 h 70294"/>
                  <a:gd name="connsiteX3" fmla="*/ 610 w 36290"/>
                  <a:gd name="connsiteY3" fmla="*/ 63116 h 70294"/>
                  <a:gd name="connsiteX4" fmla="*/ -57 w 36290"/>
                  <a:gd name="connsiteY4" fmla="*/ 64069 h 70294"/>
                  <a:gd name="connsiteX5" fmla="*/ 8706 w 36290"/>
                  <a:gd name="connsiteY5" fmla="*/ 70260 h 70294"/>
                  <a:gd name="connsiteX6" fmla="*/ 9468 w 36290"/>
                  <a:gd name="connsiteY6" fmla="*/ 69022 h 70294"/>
                  <a:gd name="connsiteX7" fmla="*/ 36234 w 36290"/>
                  <a:gd name="connsiteY7" fmla="*/ 6347 h 7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290" h="70294">
                    <a:moveTo>
                      <a:pt x="36043" y="5490"/>
                    </a:moveTo>
                    <a:lnTo>
                      <a:pt x="28042" y="-35"/>
                    </a:lnTo>
                    <a:lnTo>
                      <a:pt x="28042" y="1680"/>
                    </a:lnTo>
                    <a:cubicBezTo>
                      <a:pt x="21683" y="23292"/>
                      <a:pt x="12457" y="43952"/>
                      <a:pt x="610" y="63116"/>
                    </a:cubicBezTo>
                    <a:lnTo>
                      <a:pt x="-57" y="64069"/>
                    </a:lnTo>
                    <a:lnTo>
                      <a:pt x="8706" y="70260"/>
                    </a:lnTo>
                    <a:lnTo>
                      <a:pt x="9468" y="69022"/>
                    </a:lnTo>
                    <a:cubicBezTo>
                      <a:pt x="20793" y="49238"/>
                      <a:pt x="29775" y="28207"/>
                      <a:pt x="36234" y="634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1" name="任意多边形: 形状 50">
                <a:extLst>
                  <a:ext uri="{FF2B5EF4-FFF2-40B4-BE49-F238E27FC236}">
                    <a16:creationId xmlns:a16="http://schemas.microsoft.com/office/drawing/2014/main" id="{1C98D42A-5DE2-FF20-F756-AD4E776EFA51}"/>
                  </a:ext>
                </a:extLst>
              </p:cNvPr>
              <p:cNvSpPr/>
              <p:nvPr/>
            </p:nvSpPr>
            <p:spPr>
              <a:xfrm>
                <a:off x="8298311" y="5861470"/>
                <a:ext cx="33527" cy="32004"/>
              </a:xfrm>
              <a:custGeom>
                <a:avLst/>
                <a:gdLst>
                  <a:gd name="connsiteX0" fmla="*/ 26328 w 33527"/>
                  <a:gd name="connsiteY0" fmla="*/ 30826 h 32004"/>
                  <a:gd name="connsiteX1" fmla="*/ 27375 w 33527"/>
                  <a:gd name="connsiteY1" fmla="*/ 31969 h 32004"/>
                  <a:gd name="connsiteX2" fmla="*/ 33471 w 33527"/>
                  <a:gd name="connsiteY2" fmla="*/ 24159 h 32004"/>
                  <a:gd name="connsiteX3" fmla="*/ 32709 w 33527"/>
                  <a:gd name="connsiteY3" fmla="*/ 23302 h 32004"/>
                  <a:gd name="connsiteX4" fmla="*/ 6420 w 33527"/>
                  <a:gd name="connsiteY4" fmla="*/ 632 h 32004"/>
                  <a:gd name="connsiteX5" fmla="*/ 5468 w 33527"/>
                  <a:gd name="connsiteY5" fmla="*/ -35 h 32004"/>
                  <a:gd name="connsiteX6" fmla="*/ -57 w 33527"/>
                  <a:gd name="connsiteY6" fmla="*/ 7109 h 32004"/>
                  <a:gd name="connsiteX7" fmla="*/ 991 w 33527"/>
                  <a:gd name="connsiteY7" fmla="*/ 7871 h 32004"/>
                  <a:gd name="connsiteX8" fmla="*/ 26328 w 33527"/>
                  <a:gd name="connsiteY8" fmla="*/ 30826 h 32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527" h="32004">
                    <a:moveTo>
                      <a:pt x="26328" y="30826"/>
                    </a:moveTo>
                    <a:lnTo>
                      <a:pt x="27375" y="31969"/>
                    </a:lnTo>
                    <a:lnTo>
                      <a:pt x="33471" y="24159"/>
                    </a:lnTo>
                    <a:lnTo>
                      <a:pt x="32709" y="23302"/>
                    </a:lnTo>
                    <a:cubicBezTo>
                      <a:pt x="24914" y="14691"/>
                      <a:pt x="16084" y="7081"/>
                      <a:pt x="6420" y="632"/>
                    </a:cubicBezTo>
                    <a:lnTo>
                      <a:pt x="5468" y="-35"/>
                    </a:lnTo>
                    <a:lnTo>
                      <a:pt x="-57" y="7109"/>
                    </a:lnTo>
                    <a:lnTo>
                      <a:pt x="991" y="7871"/>
                    </a:lnTo>
                    <a:cubicBezTo>
                      <a:pt x="10223" y="14605"/>
                      <a:pt x="18716" y="22301"/>
                      <a:pt x="26328" y="308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2" name="任意多边形: 形状 51">
                <a:extLst>
                  <a:ext uri="{FF2B5EF4-FFF2-40B4-BE49-F238E27FC236}">
                    <a16:creationId xmlns:a16="http://schemas.microsoft.com/office/drawing/2014/main" id="{F49FDC5F-6C0D-CEF7-68AB-BAB7277A2822}"/>
                  </a:ext>
                </a:extLst>
              </p:cNvPr>
              <p:cNvSpPr/>
              <p:nvPr/>
            </p:nvSpPr>
            <p:spPr>
              <a:xfrm>
                <a:off x="9103555" y="5817465"/>
                <a:ext cx="141065" cy="95535"/>
              </a:xfrm>
              <a:custGeom>
                <a:avLst/>
                <a:gdLst>
                  <a:gd name="connsiteX0" fmla="*/ 8326 w 141065"/>
                  <a:gd name="connsiteY0" fmla="*/ 77880 h 95535"/>
                  <a:gd name="connsiteX1" fmla="*/ 131484 w 141065"/>
                  <a:gd name="connsiteY1" fmla="*/ 77880 h 95535"/>
                  <a:gd name="connsiteX2" fmla="*/ 131484 w 141065"/>
                  <a:gd name="connsiteY2" fmla="*/ 95501 h 95535"/>
                  <a:gd name="connsiteX3" fmla="*/ 141009 w 141065"/>
                  <a:gd name="connsiteY3" fmla="*/ 95501 h 95535"/>
                  <a:gd name="connsiteX4" fmla="*/ 141009 w 141065"/>
                  <a:gd name="connsiteY4" fmla="*/ 68926 h 95535"/>
                  <a:gd name="connsiteX5" fmla="*/ 129960 w 141065"/>
                  <a:gd name="connsiteY5" fmla="*/ 68926 h 95535"/>
                  <a:gd name="connsiteX6" fmla="*/ 131484 w 141065"/>
                  <a:gd name="connsiteY6" fmla="*/ 8157 h 95535"/>
                  <a:gd name="connsiteX7" fmla="*/ 93384 w 141065"/>
                  <a:gd name="connsiteY7" fmla="*/ 8157 h 95535"/>
                  <a:gd name="connsiteX8" fmla="*/ 93384 w 141065"/>
                  <a:gd name="connsiteY8" fmla="*/ 17682 h 95535"/>
                  <a:gd name="connsiteX9" fmla="*/ 120911 w 141065"/>
                  <a:gd name="connsiteY9" fmla="*/ 17682 h 95535"/>
                  <a:gd name="connsiteX10" fmla="*/ 120911 w 141065"/>
                  <a:gd name="connsiteY10" fmla="*/ 28826 h 95535"/>
                  <a:gd name="connsiteX11" fmla="*/ 93384 w 141065"/>
                  <a:gd name="connsiteY11" fmla="*/ 28826 h 95535"/>
                  <a:gd name="connsiteX12" fmla="*/ 93384 w 141065"/>
                  <a:gd name="connsiteY12" fmla="*/ 38351 h 95535"/>
                  <a:gd name="connsiteX13" fmla="*/ 120435 w 141065"/>
                  <a:gd name="connsiteY13" fmla="*/ 38351 h 95535"/>
                  <a:gd name="connsiteX14" fmla="*/ 120435 w 141065"/>
                  <a:gd name="connsiteY14" fmla="*/ 48829 h 95535"/>
                  <a:gd name="connsiteX15" fmla="*/ 90907 w 141065"/>
                  <a:gd name="connsiteY15" fmla="*/ 48829 h 95535"/>
                  <a:gd name="connsiteX16" fmla="*/ 90907 w 141065"/>
                  <a:gd name="connsiteY16" fmla="*/ 57877 h 95535"/>
                  <a:gd name="connsiteX17" fmla="*/ 120244 w 141065"/>
                  <a:gd name="connsiteY17" fmla="*/ 57877 h 95535"/>
                  <a:gd name="connsiteX18" fmla="*/ 120244 w 141065"/>
                  <a:gd name="connsiteY18" fmla="*/ 69688 h 95535"/>
                  <a:gd name="connsiteX19" fmla="*/ 85668 w 141065"/>
                  <a:gd name="connsiteY19" fmla="*/ 69688 h 95535"/>
                  <a:gd name="connsiteX20" fmla="*/ 91860 w 141065"/>
                  <a:gd name="connsiteY20" fmla="*/ 62926 h 95535"/>
                  <a:gd name="connsiteX21" fmla="*/ 90907 w 141065"/>
                  <a:gd name="connsiteY21" fmla="*/ 62068 h 95535"/>
                  <a:gd name="connsiteX22" fmla="*/ 79572 w 141065"/>
                  <a:gd name="connsiteY22" fmla="*/ 52067 h 95535"/>
                  <a:gd name="connsiteX23" fmla="*/ 89097 w 141065"/>
                  <a:gd name="connsiteY23" fmla="*/ 40828 h 95535"/>
                  <a:gd name="connsiteX24" fmla="*/ 89669 w 141065"/>
                  <a:gd name="connsiteY24" fmla="*/ 40066 h 95535"/>
                  <a:gd name="connsiteX25" fmla="*/ 86145 w 141065"/>
                  <a:gd name="connsiteY25" fmla="*/ 36065 h 95535"/>
                  <a:gd name="connsiteX26" fmla="*/ 91860 w 141065"/>
                  <a:gd name="connsiteY26" fmla="*/ 29683 h 95535"/>
                  <a:gd name="connsiteX27" fmla="*/ 90336 w 141065"/>
                  <a:gd name="connsiteY27" fmla="*/ 28255 h 95535"/>
                  <a:gd name="connsiteX28" fmla="*/ 80811 w 141065"/>
                  <a:gd name="connsiteY28" fmla="*/ 19873 h 95535"/>
                  <a:gd name="connsiteX29" fmla="*/ 91764 w 141065"/>
                  <a:gd name="connsiteY29" fmla="*/ 7300 h 95535"/>
                  <a:gd name="connsiteX30" fmla="*/ 92431 w 141065"/>
                  <a:gd name="connsiteY30" fmla="*/ 6442 h 95535"/>
                  <a:gd name="connsiteX31" fmla="*/ 86621 w 141065"/>
                  <a:gd name="connsiteY31" fmla="*/ -35 h 95535"/>
                  <a:gd name="connsiteX32" fmla="*/ 85668 w 141065"/>
                  <a:gd name="connsiteY32" fmla="*/ 1204 h 95535"/>
                  <a:gd name="connsiteX33" fmla="*/ 73953 w 141065"/>
                  <a:gd name="connsiteY33" fmla="*/ 14443 h 95535"/>
                  <a:gd name="connsiteX34" fmla="*/ 58236 w 141065"/>
                  <a:gd name="connsiteY34" fmla="*/ 3871 h 95535"/>
                  <a:gd name="connsiteX35" fmla="*/ 57284 w 141065"/>
                  <a:gd name="connsiteY35" fmla="*/ 3299 h 95535"/>
                  <a:gd name="connsiteX36" fmla="*/ 51759 w 141065"/>
                  <a:gd name="connsiteY36" fmla="*/ 9681 h 95535"/>
                  <a:gd name="connsiteX37" fmla="*/ 52998 w 141065"/>
                  <a:gd name="connsiteY37" fmla="*/ 10443 h 95535"/>
                  <a:gd name="connsiteX38" fmla="*/ 67095 w 141065"/>
                  <a:gd name="connsiteY38" fmla="*/ 19968 h 95535"/>
                  <a:gd name="connsiteX39" fmla="*/ 50521 w 141065"/>
                  <a:gd name="connsiteY39" fmla="*/ 29493 h 95535"/>
                  <a:gd name="connsiteX40" fmla="*/ 49188 w 141065"/>
                  <a:gd name="connsiteY40" fmla="*/ 30064 h 95535"/>
                  <a:gd name="connsiteX41" fmla="*/ 53855 w 141065"/>
                  <a:gd name="connsiteY41" fmla="*/ 37589 h 95535"/>
                  <a:gd name="connsiteX42" fmla="*/ 54903 w 141065"/>
                  <a:gd name="connsiteY42" fmla="*/ 37113 h 95535"/>
                  <a:gd name="connsiteX43" fmla="*/ 73953 w 141065"/>
                  <a:gd name="connsiteY43" fmla="*/ 25492 h 95535"/>
                  <a:gd name="connsiteX44" fmla="*/ 83478 w 141065"/>
                  <a:gd name="connsiteY44" fmla="*/ 34351 h 95535"/>
                  <a:gd name="connsiteX45" fmla="*/ 83478 w 141065"/>
                  <a:gd name="connsiteY45" fmla="*/ 34351 h 95535"/>
                  <a:gd name="connsiteX46" fmla="*/ 73286 w 141065"/>
                  <a:gd name="connsiteY46" fmla="*/ 46066 h 95535"/>
                  <a:gd name="connsiteX47" fmla="*/ 59189 w 141065"/>
                  <a:gd name="connsiteY47" fmla="*/ 36541 h 95535"/>
                  <a:gd name="connsiteX48" fmla="*/ 58236 w 141065"/>
                  <a:gd name="connsiteY48" fmla="*/ 35875 h 95535"/>
                  <a:gd name="connsiteX49" fmla="*/ 52807 w 141065"/>
                  <a:gd name="connsiteY49" fmla="*/ 42542 h 95535"/>
                  <a:gd name="connsiteX50" fmla="*/ 53950 w 141065"/>
                  <a:gd name="connsiteY50" fmla="*/ 43304 h 95535"/>
                  <a:gd name="connsiteX51" fmla="*/ 66237 w 141065"/>
                  <a:gd name="connsiteY51" fmla="*/ 51781 h 95535"/>
                  <a:gd name="connsiteX52" fmla="*/ 50140 w 141065"/>
                  <a:gd name="connsiteY52" fmla="*/ 61306 h 95535"/>
                  <a:gd name="connsiteX53" fmla="*/ 48807 w 141065"/>
                  <a:gd name="connsiteY53" fmla="*/ 61878 h 95535"/>
                  <a:gd name="connsiteX54" fmla="*/ 53474 w 141065"/>
                  <a:gd name="connsiteY54" fmla="*/ 69117 h 95535"/>
                  <a:gd name="connsiteX55" fmla="*/ 19565 w 141065"/>
                  <a:gd name="connsiteY55" fmla="*/ 69117 h 95535"/>
                  <a:gd name="connsiteX56" fmla="*/ 19565 w 141065"/>
                  <a:gd name="connsiteY56" fmla="*/ 56639 h 95535"/>
                  <a:gd name="connsiteX57" fmla="*/ 48902 w 141065"/>
                  <a:gd name="connsiteY57" fmla="*/ 56639 h 95535"/>
                  <a:gd name="connsiteX58" fmla="*/ 48902 w 141065"/>
                  <a:gd name="connsiteY58" fmla="*/ 47114 h 95535"/>
                  <a:gd name="connsiteX59" fmla="*/ 19374 w 141065"/>
                  <a:gd name="connsiteY59" fmla="*/ 47114 h 95535"/>
                  <a:gd name="connsiteX60" fmla="*/ 19374 w 141065"/>
                  <a:gd name="connsiteY60" fmla="*/ 37589 h 95535"/>
                  <a:gd name="connsiteX61" fmla="*/ 47949 w 141065"/>
                  <a:gd name="connsiteY61" fmla="*/ 37589 h 95535"/>
                  <a:gd name="connsiteX62" fmla="*/ 47949 w 141065"/>
                  <a:gd name="connsiteY62" fmla="*/ 28064 h 95535"/>
                  <a:gd name="connsiteX63" fmla="*/ 19374 w 141065"/>
                  <a:gd name="connsiteY63" fmla="*/ 28064 h 95535"/>
                  <a:gd name="connsiteX64" fmla="*/ 19374 w 141065"/>
                  <a:gd name="connsiteY64" fmla="*/ 21397 h 95535"/>
                  <a:gd name="connsiteX65" fmla="*/ 50045 w 141065"/>
                  <a:gd name="connsiteY65" fmla="*/ 11110 h 95535"/>
                  <a:gd name="connsiteX66" fmla="*/ 51283 w 141065"/>
                  <a:gd name="connsiteY66" fmla="*/ 10538 h 95535"/>
                  <a:gd name="connsiteX67" fmla="*/ 45949 w 141065"/>
                  <a:gd name="connsiteY67" fmla="*/ 1966 h 95535"/>
                  <a:gd name="connsiteX68" fmla="*/ 44901 w 141065"/>
                  <a:gd name="connsiteY68" fmla="*/ 1966 h 95535"/>
                  <a:gd name="connsiteX69" fmla="*/ 10707 w 141065"/>
                  <a:gd name="connsiteY69" fmla="*/ 12157 h 95535"/>
                  <a:gd name="connsiteX70" fmla="*/ 9564 w 141065"/>
                  <a:gd name="connsiteY70" fmla="*/ 12157 h 95535"/>
                  <a:gd name="connsiteX71" fmla="*/ 10992 w 141065"/>
                  <a:gd name="connsiteY71" fmla="*/ 68069 h 95535"/>
                  <a:gd name="connsiteX72" fmla="*/ -57 w 141065"/>
                  <a:gd name="connsiteY72" fmla="*/ 68069 h 95535"/>
                  <a:gd name="connsiteX73" fmla="*/ -57 w 141065"/>
                  <a:gd name="connsiteY73" fmla="*/ 94644 h 95535"/>
                  <a:gd name="connsiteX74" fmla="*/ 9468 w 141065"/>
                  <a:gd name="connsiteY74" fmla="*/ 94644 h 95535"/>
                  <a:gd name="connsiteX75" fmla="*/ 53664 w 141065"/>
                  <a:gd name="connsiteY75" fmla="*/ 68355 h 95535"/>
                  <a:gd name="connsiteX76" fmla="*/ 72714 w 141065"/>
                  <a:gd name="connsiteY76" fmla="*/ 57020 h 95535"/>
                  <a:gd name="connsiteX77" fmla="*/ 84335 w 141065"/>
                  <a:gd name="connsiteY77" fmla="*/ 68069 h 95535"/>
                  <a:gd name="connsiteX78" fmla="*/ 85002 w 141065"/>
                  <a:gd name="connsiteY78" fmla="*/ 68736 h 95535"/>
                  <a:gd name="connsiteX79" fmla="*/ 53188 w 141065"/>
                  <a:gd name="connsiteY79" fmla="*/ 68736 h 95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141065" h="95535">
                    <a:moveTo>
                      <a:pt x="8326" y="77880"/>
                    </a:moveTo>
                    <a:lnTo>
                      <a:pt x="131484" y="77880"/>
                    </a:lnTo>
                    <a:lnTo>
                      <a:pt x="131484" y="95501"/>
                    </a:lnTo>
                    <a:lnTo>
                      <a:pt x="141009" y="95501"/>
                    </a:lnTo>
                    <a:lnTo>
                      <a:pt x="141009" y="68926"/>
                    </a:lnTo>
                    <a:lnTo>
                      <a:pt x="129960" y="68926"/>
                    </a:lnTo>
                    <a:lnTo>
                      <a:pt x="131484" y="8157"/>
                    </a:lnTo>
                    <a:lnTo>
                      <a:pt x="93384" y="8157"/>
                    </a:lnTo>
                    <a:lnTo>
                      <a:pt x="93384" y="17682"/>
                    </a:lnTo>
                    <a:lnTo>
                      <a:pt x="120911" y="17682"/>
                    </a:lnTo>
                    <a:lnTo>
                      <a:pt x="120911" y="28826"/>
                    </a:lnTo>
                    <a:lnTo>
                      <a:pt x="93384" y="28826"/>
                    </a:lnTo>
                    <a:lnTo>
                      <a:pt x="93384" y="38351"/>
                    </a:lnTo>
                    <a:lnTo>
                      <a:pt x="120435" y="38351"/>
                    </a:lnTo>
                    <a:lnTo>
                      <a:pt x="120435" y="48829"/>
                    </a:lnTo>
                    <a:lnTo>
                      <a:pt x="90907" y="48829"/>
                    </a:lnTo>
                    <a:lnTo>
                      <a:pt x="90907" y="57877"/>
                    </a:lnTo>
                    <a:lnTo>
                      <a:pt x="120244" y="57877"/>
                    </a:lnTo>
                    <a:lnTo>
                      <a:pt x="120244" y="69688"/>
                    </a:lnTo>
                    <a:lnTo>
                      <a:pt x="85668" y="69688"/>
                    </a:lnTo>
                    <a:lnTo>
                      <a:pt x="91860" y="62926"/>
                    </a:lnTo>
                    <a:lnTo>
                      <a:pt x="90907" y="62068"/>
                    </a:lnTo>
                    <a:cubicBezTo>
                      <a:pt x="87002" y="58449"/>
                      <a:pt x="83382" y="55210"/>
                      <a:pt x="79572" y="52067"/>
                    </a:cubicBezTo>
                    <a:cubicBezTo>
                      <a:pt x="83097" y="48629"/>
                      <a:pt x="86288" y="44866"/>
                      <a:pt x="89097" y="40828"/>
                    </a:cubicBezTo>
                    <a:lnTo>
                      <a:pt x="89669" y="40066"/>
                    </a:lnTo>
                    <a:lnTo>
                      <a:pt x="86145" y="36065"/>
                    </a:lnTo>
                    <a:lnTo>
                      <a:pt x="91860" y="29683"/>
                    </a:lnTo>
                    <a:lnTo>
                      <a:pt x="90336" y="28255"/>
                    </a:lnTo>
                    <a:cubicBezTo>
                      <a:pt x="87192" y="25492"/>
                      <a:pt x="84049" y="22635"/>
                      <a:pt x="80811" y="19873"/>
                    </a:cubicBezTo>
                    <a:cubicBezTo>
                      <a:pt x="84783" y="15977"/>
                      <a:pt x="88450" y="11776"/>
                      <a:pt x="91764" y="7300"/>
                    </a:cubicBezTo>
                    <a:lnTo>
                      <a:pt x="92431" y="6442"/>
                    </a:lnTo>
                    <a:lnTo>
                      <a:pt x="86621" y="-35"/>
                    </a:lnTo>
                    <a:lnTo>
                      <a:pt x="85668" y="1204"/>
                    </a:lnTo>
                    <a:cubicBezTo>
                      <a:pt x="82287" y="6052"/>
                      <a:pt x="78363" y="10500"/>
                      <a:pt x="73953" y="14443"/>
                    </a:cubicBezTo>
                    <a:cubicBezTo>
                      <a:pt x="69285" y="11014"/>
                      <a:pt x="64428" y="7490"/>
                      <a:pt x="58236" y="3871"/>
                    </a:cubicBezTo>
                    <a:lnTo>
                      <a:pt x="57284" y="3299"/>
                    </a:lnTo>
                    <a:lnTo>
                      <a:pt x="51759" y="9681"/>
                    </a:lnTo>
                    <a:lnTo>
                      <a:pt x="52998" y="10443"/>
                    </a:lnTo>
                    <a:cubicBezTo>
                      <a:pt x="58427" y="13967"/>
                      <a:pt x="62999" y="17110"/>
                      <a:pt x="67095" y="19968"/>
                    </a:cubicBezTo>
                    <a:cubicBezTo>
                      <a:pt x="61942" y="23749"/>
                      <a:pt x="56379" y="26950"/>
                      <a:pt x="50521" y="29493"/>
                    </a:cubicBezTo>
                    <a:lnTo>
                      <a:pt x="49188" y="30064"/>
                    </a:lnTo>
                    <a:lnTo>
                      <a:pt x="53855" y="37589"/>
                    </a:lnTo>
                    <a:lnTo>
                      <a:pt x="54903" y="37113"/>
                    </a:lnTo>
                    <a:cubicBezTo>
                      <a:pt x="61704" y="34027"/>
                      <a:pt x="68095" y="30121"/>
                      <a:pt x="73953" y="25492"/>
                    </a:cubicBezTo>
                    <a:cubicBezTo>
                      <a:pt x="77286" y="28445"/>
                      <a:pt x="80620" y="31588"/>
                      <a:pt x="83478" y="34351"/>
                    </a:cubicBezTo>
                    <a:lnTo>
                      <a:pt x="83478" y="34351"/>
                    </a:lnTo>
                    <a:cubicBezTo>
                      <a:pt x="80477" y="38589"/>
                      <a:pt x="77067" y="42513"/>
                      <a:pt x="73286" y="46066"/>
                    </a:cubicBezTo>
                    <a:cubicBezTo>
                      <a:pt x="68809" y="42923"/>
                      <a:pt x="63761" y="39875"/>
                      <a:pt x="59189" y="36541"/>
                    </a:cubicBezTo>
                    <a:lnTo>
                      <a:pt x="58236" y="35875"/>
                    </a:lnTo>
                    <a:lnTo>
                      <a:pt x="52807" y="42542"/>
                    </a:lnTo>
                    <a:lnTo>
                      <a:pt x="53950" y="43304"/>
                    </a:lnTo>
                    <a:cubicBezTo>
                      <a:pt x="57760" y="45685"/>
                      <a:pt x="61856" y="48448"/>
                      <a:pt x="66237" y="51781"/>
                    </a:cubicBezTo>
                    <a:cubicBezTo>
                      <a:pt x="61227" y="55515"/>
                      <a:pt x="55827" y="58706"/>
                      <a:pt x="50140" y="61306"/>
                    </a:cubicBezTo>
                    <a:lnTo>
                      <a:pt x="48807" y="61878"/>
                    </a:lnTo>
                    <a:lnTo>
                      <a:pt x="53474" y="69117"/>
                    </a:lnTo>
                    <a:lnTo>
                      <a:pt x="19565" y="69117"/>
                    </a:lnTo>
                    <a:lnTo>
                      <a:pt x="19565" y="56639"/>
                    </a:lnTo>
                    <a:lnTo>
                      <a:pt x="48902" y="56639"/>
                    </a:lnTo>
                    <a:lnTo>
                      <a:pt x="48902" y="47114"/>
                    </a:lnTo>
                    <a:lnTo>
                      <a:pt x="19374" y="47114"/>
                    </a:lnTo>
                    <a:lnTo>
                      <a:pt x="19374" y="37589"/>
                    </a:lnTo>
                    <a:lnTo>
                      <a:pt x="47949" y="37589"/>
                    </a:lnTo>
                    <a:lnTo>
                      <a:pt x="47949" y="28064"/>
                    </a:lnTo>
                    <a:lnTo>
                      <a:pt x="19374" y="28064"/>
                    </a:lnTo>
                    <a:lnTo>
                      <a:pt x="19374" y="21397"/>
                    </a:lnTo>
                    <a:cubicBezTo>
                      <a:pt x="30004" y="19320"/>
                      <a:pt x="40320" y="15863"/>
                      <a:pt x="50045" y="11110"/>
                    </a:cubicBezTo>
                    <a:lnTo>
                      <a:pt x="51283" y="10538"/>
                    </a:lnTo>
                    <a:lnTo>
                      <a:pt x="45949" y="1966"/>
                    </a:lnTo>
                    <a:lnTo>
                      <a:pt x="44901" y="1966"/>
                    </a:lnTo>
                    <a:cubicBezTo>
                      <a:pt x="34005" y="6871"/>
                      <a:pt x="22508" y="10300"/>
                      <a:pt x="10707" y="12157"/>
                    </a:cubicBezTo>
                    <a:lnTo>
                      <a:pt x="9564" y="12157"/>
                    </a:lnTo>
                    <a:lnTo>
                      <a:pt x="10992" y="68069"/>
                    </a:lnTo>
                    <a:lnTo>
                      <a:pt x="-57" y="68069"/>
                    </a:lnTo>
                    <a:lnTo>
                      <a:pt x="-57" y="94644"/>
                    </a:lnTo>
                    <a:lnTo>
                      <a:pt x="9468" y="94644"/>
                    </a:lnTo>
                    <a:close/>
                    <a:moveTo>
                      <a:pt x="53664" y="68355"/>
                    </a:moveTo>
                    <a:cubicBezTo>
                      <a:pt x="60456" y="65364"/>
                      <a:pt x="66847" y="61563"/>
                      <a:pt x="72714" y="57020"/>
                    </a:cubicBezTo>
                    <a:cubicBezTo>
                      <a:pt x="77286" y="61116"/>
                      <a:pt x="80906" y="64545"/>
                      <a:pt x="84335" y="68069"/>
                    </a:cubicBezTo>
                    <a:lnTo>
                      <a:pt x="85002" y="68736"/>
                    </a:lnTo>
                    <a:lnTo>
                      <a:pt x="53188" y="6873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3" name="任意多边形: 形状 52">
                <a:extLst>
                  <a:ext uri="{FF2B5EF4-FFF2-40B4-BE49-F238E27FC236}">
                    <a16:creationId xmlns:a16="http://schemas.microsoft.com/office/drawing/2014/main" id="{093EA51C-9173-16F5-D330-293FB5C5F6EB}"/>
                  </a:ext>
                </a:extLst>
              </p:cNvPr>
              <p:cNvSpPr/>
              <p:nvPr/>
            </p:nvSpPr>
            <p:spPr>
              <a:xfrm>
                <a:off x="9097459" y="5904809"/>
                <a:ext cx="152780" cy="67288"/>
              </a:xfrm>
              <a:custGeom>
                <a:avLst/>
                <a:gdLst>
                  <a:gd name="connsiteX0" fmla="*/ 151962 w 152780"/>
                  <a:gd name="connsiteY0" fmla="*/ 27778 h 67288"/>
                  <a:gd name="connsiteX1" fmla="*/ 79477 w 152780"/>
                  <a:gd name="connsiteY1" fmla="*/ 27778 h 67288"/>
                  <a:gd name="connsiteX2" fmla="*/ 79477 w 152780"/>
                  <a:gd name="connsiteY2" fmla="*/ 27778 h 67288"/>
                  <a:gd name="connsiteX3" fmla="*/ 79477 w 152780"/>
                  <a:gd name="connsiteY3" fmla="*/ 26826 h 67288"/>
                  <a:gd name="connsiteX4" fmla="*/ 123768 w 152780"/>
                  <a:gd name="connsiteY4" fmla="*/ 7776 h 67288"/>
                  <a:gd name="connsiteX5" fmla="*/ 124435 w 152780"/>
                  <a:gd name="connsiteY5" fmla="*/ 7776 h 67288"/>
                  <a:gd name="connsiteX6" fmla="*/ 124435 w 152780"/>
                  <a:gd name="connsiteY6" fmla="*/ -35 h 67288"/>
                  <a:gd name="connsiteX7" fmla="*/ 28137 w 152780"/>
                  <a:gd name="connsiteY7" fmla="*/ -35 h 67288"/>
                  <a:gd name="connsiteX8" fmla="*/ 28137 w 152780"/>
                  <a:gd name="connsiteY8" fmla="*/ 9490 h 67288"/>
                  <a:gd name="connsiteX9" fmla="*/ 104337 w 152780"/>
                  <a:gd name="connsiteY9" fmla="*/ 9490 h 67288"/>
                  <a:gd name="connsiteX10" fmla="*/ 76715 w 152780"/>
                  <a:gd name="connsiteY10" fmla="*/ 19015 h 67288"/>
                  <a:gd name="connsiteX11" fmla="*/ 76715 w 152780"/>
                  <a:gd name="connsiteY11" fmla="*/ 19015 h 67288"/>
                  <a:gd name="connsiteX12" fmla="*/ 74334 w 152780"/>
                  <a:gd name="connsiteY12" fmla="*/ 19587 h 67288"/>
                  <a:gd name="connsiteX13" fmla="*/ 74334 w 152780"/>
                  <a:gd name="connsiteY13" fmla="*/ 19587 h 67288"/>
                  <a:gd name="connsiteX14" fmla="*/ 69857 w 152780"/>
                  <a:gd name="connsiteY14" fmla="*/ 20730 h 67288"/>
                  <a:gd name="connsiteX15" fmla="*/ 67666 w 152780"/>
                  <a:gd name="connsiteY15" fmla="*/ 21206 h 67288"/>
                  <a:gd name="connsiteX16" fmla="*/ 66142 w 152780"/>
                  <a:gd name="connsiteY16" fmla="*/ 21206 h 67288"/>
                  <a:gd name="connsiteX17" fmla="*/ 66904 w 152780"/>
                  <a:gd name="connsiteY17" fmla="*/ 22635 h 67288"/>
                  <a:gd name="connsiteX18" fmla="*/ 69381 w 152780"/>
                  <a:gd name="connsiteY18" fmla="*/ 28636 h 67288"/>
                  <a:gd name="connsiteX19" fmla="*/ -57 w 152780"/>
                  <a:gd name="connsiteY19" fmla="*/ 28636 h 67288"/>
                  <a:gd name="connsiteX20" fmla="*/ -57 w 152780"/>
                  <a:gd name="connsiteY20" fmla="*/ 37684 h 67288"/>
                  <a:gd name="connsiteX21" fmla="*/ 72048 w 152780"/>
                  <a:gd name="connsiteY21" fmla="*/ 37684 h 67288"/>
                  <a:gd name="connsiteX22" fmla="*/ 73857 w 152780"/>
                  <a:gd name="connsiteY22" fmla="*/ 49876 h 67288"/>
                  <a:gd name="connsiteX23" fmla="*/ 72429 w 152780"/>
                  <a:gd name="connsiteY23" fmla="*/ 56925 h 67288"/>
                  <a:gd name="connsiteX24" fmla="*/ 69190 w 152780"/>
                  <a:gd name="connsiteY24" fmla="*/ 57782 h 67288"/>
                  <a:gd name="connsiteX25" fmla="*/ 51950 w 152780"/>
                  <a:gd name="connsiteY25" fmla="*/ 53877 h 67288"/>
                  <a:gd name="connsiteX26" fmla="*/ 50045 w 152780"/>
                  <a:gd name="connsiteY26" fmla="*/ 53115 h 67288"/>
                  <a:gd name="connsiteX27" fmla="*/ 50902 w 152780"/>
                  <a:gd name="connsiteY27" fmla="*/ 63783 h 67288"/>
                  <a:gd name="connsiteX28" fmla="*/ 51759 w 152780"/>
                  <a:gd name="connsiteY28" fmla="*/ 63783 h 67288"/>
                  <a:gd name="connsiteX29" fmla="*/ 70809 w 152780"/>
                  <a:gd name="connsiteY29" fmla="*/ 67212 h 67288"/>
                  <a:gd name="connsiteX30" fmla="*/ 80334 w 152780"/>
                  <a:gd name="connsiteY30" fmla="*/ 64354 h 67288"/>
                  <a:gd name="connsiteX31" fmla="*/ 84335 w 152780"/>
                  <a:gd name="connsiteY31" fmla="*/ 49591 h 67288"/>
                  <a:gd name="connsiteX32" fmla="*/ 82716 w 152780"/>
                  <a:gd name="connsiteY32" fmla="*/ 37399 h 67288"/>
                  <a:gd name="connsiteX33" fmla="*/ 152724 w 152780"/>
                  <a:gd name="connsiteY33" fmla="*/ 37399 h 67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52780" h="67288">
                    <a:moveTo>
                      <a:pt x="151962" y="27778"/>
                    </a:moveTo>
                    <a:lnTo>
                      <a:pt x="79477" y="27778"/>
                    </a:lnTo>
                    <a:lnTo>
                      <a:pt x="79477" y="27778"/>
                    </a:lnTo>
                    <a:lnTo>
                      <a:pt x="79477" y="26826"/>
                    </a:lnTo>
                    <a:cubicBezTo>
                      <a:pt x="94965" y="22320"/>
                      <a:pt x="109843" y="15920"/>
                      <a:pt x="123768" y="7776"/>
                    </a:cubicBezTo>
                    <a:lnTo>
                      <a:pt x="124435" y="7776"/>
                    </a:lnTo>
                    <a:lnTo>
                      <a:pt x="124435" y="-35"/>
                    </a:lnTo>
                    <a:lnTo>
                      <a:pt x="28137" y="-35"/>
                    </a:lnTo>
                    <a:lnTo>
                      <a:pt x="28137" y="9490"/>
                    </a:lnTo>
                    <a:lnTo>
                      <a:pt x="104337" y="9490"/>
                    </a:lnTo>
                    <a:cubicBezTo>
                      <a:pt x="95365" y="13300"/>
                      <a:pt x="86135" y="16482"/>
                      <a:pt x="76715" y="19015"/>
                    </a:cubicBezTo>
                    <a:lnTo>
                      <a:pt x="76715" y="19015"/>
                    </a:lnTo>
                    <a:lnTo>
                      <a:pt x="74334" y="19587"/>
                    </a:lnTo>
                    <a:lnTo>
                      <a:pt x="74334" y="19587"/>
                    </a:lnTo>
                    <a:lnTo>
                      <a:pt x="69857" y="20730"/>
                    </a:lnTo>
                    <a:lnTo>
                      <a:pt x="67666" y="21206"/>
                    </a:lnTo>
                    <a:lnTo>
                      <a:pt x="66142" y="21206"/>
                    </a:lnTo>
                    <a:lnTo>
                      <a:pt x="66904" y="22635"/>
                    </a:lnTo>
                    <a:cubicBezTo>
                      <a:pt x="67866" y="24578"/>
                      <a:pt x="68695" y="26578"/>
                      <a:pt x="69381" y="28636"/>
                    </a:cubicBezTo>
                    <a:lnTo>
                      <a:pt x="-57" y="28636"/>
                    </a:lnTo>
                    <a:lnTo>
                      <a:pt x="-57" y="37684"/>
                    </a:lnTo>
                    <a:lnTo>
                      <a:pt x="72048" y="37684"/>
                    </a:lnTo>
                    <a:cubicBezTo>
                      <a:pt x="73038" y="41685"/>
                      <a:pt x="73648" y="45761"/>
                      <a:pt x="73857" y="49876"/>
                    </a:cubicBezTo>
                    <a:cubicBezTo>
                      <a:pt x="73857" y="54163"/>
                      <a:pt x="73857" y="56068"/>
                      <a:pt x="72429" y="56925"/>
                    </a:cubicBezTo>
                    <a:cubicBezTo>
                      <a:pt x="71486" y="57592"/>
                      <a:pt x="70333" y="57896"/>
                      <a:pt x="69190" y="57782"/>
                    </a:cubicBezTo>
                    <a:cubicBezTo>
                      <a:pt x="63247" y="57601"/>
                      <a:pt x="57389" y="56277"/>
                      <a:pt x="51950" y="53877"/>
                    </a:cubicBezTo>
                    <a:lnTo>
                      <a:pt x="50045" y="53115"/>
                    </a:lnTo>
                    <a:lnTo>
                      <a:pt x="50902" y="63783"/>
                    </a:lnTo>
                    <a:lnTo>
                      <a:pt x="51759" y="63783"/>
                    </a:lnTo>
                    <a:cubicBezTo>
                      <a:pt x="57894" y="65907"/>
                      <a:pt x="64323" y="67069"/>
                      <a:pt x="70809" y="67212"/>
                    </a:cubicBezTo>
                    <a:cubicBezTo>
                      <a:pt x="74229" y="67478"/>
                      <a:pt x="77620" y="66459"/>
                      <a:pt x="80334" y="64354"/>
                    </a:cubicBezTo>
                    <a:cubicBezTo>
                      <a:pt x="83192" y="61973"/>
                      <a:pt x="84335" y="57496"/>
                      <a:pt x="84335" y="49591"/>
                    </a:cubicBezTo>
                    <a:cubicBezTo>
                      <a:pt x="84240" y="45476"/>
                      <a:pt x="83697" y="41390"/>
                      <a:pt x="82716" y="37399"/>
                    </a:cubicBezTo>
                    <a:lnTo>
                      <a:pt x="152724" y="3739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4" name="任意多边形: 形状 53">
                <a:extLst>
                  <a:ext uri="{FF2B5EF4-FFF2-40B4-BE49-F238E27FC236}">
                    <a16:creationId xmlns:a16="http://schemas.microsoft.com/office/drawing/2014/main" id="{A178BFFE-081D-5AAB-6A23-7F3E9E884FF0}"/>
                  </a:ext>
                </a:extLst>
              </p:cNvPr>
              <p:cNvSpPr/>
              <p:nvPr/>
            </p:nvSpPr>
            <p:spPr>
              <a:xfrm>
                <a:off x="8500241" y="5822894"/>
                <a:ext cx="49720" cy="116395"/>
              </a:xfrm>
              <a:custGeom>
                <a:avLst/>
                <a:gdLst>
                  <a:gd name="connsiteX0" fmla="*/ 49664 w 49720"/>
                  <a:gd name="connsiteY0" fmla="*/ 97787 h 116395"/>
                  <a:gd name="connsiteX1" fmla="*/ 48045 w 49720"/>
                  <a:gd name="connsiteY1" fmla="*/ 88262 h 116395"/>
                  <a:gd name="connsiteX2" fmla="*/ 46521 w 49720"/>
                  <a:gd name="connsiteY2" fmla="*/ 89119 h 116395"/>
                  <a:gd name="connsiteX3" fmla="*/ 32424 w 49720"/>
                  <a:gd name="connsiteY3" fmla="*/ 95691 h 116395"/>
                  <a:gd name="connsiteX4" fmla="*/ 32424 w 49720"/>
                  <a:gd name="connsiteY4" fmla="*/ 51305 h 116395"/>
                  <a:gd name="connsiteX5" fmla="*/ 49474 w 49720"/>
                  <a:gd name="connsiteY5" fmla="*/ 51305 h 116395"/>
                  <a:gd name="connsiteX6" fmla="*/ 49474 w 49720"/>
                  <a:gd name="connsiteY6" fmla="*/ 42352 h 116395"/>
                  <a:gd name="connsiteX7" fmla="*/ 32424 w 49720"/>
                  <a:gd name="connsiteY7" fmla="*/ 42352 h 116395"/>
                  <a:gd name="connsiteX8" fmla="*/ 32424 w 49720"/>
                  <a:gd name="connsiteY8" fmla="*/ -35 h 116395"/>
                  <a:gd name="connsiteX9" fmla="*/ 22899 w 49720"/>
                  <a:gd name="connsiteY9" fmla="*/ -35 h 116395"/>
                  <a:gd name="connsiteX10" fmla="*/ 22899 w 49720"/>
                  <a:gd name="connsiteY10" fmla="*/ 42352 h 116395"/>
                  <a:gd name="connsiteX11" fmla="*/ 2991 w 49720"/>
                  <a:gd name="connsiteY11" fmla="*/ 42352 h 116395"/>
                  <a:gd name="connsiteX12" fmla="*/ 2991 w 49720"/>
                  <a:gd name="connsiteY12" fmla="*/ 51305 h 116395"/>
                  <a:gd name="connsiteX13" fmla="*/ 22708 w 49720"/>
                  <a:gd name="connsiteY13" fmla="*/ 51305 h 116395"/>
                  <a:gd name="connsiteX14" fmla="*/ 22708 w 49720"/>
                  <a:gd name="connsiteY14" fmla="*/ 99502 h 116395"/>
                  <a:gd name="connsiteX15" fmla="*/ 1467 w 49720"/>
                  <a:gd name="connsiteY15" fmla="*/ 106836 h 116395"/>
                  <a:gd name="connsiteX16" fmla="*/ -57 w 49720"/>
                  <a:gd name="connsiteY16" fmla="*/ 106836 h 116395"/>
                  <a:gd name="connsiteX17" fmla="*/ 4992 w 49720"/>
                  <a:gd name="connsiteY17" fmla="*/ 116361 h 116395"/>
                  <a:gd name="connsiteX18" fmla="*/ 6039 w 49720"/>
                  <a:gd name="connsiteY18" fmla="*/ 116361 h 116395"/>
                  <a:gd name="connsiteX19" fmla="*/ 48807 w 49720"/>
                  <a:gd name="connsiteY19" fmla="*/ 98454 h 116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9720" h="116395">
                    <a:moveTo>
                      <a:pt x="49664" y="97787"/>
                    </a:moveTo>
                    <a:lnTo>
                      <a:pt x="48045" y="88262"/>
                    </a:lnTo>
                    <a:lnTo>
                      <a:pt x="46521" y="89119"/>
                    </a:lnTo>
                    <a:cubicBezTo>
                      <a:pt x="41977" y="91624"/>
                      <a:pt x="37262" y="93815"/>
                      <a:pt x="32424" y="95691"/>
                    </a:cubicBezTo>
                    <a:lnTo>
                      <a:pt x="32424" y="51305"/>
                    </a:lnTo>
                    <a:lnTo>
                      <a:pt x="49474" y="51305"/>
                    </a:lnTo>
                    <a:lnTo>
                      <a:pt x="49474" y="42352"/>
                    </a:lnTo>
                    <a:lnTo>
                      <a:pt x="32424" y="42352"/>
                    </a:lnTo>
                    <a:lnTo>
                      <a:pt x="32424" y="-35"/>
                    </a:lnTo>
                    <a:lnTo>
                      <a:pt x="22899" y="-35"/>
                    </a:lnTo>
                    <a:lnTo>
                      <a:pt x="22899" y="42352"/>
                    </a:lnTo>
                    <a:lnTo>
                      <a:pt x="2991" y="42352"/>
                    </a:lnTo>
                    <a:lnTo>
                      <a:pt x="2991" y="51305"/>
                    </a:lnTo>
                    <a:lnTo>
                      <a:pt x="22708" y="51305"/>
                    </a:lnTo>
                    <a:lnTo>
                      <a:pt x="22708" y="99502"/>
                    </a:lnTo>
                    <a:cubicBezTo>
                      <a:pt x="15755" y="102169"/>
                      <a:pt x="9278" y="104645"/>
                      <a:pt x="1467" y="106836"/>
                    </a:cubicBezTo>
                    <a:lnTo>
                      <a:pt x="-57" y="106836"/>
                    </a:lnTo>
                    <a:lnTo>
                      <a:pt x="4992" y="116361"/>
                    </a:lnTo>
                    <a:lnTo>
                      <a:pt x="6039" y="116361"/>
                    </a:lnTo>
                    <a:cubicBezTo>
                      <a:pt x="20746" y="111532"/>
                      <a:pt x="35043" y="105540"/>
                      <a:pt x="48807" y="984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5" name="任意多边形: 形状 54">
                <a:extLst>
                  <a:ext uri="{FF2B5EF4-FFF2-40B4-BE49-F238E27FC236}">
                    <a16:creationId xmlns:a16="http://schemas.microsoft.com/office/drawing/2014/main" id="{205C6098-BF67-6C6C-24B5-03D00EDBCF87}"/>
                  </a:ext>
                </a:extLst>
              </p:cNvPr>
              <p:cNvSpPr/>
              <p:nvPr/>
            </p:nvSpPr>
            <p:spPr>
              <a:xfrm>
                <a:off x="8529007" y="5817179"/>
                <a:ext cx="128111" cy="154794"/>
              </a:xfrm>
              <a:custGeom>
                <a:avLst/>
                <a:gdLst>
                  <a:gd name="connsiteX0" fmla="*/ 118339 w 128111"/>
                  <a:gd name="connsiteY0" fmla="*/ 120171 h 154794"/>
                  <a:gd name="connsiteX1" fmla="*/ 115196 w 128111"/>
                  <a:gd name="connsiteY1" fmla="*/ 142269 h 154794"/>
                  <a:gd name="connsiteX2" fmla="*/ 113100 w 128111"/>
                  <a:gd name="connsiteY2" fmla="*/ 144460 h 154794"/>
                  <a:gd name="connsiteX3" fmla="*/ 103575 w 128111"/>
                  <a:gd name="connsiteY3" fmla="*/ 131315 h 154794"/>
                  <a:gd name="connsiteX4" fmla="*/ 97098 w 128111"/>
                  <a:gd name="connsiteY4" fmla="*/ 113980 h 154794"/>
                  <a:gd name="connsiteX5" fmla="*/ 97098 w 128111"/>
                  <a:gd name="connsiteY5" fmla="*/ 113980 h 154794"/>
                  <a:gd name="connsiteX6" fmla="*/ 117387 w 128111"/>
                  <a:gd name="connsiteY6" fmla="*/ 56830 h 154794"/>
                  <a:gd name="connsiteX7" fmla="*/ 117387 w 128111"/>
                  <a:gd name="connsiteY7" fmla="*/ 55591 h 154794"/>
                  <a:gd name="connsiteX8" fmla="*/ 107195 w 128111"/>
                  <a:gd name="connsiteY8" fmla="*/ 53591 h 154794"/>
                  <a:gd name="connsiteX9" fmla="*/ 107195 w 128111"/>
                  <a:gd name="connsiteY9" fmla="*/ 54829 h 154794"/>
                  <a:gd name="connsiteX10" fmla="*/ 93384 w 128111"/>
                  <a:gd name="connsiteY10" fmla="*/ 99787 h 154794"/>
                  <a:gd name="connsiteX11" fmla="*/ 89955 w 128111"/>
                  <a:gd name="connsiteY11" fmla="*/ 82738 h 154794"/>
                  <a:gd name="connsiteX12" fmla="*/ 85954 w 128111"/>
                  <a:gd name="connsiteY12" fmla="*/ 40828 h 154794"/>
                  <a:gd name="connsiteX13" fmla="*/ 125007 w 128111"/>
                  <a:gd name="connsiteY13" fmla="*/ 40828 h 154794"/>
                  <a:gd name="connsiteX14" fmla="*/ 125007 w 128111"/>
                  <a:gd name="connsiteY14" fmla="*/ 31303 h 154794"/>
                  <a:gd name="connsiteX15" fmla="*/ 85192 w 128111"/>
                  <a:gd name="connsiteY15" fmla="*/ 31303 h 154794"/>
                  <a:gd name="connsiteX16" fmla="*/ 84525 w 128111"/>
                  <a:gd name="connsiteY16" fmla="*/ 1204 h 154794"/>
                  <a:gd name="connsiteX17" fmla="*/ 84525 w 128111"/>
                  <a:gd name="connsiteY17" fmla="*/ -35 h 154794"/>
                  <a:gd name="connsiteX18" fmla="*/ 74238 w 128111"/>
                  <a:gd name="connsiteY18" fmla="*/ -35 h 154794"/>
                  <a:gd name="connsiteX19" fmla="*/ 74238 w 128111"/>
                  <a:gd name="connsiteY19" fmla="*/ 1204 h 154794"/>
                  <a:gd name="connsiteX20" fmla="*/ 74810 w 128111"/>
                  <a:gd name="connsiteY20" fmla="*/ 31303 h 154794"/>
                  <a:gd name="connsiteX21" fmla="*/ 26613 w 128111"/>
                  <a:gd name="connsiteY21" fmla="*/ 31303 h 154794"/>
                  <a:gd name="connsiteX22" fmla="*/ 26613 w 128111"/>
                  <a:gd name="connsiteY22" fmla="*/ 78928 h 154794"/>
                  <a:gd name="connsiteX23" fmla="*/ 19946 w 128111"/>
                  <a:gd name="connsiteY23" fmla="*/ 119695 h 154794"/>
                  <a:gd name="connsiteX24" fmla="*/ 896 w 128111"/>
                  <a:gd name="connsiteY24" fmla="*/ 145222 h 154794"/>
                  <a:gd name="connsiteX25" fmla="*/ -57 w 128111"/>
                  <a:gd name="connsiteY25" fmla="*/ 146079 h 154794"/>
                  <a:gd name="connsiteX26" fmla="*/ 6135 w 128111"/>
                  <a:gd name="connsiteY26" fmla="*/ 153889 h 154794"/>
                  <a:gd name="connsiteX27" fmla="*/ 7182 w 128111"/>
                  <a:gd name="connsiteY27" fmla="*/ 153032 h 154794"/>
                  <a:gd name="connsiteX28" fmla="*/ 28328 w 128111"/>
                  <a:gd name="connsiteY28" fmla="*/ 125505 h 154794"/>
                  <a:gd name="connsiteX29" fmla="*/ 36329 w 128111"/>
                  <a:gd name="connsiteY29" fmla="*/ 79880 h 154794"/>
                  <a:gd name="connsiteX30" fmla="*/ 36329 w 128111"/>
                  <a:gd name="connsiteY30" fmla="*/ 72546 h 154794"/>
                  <a:gd name="connsiteX31" fmla="*/ 60427 w 128111"/>
                  <a:gd name="connsiteY31" fmla="*/ 72546 h 154794"/>
                  <a:gd name="connsiteX32" fmla="*/ 56903 w 128111"/>
                  <a:gd name="connsiteY32" fmla="*/ 111217 h 154794"/>
                  <a:gd name="connsiteX33" fmla="*/ 51950 w 128111"/>
                  <a:gd name="connsiteY33" fmla="*/ 116361 h 154794"/>
                  <a:gd name="connsiteX34" fmla="*/ 38424 w 128111"/>
                  <a:gd name="connsiteY34" fmla="*/ 113599 h 154794"/>
                  <a:gd name="connsiteX35" fmla="*/ 36805 w 128111"/>
                  <a:gd name="connsiteY35" fmla="*/ 113027 h 154794"/>
                  <a:gd name="connsiteX36" fmla="*/ 36805 w 128111"/>
                  <a:gd name="connsiteY36" fmla="*/ 123600 h 154794"/>
                  <a:gd name="connsiteX37" fmla="*/ 37662 w 128111"/>
                  <a:gd name="connsiteY37" fmla="*/ 123600 h 154794"/>
                  <a:gd name="connsiteX38" fmla="*/ 53283 w 128111"/>
                  <a:gd name="connsiteY38" fmla="*/ 126457 h 154794"/>
                  <a:gd name="connsiteX39" fmla="*/ 64809 w 128111"/>
                  <a:gd name="connsiteY39" fmla="*/ 116932 h 154794"/>
                  <a:gd name="connsiteX40" fmla="*/ 70238 w 128111"/>
                  <a:gd name="connsiteY40" fmla="*/ 64545 h 154794"/>
                  <a:gd name="connsiteX41" fmla="*/ 70238 w 128111"/>
                  <a:gd name="connsiteY41" fmla="*/ 63973 h 154794"/>
                  <a:gd name="connsiteX42" fmla="*/ 36329 w 128111"/>
                  <a:gd name="connsiteY42" fmla="*/ 63973 h 154794"/>
                  <a:gd name="connsiteX43" fmla="*/ 36329 w 128111"/>
                  <a:gd name="connsiteY43" fmla="*/ 41113 h 154794"/>
                  <a:gd name="connsiteX44" fmla="*/ 75286 w 128111"/>
                  <a:gd name="connsiteY44" fmla="*/ 41113 h 154794"/>
                  <a:gd name="connsiteX45" fmla="*/ 80715 w 128111"/>
                  <a:gd name="connsiteY45" fmla="*/ 88738 h 154794"/>
                  <a:gd name="connsiteX46" fmla="*/ 86145 w 128111"/>
                  <a:gd name="connsiteY46" fmla="*/ 111979 h 154794"/>
                  <a:gd name="connsiteX47" fmla="*/ 53093 w 128111"/>
                  <a:gd name="connsiteY47" fmla="*/ 143888 h 154794"/>
                  <a:gd name="connsiteX48" fmla="*/ 51950 w 128111"/>
                  <a:gd name="connsiteY48" fmla="*/ 144650 h 154794"/>
                  <a:gd name="connsiteX49" fmla="*/ 57951 w 128111"/>
                  <a:gd name="connsiteY49" fmla="*/ 151984 h 154794"/>
                  <a:gd name="connsiteX50" fmla="*/ 58903 w 128111"/>
                  <a:gd name="connsiteY50" fmla="*/ 151318 h 154794"/>
                  <a:gd name="connsiteX51" fmla="*/ 89669 w 128111"/>
                  <a:gd name="connsiteY51" fmla="*/ 123790 h 154794"/>
                  <a:gd name="connsiteX52" fmla="*/ 96527 w 128111"/>
                  <a:gd name="connsiteY52" fmla="*/ 139316 h 154794"/>
                  <a:gd name="connsiteX53" fmla="*/ 113005 w 128111"/>
                  <a:gd name="connsiteY53" fmla="*/ 154651 h 154794"/>
                  <a:gd name="connsiteX54" fmla="*/ 122530 w 128111"/>
                  <a:gd name="connsiteY54" fmla="*/ 150270 h 154794"/>
                  <a:gd name="connsiteX55" fmla="*/ 128055 w 128111"/>
                  <a:gd name="connsiteY55" fmla="*/ 126267 h 154794"/>
                  <a:gd name="connsiteX56" fmla="*/ 128055 w 128111"/>
                  <a:gd name="connsiteY56" fmla="*/ 125505 h 154794"/>
                  <a:gd name="connsiteX57" fmla="*/ 118530 w 128111"/>
                  <a:gd name="connsiteY57" fmla="*/ 118266 h 154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128111" h="154794">
                    <a:moveTo>
                      <a:pt x="118339" y="120171"/>
                    </a:moveTo>
                    <a:cubicBezTo>
                      <a:pt x="118006" y="127619"/>
                      <a:pt x="116949" y="135020"/>
                      <a:pt x="115196" y="142269"/>
                    </a:cubicBezTo>
                    <a:cubicBezTo>
                      <a:pt x="114529" y="144460"/>
                      <a:pt x="113386" y="144460"/>
                      <a:pt x="113100" y="144460"/>
                    </a:cubicBezTo>
                    <a:cubicBezTo>
                      <a:pt x="111195" y="144460"/>
                      <a:pt x="107576" y="141031"/>
                      <a:pt x="103575" y="131315"/>
                    </a:cubicBezTo>
                    <a:cubicBezTo>
                      <a:pt x="100927" y="125733"/>
                      <a:pt x="98756" y="119933"/>
                      <a:pt x="97098" y="113980"/>
                    </a:cubicBezTo>
                    <a:lnTo>
                      <a:pt x="97098" y="113980"/>
                    </a:lnTo>
                    <a:cubicBezTo>
                      <a:pt x="107585" y="96463"/>
                      <a:pt x="114482" y="77042"/>
                      <a:pt x="117387" y="56830"/>
                    </a:cubicBezTo>
                    <a:lnTo>
                      <a:pt x="117387" y="55591"/>
                    </a:lnTo>
                    <a:lnTo>
                      <a:pt x="107195" y="53591"/>
                    </a:lnTo>
                    <a:lnTo>
                      <a:pt x="107195" y="54829"/>
                    </a:lnTo>
                    <a:cubicBezTo>
                      <a:pt x="104528" y="70346"/>
                      <a:pt x="99889" y="85452"/>
                      <a:pt x="93384" y="99787"/>
                    </a:cubicBezTo>
                    <a:cubicBezTo>
                      <a:pt x="92145" y="94549"/>
                      <a:pt x="90907" y="88643"/>
                      <a:pt x="89955" y="82738"/>
                    </a:cubicBezTo>
                    <a:cubicBezTo>
                      <a:pt x="87840" y="68850"/>
                      <a:pt x="86497" y="54858"/>
                      <a:pt x="85954" y="40828"/>
                    </a:cubicBezTo>
                    <a:lnTo>
                      <a:pt x="125007" y="40828"/>
                    </a:lnTo>
                    <a:lnTo>
                      <a:pt x="125007" y="31303"/>
                    </a:lnTo>
                    <a:lnTo>
                      <a:pt x="85192" y="31303"/>
                    </a:lnTo>
                    <a:cubicBezTo>
                      <a:pt x="85192" y="21778"/>
                      <a:pt x="84525" y="12253"/>
                      <a:pt x="84525" y="1204"/>
                    </a:cubicBezTo>
                    <a:lnTo>
                      <a:pt x="84525" y="-35"/>
                    </a:lnTo>
                    <a:lnTo>
                      <a:pt x="74238" y="-35"/>
                    </a:lnTo>
                    <a:lnTo>
                      <a:pt x="74238" y="1204"/>
                    </a:lnTo>
                    <a:cubicBezTo>
                      <a:pt x="74238" y="13300"/>
                      <a:pt x="74238" y="22635"/>
                      <a:pt x="74810" y="31303"/>
                    </a:cubicBezTo>
                    <a:lnTo>
                      <a:pt x="26613" y="31303"/>
                    </a:lnTo>
                    <a:lnTo>
                      <a:pt x="26613" y="78928"/>
                    </a:lnTo>
                    <a:cubicBezTo>
                      <a:pt x="27118" y="92825"/>
                      <a:pt x="24851" y="106683"/>
                      <a:pt x="19946" y="119695"/>
                    </a:cubicBezTo>
                    <a:cubicBezTo>
                      <a:pt x="15698" y="129591"/>
                      <a:pt x="9173" y="138335"/>
                      <a:pt x="896" y="145222"/>
                    </a:cubicBezTo>
                    <a:lnTo>
                      <a:pt x="-57" y="146079"/>
                    </a:lnTo>
                    <a:lnTo>
                      <a:pt x="6135" y="153889"/>
                    </a:lnTo>
                    <a:lnTo>
                      <a:pt x="7182" y="153032"/>
                    </a:lnTo>
                    <a:cubicBezTo>
                      <a:pt x="16222" y="145574"/>
                      <a:pt x="23461" y="136163"/>
                      <a:pt x="28328" y="125505"/>
                    </a:cubicBezTo>
                    <a:cubicBezTo>
                      <a:pt x="34262" y="111055"/>
                      <a:pt x="36996" y="95492"/>
                      <a:pt x="36329" y="79880"/>
                    </a:cubicBezTo>
                    <a:lnTo>
                      <a:pt x="36329" y="72546"/>
                    </a:lnTo>
                    <a:lnTo>
                      <a:pt x="60427" y="72546"/>
                    </a:lnTo>
                    <a:cubicBezTo>
                      <a:pt x="60475" y="85519"/>
                      <a:pt x="59294" y="98463"/>
                      <a:pt x="56903" y="111217"/>
                    </a:cubicBezTo>
                    <a:cubicBezTo>
                      <a:pt x="55188" y="116361"/>
                      <a:pt x="52712" y="116361"/>
                      <a:pt x="51950" y="116361"/>
                    </a:cubicBezTo>
                    <a:cubicBezTo>
                      <a:pt x="47311" y="116256"/>
                      <a:pt x="42730" y="115313"/>
                      <a:pt x="38424" y="113599"/>
                    </a:cubicBezTo>
                    <a:lnTo>
                      <a:pt x="36805" y="113027"/>
                    </a:lnTo>
                    <a:lnTo>
                      <a:pt x="36805" y="123600"/>
                    </a:lnTo>
                    <a:lnTo>
                      <a:pt x="37662" y="123600"/>
                    </a:lnTo>
                    <a:cubicBezTo>
                      <a:pt x="42711" y="125286"/>
                      <a:pt x="47969" y="126248"/>
                      <a:pt x="53283" y="126457"/>
                    </a:cubicBezTo>
                    <a:cubicBezTo>
                      <a:pt x="58427" y="126457"/>
                      <a:pt x="62808" y="123219"/>
                      <a:pt x="64809" y="116932"/>
                    </a:cubicBezTo>
                    <a:cubicBezTo>
                      <a:pt x="68619" y="99740"/>
                      <a:pt x="70438" y="82157"/>
                      <a:pt x="70238" y="64545"/>
                    </a:cubicBezTo>
                    <a:lnTo>
                      <a:pt x="70238" y="63973"/>
                    </a:lnTo>
                    <a:lnTo>
                      <a:pt x="36329" y="63973"/>
                    </a:lnTo>
                    <a:lnTo>
                      <a:pt x="36329" y="41113"/>
                    </a:lnTo>
                    <a:lnTo>
                      <a:pt x="75286" y="41113"/>
                    </a:lnTo>
                    <a:cubicBezTo>
                      <a:pt x="76134" y="57087"/>
                      <a:pt x="77953" y="72984"/>
                      <a:pt x="80715" y="88738"/>
                    </a:cubicBezTo>
                    <a:cubicBezTo>
                      <a:pt x="82125" y="96577"/>
                      <a:pt x="83935" y="104331"/>
                      <a:pt x="86145" y="111979"/>
                    </a:cubicBezTo>
                    <a:cubicBezTo>
                      <a:pt x="77096" y="124486"/>
                      <a:pt x="65904" y="135287"/>
                      <a:pt x="53093" y="143888"/>
                    </a:cubicBezTo>
                    <a:lnTo>
                      <a:pt x="51950" y="144650"/>
                    </a:lnTo>
                    <a:lnTo>
                      <a:pt x="57951" y="151984"/>
                    </a:lnTo>
                    <a:lnTo>
                      <a:pt x="58903" y="151318"/>
                    </a:lnTo>
                    <a:cubicBezTo>
                      <a:pt x="70552" y="143831"/>
                      <a:pt x="80935" y="134544"/>
                      <a:pt x="89669" y="123790"/>
                    </a:cubicBezTo>
                    <a:cubicBezTo>
                      <a:pt x="91526" y="129143"/>
                      <a:pt x="93822" y="134334"/>
                      <a:pt x="96527" y="139316"/>
                    </a:cubicBezTo>
                    <a:cubicBezTo>
                      <a:pt x="101766" y="148841"/>
                      <a:pt x="107195" y="153889"/>
                      <a:pt x="113005" y="154651"/>
                    </a:cubicBezTo>
                    <a:cubicBezTo>
                      <a:pt x="116768" y="155223"/>
                      <a:pt x="120520" y="153508"/>
                      <a:pt x="122530" y="150270"/>
                    </a:cubicBezTo>
                    <a:cubicBezTo>
                      <a:pt x="125902" y="142697"/>
                      <a:pt x="127778" y="134554"/>
                      <a:pt x="128055" y="126267"/>
                    </a:cubicBezTo>
                    <a:lnTo>
                      <a:pt x="128055" y="125505"/>
                    </a:lnTo>
                    <a:lnTo>
                      <a:pt x="118530" y="11826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6" name="任意多边形: 形状 55">
                <a:extLst>
                  <a:ext uri="{FF2B5EF4-FFF2-40B4-BE49-F238E27FC236}">
                    <a16:creationId xmlns:a16="http://schemas.microsoft.com/office/drawing/2014/main" id="{CB567E04-D2AF-BCE6-6D99-BAF395EFC574}"/>
                  </a:ext>
                </a:extLst>
              </p:cNvPr>
              <p:cNvSpPr/>
              <p:nvPr/>
            </p:nvSpPr>
            <p:spPr>
              <a:xfrm>
                <a:off x="8622542" y="5819465"/>
                <a:ext cx="22669" cy="28384"/>
              </a:xfrm>
              <a:custGeom>
                <a:avLst/>
                <a:gdLst>
                  <a:gd name="connsiteX0" fmla="*/ 13374 w 22669"/>
                  <a:gd name="connsiteY0" fmla="*/ 26921 h 28384"/>
                  <a:gd name="connsiteX1" fmla="*/ 13945 w 22669"/>
                  <a:gd name="connsiteY1" fmla="*/ 28350 h 28384"/>
                  <a:gd name="connsiteX2" fmla="*/ 22613 w 22669"/>
                  <a:gd name="connsiteY2" fmla="*/ 22349 h 28384"/>
                  <a:gd name="connsiteX3" fmla="*/ 22613 w 22669"/>
                  <a:gd name="connsiteY3" fmla="*/ 21397 h 28384"/>
                  <a:gd name="connsiteX4" fmla="*/ 8611 w 22669"/>
                  <a:gd name="connsiteY4" fmla="*/ 727 h 28384"/>
                  <a:gd name="connsiteX5" fmla="*/ 7849 w 22669"/>
                  <a:gd name="connsiteY5" fmla="*/ -35 h 28384"/>
                  <a:gd name="connsiteX6" fmla="*/ -57 w 22669"/>
                  <a:gd name="connsiteY6" fmla="*/ 5299 h 28384"/>
                  <a:gd name="connsiteX7" fmla="*/ 896 w 22669"/>
                  <a:gd name="connsiteY7" fmla="*/ 6347 h 28384"/>
                  <a:gd name="connsiteX8" fmla="*/ 13374 w 22669"/>
                  <a:gd name="connsiteY8" fmla="*/ 26921 h 28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669" h="28384">
                    <a:moveTo>
                      <a:pt x="13374" y="26921"/>
                    </a:moveTo>
                    <a:lnTo>
                      <a:pt x="13945" y="28350"/>
                    </a:lnTo>
                    <a:lnTo>
                      <a:pt x="22613" y="22349"/>
                    </a:lnTo>
                    <a:lnTo>
                      <a:pt x="22613" y="21397"/>
                    </a:lnTo>
                    <a:cubicBezTo>
                      <a:pt x="18831" y="13948"/>
                      <a:pt x="14126" y="7004"/>
                      <a:pt x="8611" y="727"/>
                    </a:cubicBezTo>
                    <a:lnTo>
                      <a:pt x="7849" y="-35"/>
                    </a:lnTo>
                    <a:lnTo>
                      <a:pt x="-57" y="5299"/>
                    </a:lnTo>
                    <a:lnTo>
                      <a:pt x="896" y="6347"/>
                    </a:lnTo>
                    <a:cubicBezTo>
                      <a:pt x="5963" y="12615"/>
                      <a:pt x="10154" y="19539"/>
                      <a:pt x="13374" y="269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6ABC140D-3D0D-0813-FB28-A7ED7FE87C8D}"/>
                </a:ext>
              </a:extLst>
            </p:cNvPr>
            <p:cNvGrpSpPr/>
            <p:nvPr/>
          </p:nvGrpSpPr>
          <p:grpSpPr>
            <a:xfrm>
              <a:off x="9079590" y="4369351"/>
              <a:ext cx="2129466" cy="1345963"/>
              <a:chOff x="8535516" y="4753492"/>
              <a:chExt cx="1793334" cy="1133505"/>
            </a:xfrm>
          </p:grpSpPr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64D4D2BD-DCA6-F325-F5C8-96EC78ACD011}"/>
                  </a:ext>
                </a:extLst>
              </p:cNvPr>
              <p:cNvSpPr/>
              <p:nvPr/>
            </p:nvSpPr>
            <p:spPr>
              <a:xfrm>
                <a:off x="8539378" y="4757713"/>
                <a:ext cx="1744038" cy="1125664"/>
              </a:xfrm>
              <a:custGeom>
                <a:avLst/>
                <a:gdLst>
                  <a:gd name="connsiteX0" fmla="*/ 1743982 w 1744038"/>
                  <a:gd name="connsiteY0" fmla="*/ -35 h 1125664"/>
                  <a:gd name="connsiteX1" fmla="*/ 324186 w 1744038"/>
                  <a:gd name="connsiteY1" fmla="*/ 369059 h 1125664"/>
                  <a:gd name="connsiteX2" fmla="*/ 315709 w 1744038"/>
                  <a:gd name="connsiteY2" fmla="*/ 372679 h 1125664"/>
                  <a:gd name="connsiteX3" fmla="*/ 308946 w 1744038"/>
                  <a:gd name="connsiteY3" fmla="*/ 379251 h 1125664"/>
                  <a:gd name="connsiteX4" fmla="*/ 1098 w 1744038"/>
                  <a:gd name="connsiteY4" fmla="*/ 786254 h 1125664"/>
                  <a:gd name="connsiteX5" fmla="*/ -45 w 1744038"/>
                  <a:gd name="connsiteY5" fmla="*/ 790540 h 1125664"/>
                  <a:gd name="connsiteX6" fmla="*/ 3765 w 1744038"/>
                  <a:gd name="connsiteY6" fmla="*/ 795589 h 1125664"/>
                  <a:gd name="connsiteX7" fmla="*/ 312280 w 1744038"/>
                  <a:gd name="connsiteY7" fmla="*/ 862264 h 1125664"/>
                  <a:gd name="connsiteX8" fmla="*/ 330377 w 1744038"/>
                  <a:gd name="connsiteY8" fmla="*/ 868550 h 1125664"/>
                  <a:gd name="connsiteX9" fmla="*/ 387527 w 1744038"/>
                  <a:gd name="connsiteY9" fmla="*/ 881028 h 1125664"/>
                  <a:gd name="connsiteX10" fmla="*/ 426961 w 1744038"/>
                  <a:gd name="connsiteY10" fmla="*/ 886457 h 1125664"/>
                  <a:gd name="connsiteX11" fmla="*/ 814819 w 1744038"/>
                  <a:gd name="connsiteY11" fmla="*/ 971039 h 1125664"/>
                  <a:gd name="connsiteX12" fmla="*/ 849680 w 1744038"/>
                  <a:gd name="connsiteY12" fmla="*/ 981517 h 1125664"/>
                  <a:gd name="connsiteX13" fmla="*/ 894257 w 1744038"/>
                  <a:gd name="connsiteY13" fmla="*/ 991042 h 1125664"/>
                  <a:gd name="connsiteX14" fmla="*/ 924737 w 1744038"/>
                  <a:gd name="connsiteY14" fmla="*/ 994852 h 1125664"/>
                  <a:gd name="connsiteX15" fmla="*/ 1530146 w 1744038"/>
                  <a:gd name="connsiteY15" fmla="*/ 1125630 h 1125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744038" h="1125664">
                    <a:moveTo>
                      <a:pt x="1743982" y="-35"/>
                    </a:moveTo>
                    <a:lnTo>
                      <a:pt x="324186" y="369059"/>
                    </a:lnTo>
                    <a:cubicBezTo>
                      <a:pt x="321214" y="369884"/>
                      <a:pt x="318357" y="371101"/>
                      <a:pt x="315709" y="372679"/>
                    </a:cubicBezTo>
                    <a:cubicBezTo>
                      <a:pt x="313089" y="374463"/>
                      <a:pt x="310803" y="376686"/>
                      <a:pt x="308946" y="379251"/>
                    </a:cubicBezTo>
                    <a:lnTo>
                      <a:pt x="1098" y="786254"/>
                    </a:lnTo>
                    <a:cubicBezTo>
                      <a:pt x="269" y="787521"/>
                      <a:pt x="-131" y="789026"/>
                      <a:pt x="-45" y="790540"/>
                    </a:cubicBezTo>
                    <a:cubicBezTo>
                      <a:pt x="12" y="792864"/>
                      <a:pt x="1546" y="794893"/>
                      <a:pt x="3765" y="795589"/>
                    </a:cubicBezTo>
                    <a:lnTo>
                      <a:pt x="312280" y="862264"/>
                    </a:lnTo>
                    <a:lnTo>
                      <a:pt x="330377" y="868550"/>
                    </a:lnTo>
                    <a:lnTo>
                      <a:pt x="387527" y="881028"/>
                    </a:lnTo>
                    <a:lnTo>
                      <a:pt x="426961" y="886457"/>
                    </a:lnTo>
                    <a:lnTo>
                      <a:pt x="814819" y="971039"/>
                    </a:lnTo>
                    <a:lnTo>
                      <a:pt x="849680" y="981517"/>
                    </a:lnTo>
                    <a:lnTo>
                      <a:pt x="894257" y="991042"/>
                    </a:lnTo>
                    <a:lnTo>
                      <a:pt x="924737" y="994852"/>
                    </a:lnTo>
                    <a:lnTo>
                      <a:pt x="1530146" y="1125630"/>
                    </a:lnTo>
                    <a:close/>
                  </a:path>
                </a:pathLst>
              </a:custGeom>
              <a:solidFill>
                <a:srgbClr val="FFFFFF">
                  <a:alpha val="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/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9BBA86E5-A6F4-5FD5-9DC2-D53DBB5FD5C2}"/>
                  </a:ext>
                </a:extLst>
              </p:cNvPr>
              <p:cNvSpPr/>
              <p:nvPr/>
            </p:nvSpPr>
            <p:spPr>
              <a:xfrm>
                <a:off x="10071866" y="4754380"/>
                <a:ext cx="256984" cy="1132617"/>
              </a:xfrm>
              <a:custGeom>
                <a:avLst/>
                <a:gdLst>
                  <a:gd name="connsiteX0" fmla="*/ 255309 w 256984"/>
                  <a:gd name="connsiteY0" fmla="*/ 146460 h 1132617"/>
                  <a:gd name="connsiteX1" fmla="*/ 256928 w 256984"/>
                  <a:gd name="connsiteY1" fmla="*/ 157318 h 1132617"/>
                  <a:gd name="connsiteX2" fmla="*/ 255499 w 256984"/>
                  <a:gd name="connsiteY2" fmla="*/ 166843 h 1132617"/>
                  <a:gd name="connsiteX3" fmla="*/ 10897 w 256984"/>
                  <a:gd name="connsiteY3" fmla="*/ 1123058 h 1132617"/>
                  <a:gd name="connsiteX4" fmla="*/ 3944 w 256984"/>
                  <a:gd name="connsiteY4" fmla="*/ 1132583 h 1132617"/>
                  <a:gd name="connsiteX5" fmla="*/ -57 w 256984"/>
                  <a:gd name="connsiteY5" fmla="*/ 1131726 h 1132617"/>
                  <a:gd name="connsiteX6" fmla="*/ 214637 w 256984"/>
                  <a:gd name="connsiteY6" fmla="*/ -35 h 1132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6984" h="1132617">
                    <a:moveTo>
                      <a:pt x="255309" y="146460"/>
                    </a:moveTo>
                    <a:cubicBezTo>
                      <a:pt x="256290" y="149999"/>
                      <a:pt x="256833" y="153646"/>
                      <a:pt x="256928" y="157318"/>
                    </a:cubicBezTo>
                    <a:cubicBezTo>
                      <a:pt x="256842" y="160540"/>
                      <a:pt x="256366" y="163739"/>
                      <a:pt x="255499" y="166843"/>
                    </a:cubicBezTo>
                    <a:lnTo>
                      <a:pt x="10897" y="1123058"/>
                    </a:lnTo>
                    <a:cubicBezTo>
                      <a:pt x="9468" y="1128678"/>
                      <a:pt x="6325" y="1132583"/>
                      <a:pt x="3944" y="1132583"/>
                    </a:cubicBezTo>
                    <a:lnTo>
                      <a:pt x="-57" y="1131726"/>
                    </a:lnTo>
                    <a:lnTo>
                      <a:pt x="214637" y="-35"/>
                    </a:ln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19000">
                    <a:schemeClr val="bg1">
                      <a:lumMod val="95000"/>
                    </a:schemeClr>
                  </a:gs>
                  <a:gs pos="49000">
                    <a:schemeClr val="bg1">
                      <a:lumMod val="85000"/>
                    </a:schemeClr>
                  </a:gs>
                  <a:gs pos="88000">
                    <a:schemeClr val="bg1">
                      <a:lumMod val="7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6125766" scaled="1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/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7D51C403-8CBD-C7D8-0216-BD243188763D}"/>
                  </a:ext>
                </a:extLst>
              </p:cNvPr>
              <p:cNvSpPr/>
              <p:nvPr/>
            </p:nvSpPr>
            <p:spPr>
              <a:xfrm>
                <a:off x="8535516" y="4753492"/>
                <a:ext cx="1751761" cy="1131760"/>
              </a:xfrm>
              <a:custGeom>
                <a:avLst/>
                <a:gdLst>
                  <a:gd name="connsiteX0" fmla="*/ 1536726 w 1751761"/>
                  <a:gd name="connsiteY0" fmla="*/ 1131726 h 1131760"/>
                  <a:gd name="connsiteX1" fmla="*/ 1751705 w 1751761"/>
                  <a:gd name="connsiteY1" fmla="*/ -35 h 1131760"/>
                  <a:gd name="connsiteX2" fmla="*/ 328766 w 1751761"/>
                  <a:gd name="connsiteY2" fmla="*/ 370012 h 1131760"/>
                  <a:gd name="connsiteX3" fmla="*/ 319241 w 1751761"/>
                  <a:gd name="connsiteY3" fmla="*/ 373917 h 1131760"/>
                  <a:gd name="connsiteX4" fmla="*/ 311811 w 1751761"/>
                  <a:gd name="connsiteY4" fmla="*/ 381156 h 1131760"/>
                  <a:gd name="connsiteX5" fmla="*/ 1772 w 1751761"/>
                  <a:gd name="connsiteY5" fmla="*/ 790731 h 1131760"/>
                  <a:gd name="connsiteX6" fmla="*/ 1744 w 1751761"/>
                  <a:gd name="connsiteY6" fmla="*/ 799484 h 1131760"/>
                  <a:gd name="connsiteX7" fmla="*/ 5773 w 1751761"/>
                  <a:gd name="connsiteY7" fmla="*/ 801304 h 1131760"/>
                  <a:gd name="connsiteX8" fmla="*/ 334957 w 1751761"/>
                  <a:gd name="connsiteY8" fmla="*/ 872360 h 1131760"/>
                  <a:gd name="connsiteX9" fmla="*/ 273521 w 1751761"/>
                  <a:gd name="connsiteY9" fmla="*/ 832927 h 1131760"/>
                  <a:gd name="connsiteX10" fmla="*/ 238373 w 1751761"/>
                  <a:gd name="connsiteY10" fmla="*/ 699100 h 1131760"/>
                  <a:gd name="connsiteX11" fmla="*/ 435541 w 1751761"/>
                  <a:gd name="connsiteY11" fmla="*/ 511363 h 1131760"/>
                  <a:gd name="connsiteX12" fmla="*/ 546317 w 1751761"/>
                  <a:gd name="connsiteY12" fmla="*/ 534889 h 1131760"/>
                  <a:gd name="connsiteX13" fmla="*/ 541268 w 1751761"/>
                  <a:gd name="connsiteY13" fmla="*/ 592611 h 1131760"/>
                  <a:gd name="connsiteX14" fmla="*/ 498882 w 1751761"/>
                  <a:gd name="connsiteY14" fmla="*/ 592611 h 1131760"/>
                  <a:gd name="connsiteX15" fmla="*/ 500787 w 1751761"/>
                  <a:gd name="connsiteY15" fmla="*/ 570322 h 1131760"/>
                  <a:gd name="connsiteX16" fmla="*/ 384296 w 1751761"/>
                  <a:gd name="connsiteY16" fmla="*/ 570322 h 1131760"/>
                  <a:gd name="connsiteX17" fmla="*/ 304572 w 1751761"/>
                  <a:gd name="connsiteY17" fmla="*/ 701386 h 1131760"/>
                  <a:gd name="connsiteX18" fmla="*/ 328194 w 1751761"/>
                  <a:gd name="connsiteY18" fmla="*/ 800637 h 1131760"/>
                  <a:gd name="connsiteX19" fmla="*/ 480594 w 1751761"/>
                  <a:gd name="connsiteY19" fmla="*/ 828164 h 1131760"/>
                  <a:gd name="connsiteX20" fmla="*/ 526124 w 1751761"/>
                  <a:gd name="connsiteY20" fmla="*/ 849691 h 1131760"/>
                  <a:gd name="connsiteX21" fmla="*/ 522790 w 1751761"/>
                  <a:gd name="connsiteY21" fmla="*/ 851500 h 1131760"/>
                  <a:gd name="connsiteX22" fmla="*/ 392583 w 1751761"/>
                  <a:gd name="connsiteY22" fmla="*/ 884647 h 1131760"/>
                  <a:gd name="connsiteX23" fmla="*/ 854260 w 1751761"/>
                  <a:gd name="connsiteY23" fmla="*/ 984184 h 1131760"/>
                  <a:gd name="connsiteX24" fmla="*/ 918554 w 1751761"/>
                  <a:gd name="connsiteY24" fmla="*/ 866550 h 1131760"/>
                  <a:gd name="connsiteX25" fmla="*/ 846735 w 1751761"/>
                  <a:gd name="connsiteY25" fmla="*/ 641950 h 1131760"/>
                  <a:gd name="connsiteX26" fmla="*/ 816827 w 1751761"/>
                  <a:gd name="connsiteY26" fmla="*/ 641950 h 1131760"/>
                  <a:gd name="connsiteX27" fmla="*/ 820351 w 1751761"/>
                  <a:gd name="connsiteY27" fmla="*/ 601374 h 1131760"/>
                  <a:gd name="connsiteX28" fmla="*/ 896551 w 1751761"/>
                  <a:gd name="connsiteY28" fmla="*/ 601374 h 1131760"/>
                  <a:gd name="connsiteX29" fmla="*/ 958178 w 1751761"/>
                  <a:gd name="connsiteY29" fmla="*/ 793684 h 1131760"/>
                  <a:gd name="connsiteX30" fmla="*/ 1043331 w 1751761"/>
                  <a:gd name="connsiteY30" fmla="*/ 637950 h 1131760"/>
                  <a:gd name="connsiteX31" fmla="*/ 1104577 w 1751761"/>
                  <a:gd name="connsiteY31" fmla="*/ 601374 h 1131760"/>
                  <a:gd name="connsiteX32" fmla="*/ 1120198 w 1751761"/>
                  <a:gd name="connsiteY32" fmla="*/ 601374 h 1131760"/>
                  <a:gd name="connsiteX33" fmla="*/ 905695 w 1751761"/>
                  <a:gd name="connsiteY33" fmla="*/ 983898 h 1131760"/>
                  <a:gd name="connsiteX34" fmla="*/ 898837 w 1751761"/>
                  <a:gd name="connsiteY34" fmla="*/ 994375 h 1131760"/>
                  <a:gd name="connsiteX35" fmla="*/ 553651 w 1751761"/>
                  <a:gd name="connsiteY35" fmla="*/ 601564 h 1131760"/>
                  <a:gd name="connsiteX36" fmla="*/ 646043 w 1751761"/>
                  <a:gd name="connsiteY36" fmla="*/ 601564 h 1131760"/>
                  <a:gd name="connsiteX37" fmla="*/ 621278 w 1751761"/>
                  <a:gd name="connsiteY37" fmla="*/ 885695 h 1131760"/>
                  <a:gd name="connsiteX38" fmla="*/ 565938 w 1751761"/>
                  <a:gd name="connsiteY38" fmla="*/ 827021 h 1131760"/>
                  <a:gd name="connsiteX39" fmla="*/ 582035 w 1751761"/>
                  <a:gd name="connsiteY39" fmla="*/ 642141 h 1131760"/>
                  <a:gd name="connsiteX40" fmla="*/ 550127 w 1751761"/>
                  <a:gd name="connsiteY40" fmla="*/ 642141 h 1131760"/>
                  <a:gd name="connsiteX41" fmla="*/ 651568 w 1751761"/>
                  <a:gd name="connsiteY41" fmla="*/ 551177 h 1131760"/>
                  <a:gd name="connsiteX42" fmla="*/ 618802 w 1751761"/>
                  <a:gd name="connsiteY42" fmla="*/ 581371 h 1131760"/>
                  <a:gd name="connsiteX43" fmla="*/ 591027 w 1751761"/>
                  <a:gd name="connsiteY43" fmla="*/ 554678 h 1131760"/>
                  <a:gd name="connsiteX44" fmla="*/ 591179 w 1751761"/>
                  <a:gd name="connsiteY44" fmla="*/ 551177 h 1131760"/>
                  <a:gd name="connsiteX45" fmla="*/ 624041 w 1751761"/>
                  <a:gd name="connsiteY45" fmla="*/ 521078 h 1131760"/>
                  <a:gd name="connsiteX46" fmla="*/ 651720 w 1751761"/>
                  <a:gd name="connsiteY46" fmla="*/ 547677 h 1131760"/>
                  <a:gd name="connsiteX47" fmla="*/ 651568 w 1751761"/>
                  <a:gd name="connsiteY47" fmla="*/ 551177 h 1131760"/>
                  <a:gd name="connsiteX48" fmla="*/ 699193 w 1751761"/>
                  <a:gd name="connsiteY48" fmla="*/ 555178 h 1131760"/>
                  <a:gd name="connsiteX49" fmla="*/ 761010 w 1751761"/>
                  <a:gd name="connsiteY49" fmla="*/ 540223 h 1131760"/>
                  <a:gd name="connsiteX50" fmla="*/ 755581 w 1751761"/>
                  <a:gd name="connsiteY50" fmla="*/ 601564 h 1131760"/>
                  <a:gd name="connsiteX51" fmla="*/ 802063 w 1751761"/>
                  <a:gd name="connsiteY51" fmla="*/ 601564 h 1131760"/>
                  <a:gd name="connsiteX52" fmla="*/ 798634 w 1751761"/>
                  <a:gd name="connsiteY52" fmla="*/ 640903 h 1131760"/>
                  <a:gd name="connsiteX53" fmla="*/ 752247 w 1751761"/>
                  <a:gd name="connsiteY53" fmla="*/ 640903 h 1131760"/>
                  <a:gd name="connsiteX54" fmla="*/ 738341 w 1751761"/>
                  <a:gd name="connsiteY54" fmla="*/ 797684 h 1131760"/>
                  <a:gd name="connsiteX55" fmla="*/ 743675 w 1751761"/>
                  <a:gd name="connsiteY55" fmla="*/ 835213 h 1131760"/>
                  <a:gd name="connsiteX56" fmla="*/ 766344 w 1751761"/>
                  <a:gd name="connsiteY56" fmla="*/ 846262 h 1131760"/>
                  <a:gd name="connsiteX57" fmla="*/ 799958 w 1751761"/>
                  <a:gd name="connsiteY57" fmla="*/ 876161 h 1131760"/>
                  <a:gd name="connsiteX58" fmla="*/ 799967 w 1751761"/>
                  <a:gd name="connsiteY58" fmla="*/ 879790 h 1131760"/>
                  <a:gd name="connsiteX59" fmla="*/ 755486 w 1751761"/>
                  <a:gd name="connsiteY59" fmla="*/ 885790 h 1131760"/>
                  <a:gd name="connsiteX60" fmla="*/ 692906 w 1751761"/>
                  <a:gd name="connsiteY60" fmla="*/ 862359 h 1131760"/>
                  <a:gd name="connsiteX61" fmla="*/ 678428 w 1751761"/>
                  <a:gd name="connsiteY61" fmla="*/ 791398 h 1131760"/>
                  <a:gd name="connsiteX62" fmla="*/ 1417473 w 1751761"/>
                  <a:gd name="connsiteY62" fmla="*/ 724437 h 1131760"/>
                  <a:gd name="connsiteX63" fmla="*/ 1405376 w 1751761"/>
                  <a:gd name="connsiteY63" fmla="*/ 798541 h 1131760"/>
                  <a:gd name="connsiteX64" fmla="*/ 1377659 w 1751761"/>
                  <a:gd name="connsiteY64" fmla="*/ 844833 h 1131760"/>
                  <a:gd name="connsiteX65" fmla="*/ 1272884 w 1751761"/>
                  <a:gd name="connsiteY65" fmla="*/ 885886 h 1131760"/>
                  <a:gd name="connsiteX66" fmla="*/ 1172966 w 1751761"/>
                  <a:gd name="connsiteY66" fmla="*/ 849691 h 1131760"/>
                  <a:gd name="connsiteX67" fmla="*/ 1152488 w 1751761"/>
                  <a:gd name="connsiteY67" fmla="*/ 737772 h 1131760"/>
                  <a:gd name="connsiteX68" fmla="*/ 1164299 w 1751761"/>
                  <a:gd name="connsiteY68" fmla="*/ 601469 h 1131760"/>
                  <a:gd name="connsiteX69" fmla="*/ 1126199 w 1751761"/>
                  <a:gd name="connsiteY69" fmla="*/ 601469 h 1131760"/>
                  <a:gd name="connsiteX70" fmla="*/ 1129723 w 1751761"/>
                  <a:gd name="connsiteY70" fmla="*/ 561464 h 1131760"/>
                  <a:gd name="connsiteX71" fmla="*/ 1227926 w 1751761"/>
                  <a:gd name="connsiteY71" fmla="*/ 561464 h 1131760"/>
                  <a:gd name="connsiteX72" fmla="*/ 1224687 w 1751761"/>
                  <a:gd name="connsiteY72" fmla="*/ 601469 h 1131760"/>
                  <a:gd name="connsiteX73" fmla="*/ 1213829 w 1751761"/>
                  <a:gd name="connsiteY73" fmla="*/ 723294 h 1131760"/>
                  <a:gd name="connsiteX74" fmla="*/ 1212876 w 1751761"/>
                  <a:gd name="connsiteY74" fmla="*/ 789969 h 1131760"/>
                  <a:gd name="connsiteX75" fmla="*/ 1225544 w 1751761"/>
                  <a:gd name="connsiteY75" fmla="*/ 822068 h 1131760"/>
                  <a:gd name="connsiteX76" fmla="*/ 1280885 w 1751761"/>
                  <a:gd name="connsiteY76" fmla="*/ 845881 h 1131760"/>
                  <a:gd name="connsiteX77" fmla="*/ 1339368 w 1751761"/>
                  <a:gd name="connsiteY77" fmla="*/ 823592 h 1131760"/>
                  <a:gd name="connsiteX78" fmla="*/ 1367943 w 1751761"/>
                  <a:gd name="connsiteY78" fmla="*/ 734057 h 1131760"/>
                  <a:gd name="connsiteX79" fmla="*/ 1379754 w 1751761"/>
                  <a:gd name="connsiteY79" fmla="*/ 597945 h 1131760"/>
                  <a:gd name="connsiteX80" fmla="*/ 1422521 w 1751761"/>
                  <a:gd name="connsiteY80" fmla="*/ 561559 h 1131760"/>
                  <a:gd name="connsiteX81" fmla="*/ 1432046 w 1751761"/>
                  <a:gd name="connsiteY81" fmla="*/ 561559 h 1131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</a:cxnLst>
                <a:rect l="l" t="t" r="r" b="b"/>
                <a:pathLst>
                  <a:path w="1751761" h="1131760">
                    <a:moveTo>
                      <a:pt x="1536726" y="1131726"/>
                    </a:moveTo>
                    <a:lnTo>
                      <a:pt x="1751705" y="-35"/>
                    </a:lnTo>
                    <a:lnTo>
                      <a:pt x="328766" y="370012"/>
                    </a:lnTo>
                    <a:cubicBezTo>
                      <a:pt x="325413" y="370838"/>
                      <a:pt x="322203" y="372155"/>
                      <a:pt x="319241" y="373917"/>
                    </a:cubicBezTo>
                    <a:cubicBezTo>
                      <a:pt x="316345" y="375856"/>
                      <a:pt x="313821" y="378310"/>
                      <a:pt x="311811" y="381156"/>
                    </a:cubicBezTo>
                    <a:lnTo>
                      <a:pt x="1772" y="790731"/>
                    </a:lnTo>
                    <a:cubicBezTo>
                      <a:pt x="-657" y="793141"/>
                      <a:pt x="-666" y="797065"/>
                      <a:pt x="1744" y="799484"/>
                    </a:cubicBezTo>
                    <a:cubicBezTo>
                      <a:pt x="2820" y="800570"/>
                      <a:pt x="4249" y="801218"/>
                      <a:pt x="5773" y="801304"/>
                    </a:cubicBezTo>
                    <a:lnTo>
                      <a:pt x="334957" y="872360"/>
                    </a:lnTo>
                    <a:cubicBezTo>
                      <a:pt x="311611" y="864340"/>
                      <a:pt x="290532" y="850815"/>
                      <a:pt x="273521" y="832927"/>
                    </a:cubicBezTo>
                    <a:cubicBezTo>
                      <a:pt x="243260" y="795370"/>
                      <a:pt x="230477" y="746678"/>
                      <a:pt x="238373" y="699100"/>
                    </a:cubicBezTo>
                    <a:cubicBezTo>
                      <a:pt x="256280" y="569465"/>
                      <a:pt x="349435" y="511363"/>
                      <a:pt x="435541" y="511363"/>
                    </a:cubicBezTo>
                    <a:cubicBezTo>
                      <a:pt x="473841" y="509982"/>
                      <a:pt x="511884" y="518063"/>
                      <a:pt x="546317" y="534889"/>
                    </a:cubicBezTo>
                    <a:lnTo>
                      <a:pt x="541268" y="592611"/>
                    </a:lnTo>
                    <a:lnTo>
                      <a:pt x="498882" y="592611"/>
                    </a:lnTo>
                    <a:lnTo>
                      <a:pt x="500787" y="570322"/>
                    </a:lnTo>
                    <a:cubicBezTo>
                      <a:pt x="485261" y="560797"/>
                      <a:pt x="429921" y="551939"/>
                      <a:pt x="384296" y="570322"/>
                    </a:cubicBezTo>
                    <a:cubicBezTo>
                      <a:pt x="330671" y="594992"/>
                      <a:pt x="307620" y="658619"/>
                      <a:pt x="304572" y="701386"/>
                    </a:cubicBezTo>
                    <a:cubicBezTo>
                      <a:pt x="302477" y="731866"/>
                      <a:pt x="306763" y="771776"/>
                      <a:pt x="328194" y="800637"/>
                    </a:cubicBezTo>
                    <a:cubicBezTo>
                      <a:pt x="349625" y="829498"/>
                      <a:pt x="409823" y="851881"/>
                      <a:pt x="480594" y="828164"/>
                    </a:cubicBezTo>
                    <a:cubicBezTo>
                      <a:pt x="512027" y="817115"/>
                      <a:pt x="526124" y="849691"/>
                      <a:pt x="526124" y="849691"/>
                    </a:cubicBezTo>
                    <a:lnTo>
                      <a:pt x="522790" y="851500"/>
                    </a:lnTo>
                    <a:cubicBezTo>
                      <a:pt x="483813" y="875637"/>
                      <a:pt x="438360" y="887210"/>
                      <a:pt x="392583" y="884647"/>
                    </a:cubicBezTo>
                    <a:lnTo>
                      <a:pt x="854260" y="984184"/>
                    </a:lnTo>
                    <a:lnTo>
                      <a:pt x="918554" y="866550"/>
                    </a:lnTo>
                    <a:lnTo>
                      <a:pt x="846735" y="641950"/>
                    </a:lnTo>
                    <a:lnTo>
                      <a:pt x="816827" y="641950"/>
                    </a:lnTo>
                    <a:lnTo>
                      <a:pt x="820351" y="601374"/>
                    </a:lnTo>
                    <a:lnTo>
                      <a:pt x="896551" y="601374"/>
                    </a:lnTo>
                    <a:lnTo>
                      <a:pt x="958178" y="793684"/>
                    </a:lnTo>
                    <a:lnTo>
                      <a:pt x="1043331" y="637950"/>
                    </a:lnTo>
                    <a:cubicBezTo>
                      <a:pt x="1054552" y="614565"/>
                      <a:pt x="1078669" y="600161"/>
                      <a:pt x="1104577" y="601374"/>
                    </a:cubicBezTo>
                    <a:lnTo>
                      <a:pt x="1120198" y="601374"/>
                    </a:lnTo>
                    <a:lnTo>
                      <a:pt x="905695" y="983898"/>
                    </a:lnTo>
                    <a:cubicBezTo>
                      <a:pt x="903714" y="987574"/>
                      <a:pt x="901418" y="991080"/>
                      <a:pt x="898837" y="994375"/>
                    </a:cubicBezTo>
                    <a:close/>
                    <a:moveTo>
                      <a:pt x="553651" y="601564"/>
                    </a:moveTo>
                    <a:lnTo>
                      <a:pt x="646043" y="601564"/>
                    </a:lnTo>
                    <a:lnTo>
                      <a:pt x="621278" y="885695"/>
                    </a:lnTo>
                    <a:cubicBezTo>
                      <a:pt x="621278" y="885695"/>
                      <a:pt x="560604" y="888743"/>
                      <a:pt x="565938" y="827021"/>
                    </a:cubicBezTo>
                    <a:lnTo>
                      <a:pt x="582035" y="642141"/>
                    </a:lnTo>
                    <a:lnTo>
                      <a:pt x="550127" y="642141"/>
                    </a:lnTo>
                    <a:close/>
                    <a:moveTo>
                      <a:pt x="651568" y="551177"/>
                    </a:moveTo>
                    <a:cubicBezTo>
                      <a:pt x="649844" y="568073"/>
                      <a:pt x="635785" y="581026"/>
                      <a:pt x="618802" y="581371"/>
                    </a:cubicBezTo>
                    <a:cubicBezTo>
                      <a:pt x="603762" y="581670"/>
                      <a:pt x="591322" y="569719"/>
                      <a:pt x="591027" y="554678"/>
                    </a:cubicBezTo>
                    <a:cubicBezTo>
                      <a:pt x="590998" y="553509"/>
                      <a:pt x="591056" y="552339"/>
                      <a:pt x="591179" y="551177"/>
                    </a:cubicBezTo>
                    <a:cubicBezTo>
                      <a:pt x="592999" y="534304"/>
                      <a:pt x="607076" y="521411"/>
                      <a:pt x="624041" y="521078"/>
                    </a:cubicBezTo>
                    <a:cubicBezTo>
                      <a:pt x="639033" y="520778"/>
                      <a:pt x="651425" y="532687"/>
                      <a:pt x="651720" y="547677"/>
                    </a:cubicBezTo>
                    <a:cubicBezTo>
                      <a:pt x="651749" y="548845"/>
                      <a:pt x="651692" y="550015"/>
                      <a:pt x="651568" y="551177"/>
                    </a:cubicBezTo>
                    <a:close/>
                    <a:moveTo>
                      <a:pt x="699193" y="555178"/>
                    </a:moveTo>
                    <a:lnTo>
                      <a:pt x="761010" y="540223"/>
                    </a:lnTo>
                    <a:lnTo>
                      <a:pt x="755581" y="601564"/>
                    </a:lnTo>
                    <a:lnTo>
                      <a:pt x="802063" y="601564"/>
                    </a:lnTo>
                    <a:lnTo>
                      <a:pt x="798634" y="640903"/>
                    </a:lnTo>
                    <a:lnTo>
                      <a:pt x="752247" y="640903"/>
                    </a:lnTo>
                    <a:lnTo>
                      <a:pt x="738341" y="797684"/>
                    </a:lnTo>
                    <a:cubicBezTo>
                      <a:pt x="736255" y="810448"/>
                      <a:pt x="738122" y="823535"/>
                      <a:pt x="743675" y="835213"/>
                    </a:cubicBezTo>
                    <a:cubicBezTo>
                      <a:pt x="748609" y="842804"/>
                      <a:pt x="757324" y="847052"/>
                      <a:pt x="766344" y="846262"/>
                    </a:cubicBezTo>
                    <a:cubicBezTo>
                      <a:pt x="783880" y="845233"/>
                      <a:pt x="798939" y="858625"/>
                      <a:pt x="799958" y="876161"/>
                    </a:cubicBezTo>
                    <a:cubicBezTo>
                      <a:pt x="800034" y="877370"/>
                      <a:pt x="800034" y="878580"/>
                      <a:pt x="799967" y="879790"/>
                    </a:cubicBezTo>
                    <a:cubicBezTo>
                      <a:pt x="785337" y="883066"/>
                      <a:pt x="770459" y="885076"/>
                      <a:pt x="755486" y="885790"/>
                    </a:cubicBezTo>
                    <a:cubicBezTo>
                      <a:pt x="726911" y="885790"/>
                      <a:pt x="705479" y="877980"/>
                      <a:pt x="692906" y="862359"/>
                    </a:cubicBezTo>
                    <a:cubicBezTo>
                      <a:pt x="680333" y="846738"/>
                      <a:pt x="675666" y="823211"/>
                      <a:pt x="678428" y="791398"/>
                    </a:cubicBezTo>
                    <a:close/>
                    <a:moveTo>
                      <a:pt x="1417473" y="724437"/>
                    </a:moveTo>
                    <a:cubicBezTo>
                      <a:pt x="1416054" y="749497"/>
                      <a:pt x="1411996" y="774329"/>
                      <a:pt x="1405376" y="798541"/>
                    </a:cubicBezTo>
                    <a:cubicBezTo>
                      <a:pt x="1399385" y="815696"/>
                      <a:pt x="1389955" y="831450"/>
                      <a:pt x="1377659" y="844833"/>
                    </a:cubicBezTo>
                    <a:cubicBezTo>
                      <a:pt x="1353275" y="872074"/>
                      <a:pt x="1317842" y="885886"/>
                      <a:pt x="1272884" y="885886"/>
                    </a:cubicBezTo>
                    <a:cubicBezTo>
                      <a:pt x="1227926" y="885886"/>
                      <a:pt x="1192874" y="873694"/>
                      <a:pt x="1172966" y="849691"/>
                    </a:cubicBezTo>
                    <a:cubicBezTo>
                      <a:pt x="1153059" y="825688"/>
                      <a:pt x="1148106" y="788350"/>
                      <a:pt x="1152488" y="737772"/>
                    </a:cubicBezTo>
                    <a:lnTo>
                      <a:pt x="1164299" y="601469"/>
                    </a:lnTo>
                    <a:lnTo>
                      <a:pt x="1126199" y="601469"/>
                    </a:lnTo>
                    <a:lnTo>
                      <a:pt x="1129723" y="561464"/>
                    </a:lnTo>
                    <a:lnTo>
                      <a:pt x="1227926" y="561464"/>
                    </a:lnTo>
                    <a:lnTo>
                      <a:pt x="1224687" y="601469"/>
                    </a:lnTo>
                    <a:lnTo>
                      <a:pt x="1213829" y="723294"/>
                    </a:lnTo>
                    <a:cubicBezTo>
                      <a:pt x="1211362" y="745439"/>
                      <a:pt x="1211038" y="767766"/>
                      <a:pt x="1212876" y="789969"/>
                    </a:cubicBezTo>
                    <a:cubicBezTo>
                      <a:pt x="1213943" y="801656"/>
                      <a:pt x="1218334" y="812800"/>
                      <a:pt x="1225544" y="822068"/>
                    </a:cubicBezTo>
                    <a:cubicBezTo>
                      <a:pt x="1239146" y="838365"/>
                      <a:pt x="1259701" y="847205"/>
                      <a:pt x="1280885" y="845881"/>
                    </a:cubicBezTo>
                    <a:cubicBezTo>
                      <a:pt x="1302563" y="846519"/>
                      <a:pt x="1323614" y="838499"/>
                      <a:pt x="1339368" y="823592"/>
                    </a:cubicBezTo>
                    <a:cubicBezTo>
                      <a:pt x="1354513" y="809686"/>
                      <a:pt x="1363657" y="779587"/>
                      <a:pt x="1367943" y="734057"/>
                    </a:cubicBezTo>
                    <a:lnTo>
                      <a:pt x="1379754" y="597945"/>
                    </a:lnTo>
                    <a:cubicBezTo>
                      <a:pt x="1382011" y="576343"/>
                      <a:pt x="1400833" y="560323"/>
                      <a:pt x="1422521" y="561559"/>
                    </a:cubicBezTo>
                    <a:lnTo>
                      <a:pt x="1432046" y="561559"/>
                    </a:lnTo>
                    <a:close/>
                  </a:path>
                </a:pathLst>
              </a:custGeom>
              <a:gradFill flip="none" rotWithShape="1">
                <a:gsLst>
                  <a:gs pos="31000">
                    <a:schemeClr val="bg2"/>
                  </a:gs>
                  <a:gs pos="46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/>
              </a:p>
            </p:txBody>
          </p:sp>
        </p:grpSp>
      </p:grp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E33A53EA-759C-7E81-B8F4-ADBCB8B170B7}"/>
              </a:ext>
            </a:extLst>
          </p:cNvPr>
          <p:cNvGrpSpPr/>
          <p:nvPr/>
        </p:nvGrpSpPr>
        <p:grpSpPr>
          <a:xfrm>
            <a:off x="566782" y="679301"/>
            <a:ext cx="9833429" cy="1860392"/>
            <a:chOff x="536014" y="2117485"/>
            <a:chExt cx="9833429" cy="1860392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06ADE796-CEED-00D6-E6D5-ACC48F6F4FF4}"/>
                </a:ext>
              </a:extLst>
            </p:cNvPr>
            <p:cNvSpPr txBox="1"/>
            <p:nvPr/>
          </p:nvSpPr>
          <p:spPr>
            <a:xfrm>
              <a:off x="601743" y="2117485"/>
              <a:ext cx="3118803" cy="1037207"/>
            </a:xfrm>
            <a:prstGeom prst="rect">
              <a:avLst/>
            </a:prstGeom>
            <a:noFill/>
          </p:spPr>
          <p:txBody>
            <a:bodyPr wrap="none" lIns="0" tIns="45720" rIns="91440" bIns="45720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6000" b="1" i="1" dirty="0">
                  <a:solidFill>
                    <a:srgbClr val="D21C73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Thanks!</a:t>
              </a:r>
              <a:endParaRPr kumimoji="0" lang="en-US" altLang="zh-CN" sz="6000" b="1" i="1" u="none" strike="noStrike" kern="1200" cap="none" normalizeH="0" baseline="0" noProof="0" dirty="0">
                <a:ln>
                  <a:noFill/>
                </a:ln>
                <a:solidFill>
                  <a:srgbClr val="D21C73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E43907B6-EA5D-E3EC-A82D-34D6DDD96F8F}"/>
                </a:ext>
              </a:extLst>
            </p:cNvPr>
            <p:cNvSpPr txBox="1"/>
            <p:nvPr/>
          </p:nvSpPr>
          <p:spPr>
            <a:xfrm>
              <a:off x="536014" y="2943427"/>
              <a:ext cx="9833429" cy="10344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000" b="1" strike="noStrike" kern="1200" cap="none" spc="-150" normalizeH="0" baseline="0" noProof="0" dirty="0">
                  <a:ln>
                    <a:noFill/>
                  </a:ln>
                  <a:solidFill>
                    <a:srgbClr val="A6165B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Please </a:t>
              </a:r>
              <a:r>
                <a:rPr lang="en-US" altLang="zh-CN" sz="6000" b="1" spc="-150" dirty="0">
                  <a:solidFill>
                    <a:srgbClr val="A6165B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ask</a:t>
              </a:r>
              <a:r>
                <a:rPr kumimoji="0" lang="en-US" altLang="zh-CN" sz="6000" b="1" strike="noStrike" kern="1200" cap="none" spc="-150" normalizeH="0" baseline="0" noProof="0" dirty="0">
                  <a:ln>
                    <a:noFill/>
                  </a:ln>
                  <a:solidFill>
                    <a:srgbClr val="A6165B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any questions</a:t>
              </a:r>
              <a:endParaRPr kumimoji="0" lang="zh-CN" altLang="en-US" sz="6000" b="1" strike="noStrike" kern="1200" cap="none" spc="-150" normalizeH="0" baseline="0" noProof="0" dirty="0">
                <a:ln>
                  <a:noFill/>
                </a:ln>
                <a:solidFill>
                  <a:srgbClr val="A6165B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30" name="直接连接符 129">
              <a:extLst>
                <a:ext uri="{FF2B5EF4-FFF2-40B4-BE49-F238E27FC236}">
                  <a16:creationId xmlns:a16="http://schemas.microsoft.com/office/drawing/2014/main" id="{45ED3474-832D-432D-2934-6713D5CD1AF4}"/>
                </a:ext>
              </a:extLst>
            </p:cNvPr>
            <p:cNvCxnSpPr>
              <a:cxnSpLocks/>
            </p:cNvCxnSpPr>
            <p:nvPr/>
          </p:nvCxnSpPr>
          <p:spPr>
            <a:xfrm>
              <a:off x="593472" y="3931364"/>
              <a:ext cx="7546766" cy="0"/>
            </a:xfrm>
            <a:prstGeom prst="line">
              <a:avLst/>
            </a:prstGeom>
            <a:ln w="12700">
              <a:solidFill>
                <a:srgbClr val="660E38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CA325359-E97B-26FC-1516-1AC1CF8FA80B}"/>
              </a:ext>
            </a:extLst>
          </p:cNvPr>
          <p:cNvGrpSpPr/>
          <p:nvPr/>
        </p:nvGrpSpPr>
        <p:grpSpPr>
          <a:xfrm>
            <a:off x="764749" y="4506880"/>
            <a:ext cx="7252859" cy="954107"/>
            <a:chOff x="4575629" y="4112064"/>
            <a:chExt cx="7252859" cy="954107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256C8029-8C05-670D-557F-3456153CD90E}"/>
                </a:ext>
              </a:extLst>
            </p:cNvPr>
            <p:cNvSpPr txBox="1"/>
            <p:nvPr/>
          </p:nvSpPr>
          <p:spPr>
            <a:xfrm>
              <a:off x="6490432" y="4112064"/>
              <a:ext cx="5338056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800" b="0" dirty="0">
                  <a:solidFill>
                    <a:srgbClr val="DE610C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[50%] </a:t>
              </a:r>
              <a:r>
                <a:rPr lang="en-US" altLang="zh-CN" sz="2800" b="0" i="0" dirty="0">
                  <a:solidFill>
                    <a:srgbClr val="11111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YANG</a:t>
              </a:r>
              <a:r>
                <a:rPr lang="en-HK" altLang="zh-CN" sz="2800" b="0" i="0" dirty="0">
                  <a:solidFill>
                    <a:srgbClr val="11111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800" b="0" i="0" dirty="0">
                  <a:solidFill>
                    <a:srgbClr val="11111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Yongze</a:t>
              </a:r>
              <a:r>
                <a:rPr lang="en-HK" altLang="zh-CN" sz="2800" b="0" i="0" dirty="0">
                  <a:solidFill>
                    <a:srgbClr val="11111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(5816 2210)</a:t>
              </a:r>
            </a:p>
            <a:p>
              <a:pPr algn="l"/>
              <a:r>
                <a:rPr lang="en-US" altLang="zh-CN" sz="2800" b="0" i="0" dirty="0">
                  <a:solidFill>
                    <a:srgbClr val="DE610C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[50%] </a:t>
              </a:r>
              <a:r>
                <a:rPr lang="en-US" altLang="zh-CN" sz="2800" b="0" i="0" dirty="0">
                  <a:solidFill>
                    <a:srgbClr val="11111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DUAN </a:t>
              </a:r>
              <a:r>
                <a:rPr lang="en-US" altLang="zh-CN" sz="2800" b="0" i="0" dirty="0" err="1">
                  <a:solidFill>
                    <a:srgbClr val="11111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Suyang</a:t>
              </a:r>
              <a:r>
                <a:rPr lang="en-US" altLang="zh-CN" sz="2800" b="0" i="0" dirty="0">
                  <a:solidFill>
                    <a:srgbClr val="11111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800" dirty="0">
                  <a:solidFill>
                    <a:srgbClr val="11111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(5849 0066)</a:t>
              </a:r>
              <a:endParaRPr lang="en-HK" altLang="zh-CN" sz="28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D41A1FC-CAF8-BEEE-33E3-CF2809EB03E7}"/>
                </a:ext>
              </a:extLst>
            </p:cNvPr>
            <p:cNvSpPr txBox="1"/>
            <p:nvPr/>
          </p:nvSpPr>
          <p:spPr>
            <a:xfrm>
              <a:off x="4575629" y="4112064"/>
              <a:ext cx="1632649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2800" b="1" dirty="0">
                  <a:solidFill>
                    <a:srgbClr val="B01860"/>
                  </a:solidFill>
                  <a:latin typeface="Times New Roman" panose="02020603050405020304" pitchFamily="18" charset="0"/>
                </a:rPr>
                <a:t>Group</a:t>
              </a:r>
            </a:p>
            <a:p>
              <a:pPr algn="r"/>
              <a:r>
                <a:rPr lang="en-US" altLang="zh-CN" sz="2800" b="1" dirty="0">
                  <a:solidFill>
                    <a:srgbClr val="B01860"/>
                  </a:solidFill>
                  <a:latin typeface="Times New Roman" panose="02020603050405020304" pitchFamily="18" charset="0"/>
                </a:rPr>
                <a:t>Members</a:t>
              </a:r>
              <a:endParaRPr lang="zh-CN" altLang="en-US" sz="2800" b="1" dirty="0">
                <a:solidFill>
                  <a:srgbClr val="B01860"/>
                </a:solidFill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7E0DC12C-9579-911E-85B5-885BA3E3AA22}"/>
                </a:ext>
              </a:extLst>
            </p:cNvPr>
            <p:cNvCxnSpPr/>
            <p:nvPr/>
          </p:nvCxnSpPr>
          <p:spPr>
            <a:xfrm>
              <a:off x="6361374" y="4219261"/>
              <a:ext cx="0" cy="822417"/>
            </a:xfrm>
            <a:prstGeom prst="line">
              <a:avLst/>
            </a:prstGeom>
            <a:ln w="38100">
              <a:solidFill>
                <a:srgbClr val="A6165B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D6DA77E1-7CD5-8526-D705-CE468B7C0148}"/>
              </a:ext>
            </a:extLst>
          </p:cNvPr>
          <p:cNvSpPr txBox="1"/>
          <p:nvPr/>
        </p:nvSpPr>
        <p:spPr>
          <a:xfrm>
            <a:off x="617796" y="6100757"/>
            <a:ext cx="2106787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>
            <a:spAutoFit/>
          </a:bodyPr>
          <a:lstStyle/>
          <a:p>
            <a:pPr marR="0" lvl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Date: 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08/12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/2023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20C0C64-A74C-4BD3-B118-023DE41464D6}"/>
              </a:ext>
            </a:extLst>
          </p:cNvPr>
          <p:cNvSpPr txBox="1"/>
          <p:nvPr/>
        </p:nvSpPr>
        <p:spPr>
          <a:xfrm>
            <a:off x="3281762" y="2574531"/>
            <a:ext cx="52535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1" u="none" strike="noStrike" dirty="0">
                <a:solidFill>
                  <a:srgbClr val="9B1555"/>
                </a:solidFill>
                <a:effectLst/>
                <a:latin typeface="Times New Roman" panose="02020603050405020304" pitchFamily="18" charset="0"/>
              </a:rPr>
              <a:t>Advisor: Prof Antoni Bert CHAN</a:t>
            </a:r>
            <a:endParaRPr lang="zh-CN" altLang="en-US" sz="2800" i="1" dirty="0">
              <a:solidFill>
                <a:srgbClr val="9B1555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4245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>
            <a:extLst>
              <a:ext uri="{FF2B5EF4-FFF2-40B4-BE49-F238E27FC236}">
                <a16:creationId xmlns:a16="http://schemas.microsoft.com/office/drawing/2014/main" id="{BD941F6E-8208-22E8-358C-64975547C4BA}"/>
              </a:ext>
            </a:extLst>
          </p:cNvPr>
          <p:cNvSpPr txBox="1"/>
          <p:nvPr/>
        </p:nvSpPr>
        <p:spPr>
          <a:xfrm>
            <a:off x="411573" y="181021"/>
            <a:ext cx="9227457" cy="461665"/>
          </a:xfrm>
          <a:prstGeom prst="rect">
            <a:avLst/>
          </a:prstGeom>
          <a:noFill/>
        </p:spPr>
        <p:txBody>
          <a:bodyPr wrap="square" lIns="0" tIns="45720" rIns="91440" bIns="45720" rtlCol="0">
            <a:spAutoFit/>
          </a:bodyPr>
          <a:lstStyle/>
          <a:p>
            <a:r>
              <a:rPr lang="en-US" altLang="zh-CN" sz="2400" b="1" dirty="0">
                <a:solidFill>
                  <a:srgbClr val="B0186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 Introduction – Task of this Project</a:t>
            </a:r>
            <a:endParaRPr lang="zh-CN" altLang="en-US" sz="2400" b="1" i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A80643E-1391-0E2A-47CE-4B6CEC52FED5}"/>
              </a:ext>
            </a:extLst>
          </p:cNvPr>
          <p:cNvGrpSpPr/>
          <p:nvPr/>
        </p:nvGrpSpPr>
        <p:grpSpPr>
          <a:xfrm>
            <a:off x="2628488" y="933631"/>
            <a:ext cx="5220393" cy="4009103"/>
            <a:chOff x="266007" y="2474821"/>
            <a:chExt cx="5220393" cy="4009103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B2041CD0-FDF7-4802-D833-5BC39FA6F323}"/>
                </a:ext>
              </a:extLst>
            </p:cNvPr>
            <p:cNvSpPr/>
            <p:nvPr/>
          </p:nvSpPr>
          <p:spPr>
            <a:xfrm>
              <a:off x="266007" y="2474821"/>
              <a:ext cx="5220393" cy="4009103"/>
            </a:xfrm>
            <a:prstGeom prst="roundRect">
              <a:avLst>
                <a:gd name="adj" fmla="val 9656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26" name="Picture 2" descr="ChatGPT Icon Logo title=">
              <a:extLst>
                <a:ext uri="{FF2B5EF4-FFF2-40B4-BE49-F238E27FC236}">
                  <a16:creationId xmlns:a16="http://schemas.microsoft.com/office/drawing/2014/main" id="{B4150A30-9300-CC9E-2AD9-6260083B5C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2121" y="3353999"/>
              <a:ext cx="1973242" cy="5801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文心一言_百度百科">
              <a:extLst>
                <a:ext uri="{FF2B5EF4-FFF2-40B4-BE49-F238E27FC236}">
                  <a16:creationId xmlns:a16="http://schemas.microsoft.com/office/drawing/2014/main" id="{25F8FBDC-DAF4-6904-6CB9-23F7C9F862F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903" b="33516"/>
            <a:stretch/>
          </p:blipFill>
          <p:spPr bwMode="auto">
            <a:xfrm>
              <a:off x="2265470" y="4231115"/>
              <a:ext cx="2143125" cy="698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409D270D-B27E-F9AF-A65B-DF28F3541B86}"/>
                </a:ext>
              </a:extLst>
            </p:cNvPr>
            <p:cNvSpPr txBox="1"/>
            <p:nvPr/>
          </p:nvSpPr>
          <p:spPr>
            <a:xfrm>
              <a:off x="1085366" y="2504029"/>
              <a:ext cx="395570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rgbClr val="DE610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LLMs - </a:t>
              </a:r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[Plagiarism]</a:t>
              </a:r>
              <a:endPara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pic>
          <p:nvPicPr>
            <p:cNvPr id="1032" name="Picture 8" descr="GPT-4已通过注册会计师考试| 香港硅谷">
              <a:extLst>
                <a:ext uri="{FF2B5EF4-FFF2-40B4-BE49-F238E27FC236}">
                  <a16:creationId xmlns:a16="http://schemas.microsoft.com/office/drawing/2014/main" id="{FF4930ED-B803-5DF6-FF92-945BA88AC3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848" y="4487913"/>
              <a:ext cx="1433763" cy="8029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Bing Chat AI Now Comes To All Chrome Desktop Users">
              <a:extLst>
                <a:ext uri="{FF2B5EF4-FFF2-40B4-BE49-F238E27FC236}">
                  <a16:creationId xmlns:a16="http://schemas.microsoft.com/office/drawing/2014/main" id="{21B45E49-3E5A-B0CB-D227-0095BDEDBD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758" t="12699" r="37224" b="11924"/>
            <a:stretch/>
          </p:blipFill>
          <p:spPr bwMode="auto">
            <a:xfrm>
              <a:off x="3726266" y="4910911"/>
              <a:ext cx="855289" cy="14495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Meta AI Releases New Large Language Model LLaMA">
              <a:extLst>
                <a:ext uri="{FF2B5EF4-FFF2-40B4-BE49-F238E27FC236}">
                  <a16:creationId xmlns:a16="http://schemas.microsoft.com/office/drawing/2014/main" id="{FED6DA29-9AD2-DC33-2A97-5119D1FDC0B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496" t="37591" r="23867" b="35197"/>
            <a:stretch/>
          </p:blipFill>
          <p:spPr bwMode="auto">
            <a:xfrm>
              <a:off x="1286512" y="5493681"/>
              <a:ext cx="2143125" cy="602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What Do I Think of Google BERT and Chat GPT? A Comprehensive Review | by  BRANDED IAM | Medium">
              <a:extLst>
                <a:ext uri="{FF2B5EF4-FFF2-40B4-BE49-F238E27FC236}">
                  <a16:creationId xmlns:a16="http://schemas.microsoft.com/office/drawing/2014/main" id="{160E5BE9-6DFB-CDCC-A260-6A2CA7304B9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43" t="31275" r="12546" b="24756"/>
            <a:stretch/>
          </p:blipFill>
          <p:spPr bwMode="auto">
            <a:xfrm>
              <a:off x="3159793" y="3190235"/>
              <a:ext cx="2079790" cy="838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9C237B70-7308-7485-798E-64B28DF4EB70}"/>
              </a:ext>
            </a:extLst>
          </p:cNvPr>
          <p:cNvGrpSpPr/>
          <p:nvPr/>
        </p:nvGrpSpPr>
        <p:grpSpPr>
          <a:xfrm>
            <a:off x="8576380" y="1096914"/>
            <a:ext cx="3204047" cy="3682538"/>
            <a:chOff x="6222586" y="2277687"/>
            <a:chExt cx="3204047" cy="3682538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5DFD071C-5B1D-7EA4-9129-66E82BCA1786}"/>
                </a:ext>
              </a:extLst>
            </p:cNvPr>
            <p:cNvSpPr txBox="1"/>
            <p:nvPr/>
          </p:nvSpPr>
          <p:spPr>
            <a:xfrm>
              <a:off x="6222586" y="2350570"/>
              <a:ext cx="3204047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rgbClr val="DE610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 Real Student</a:t>
              </a:r>
            </a:p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[Own Effort]</a:t>
              </a:r>
              <a:endParaRPr lang="zh-CN" altLang="en-US" sz="2400" dirty="0"/>
            </a:p>
          </p:txBody>
        </p:sp>
        <p:pic>
          <p:nvPicPr>
            <p:cNvPr id="1040" name="Picture 16" descr="Student - Free user icons">
              <a:extLst>
                <a:ext uri="{FF2B5EF4-FFF2-40B4-BE49-F238E27FC236}">
                  <a16:creationId xmlns:a16="http://schemas.microsoft.com/office/drawing/2014/main" id="{E99234F1-A969-68B7-E5A9-9CDE23B017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0460" y="3546100"/>
              <a:ext cx="2068297" cy="2068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E4D2E8E7-D714-D799-BDDF-7C491214C365}"/>
                </a:ext>
              </a:extLst>
            </p:cNvPr>
            <p:cNvSpPr/>
            <p:nvPr/>
          </p:nvSpPr>
          <p:spPr>
            <a:xfrm>
              <a:off x="6422407" y="2277687"/>
              <a:ext cx="2746532" cy="3682538"/>
            </a:xfrm>
            <a:prstGeom prst="roundRect">
              <a:avLst>
                <a:gd name="adj" fmla="val 9656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E6771300-FF2D-6166-FA82-7BE91444F548}"/>
              </a:ext>
            </a:extLst>
          </p:cNvPr>
          <p:cNvSpPr txBox="1"/>
          <p:nvPr/>
        </p:nvSpPr>
        <p:spPr>
          <a:xfrm>
            <a:off x="8058637" y="2808226"/>
            <a:ext cx="690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or</a:t>
            </a:r>
            <a:endParaRPr lang="zh-CN" altLang="en-US" sz="24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5042650-A30B-9352-38C1-B936D4F4F0B9}"/>
              </a:ext>
            </a:extLst>
          </p:cNvPr>
          <p:cNvSpPr txBox="1"/>
          <p:nvPr/>
        </p:nvSpPr>
        <p:spPr>
          <a:xfrm>
            <a:off x="267797" y="4357573"/>
            <a:ext cx="20262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is written by</a:t>
            </a:r>
            <a:endParaRPr lang="zh-CN" altLang="en-US" sz="2400" dirty="0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4F96D350-A369-BCFE-6E93-3C067BD12FC3}"/>
              </a:ext>
            </a:extLst>
          </p:cNvPr>
          <p:cNvGrpSpPr/>
          <p:nvPr/>
        </p:nvGrpSpPr>
        <p:grpSpPr>
          <a:xfrm>
            <a:off x="287766" y="1970923"/>
            <a:ext cx="1926942" cy="2172971"/>
            <a:chOff x="559168" y="2725016"/>
            <a:chExt cx="1926942" cy="2172971"/>
          </a:xfrm>
        </p:grpSpPr>
        <p:pic>
          <p:nvPicPr>
            <p:cNvPr id="1042" name="Picture 18" descr="Essay Writing Logo Vector Images (over 260)">
              <a:extLst>
                <a:ext uri="{FF2B5EF4-FFF2-40B4-BE49-F238E27FC236}">
                  <a16:creationId xmlns:a16="http://schemas.microsoft.com/office/drawing/2014/main" id="{F9A71FA1-A5AE-B30F-E3BA-F12E629A75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352" y="2883328"/>
              <a:ext cx="1183960" cy="13393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2AA335C5-A712-096A-6DEA-E5A3C7AEF5CF}"/>
                </a:ext>
              </a:extLst>
            </p:cNvPr>
            <p:cNvSpPr txBox="1"/>
            <p:nvPr/>
          </p:nvSpPr>
          <p:spPr>
            <a:xfrm>
              <a:off x="880891" y="4375456"/>
              <a:ext cx="131735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an </a:t>
              </a:r>
              <a:r>
                <a:rPr lang="en-US" altLang="zh-CN" sz="2400" b="1" dirty="0">
                  <a:solidFill>
                    <a:srgbClr val="DE610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essay</a:t>
              </a:r>
              <a:endParaRPr lang="zh-CN" altLang="en-US" sz="2400" dirty="0">
                <a:solidFill>
                  <a:srgbClr val="DE610C"/>
                </a:solidFill>
              </a:endParaRPr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B5B2B46B-FEFA-E615-A91B-0C765B4CE68B}"/>
                </a:ext>
              </a:extLst>
            </p:cNvPr>
            <p:cNvSpPr/>
            <p:nvPr/>
          </p:nvSpPr>
          <p:spPr>
            <a:xfrm>
              <a:off x="559168" y="2725016"/>
              <a:ext cx="1926942" cy="2172971"/>
            </a:xfrm>
            <a:prstGeom prst="roundRect">
              <a:avLst>
                <a:gd name="adj" fmla="val 9656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0F6E0F22-C034-8C00-379E-B9BAA600B563}"/>
              </a:ext>
            </a:extLst>
          </p:cNvPr>
          <p:cNvSpPr txBox="1"/>
          <p:nvPr/>
        </p:nvSpPr>
        <p:spPr>
          <a:xfrm>
            <a:off x="210344" y="1043019"/>
            <a:ext cx="201930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 classifier,</a:t>
            </a:r>
          </a:p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to detect</a:t>
            </a:r>
            <a:endParaRPr lang="zh-CN" altLang="en-US" sz="24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96E2181-DFC3-430E-ADAE-7DE1F8D0F7E5}"/>
              </a:ext>
            </a:extLst>
          </p:cNvPr>
          <p:cNvSpPr/>
          <p:nvPr/>
        </p:nvSpPr>
        <p:spPr>
          <a:xfrm>
            <a:off x="641168" y="5409892"/>
            <a:ext cx="1122422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800" b="1" dirty="0">
                <a:ln w="0"/>
                <a:solidFill>
                  <a:srgbClr val="DE610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4800" b="1" dirty="0">
                <a:ln w="0"/>
                <a:solidFill>
                  <a:srgbClr val="DE610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800" b="1" dirty="0">
                <a:ln w="0"/>
                <a:solidFill>
                  <a:srgbClr val="DE610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Binary</a:t>
            </a:r>
            <a:r>
              <a:rPr lang="zh-CN" altLang="en-US" sz="4800" b="1" dirty="0">
                <a:ln w="0"/>
                <a:solidFill>
                  <a:srgbClr val="DE610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800" b="1" dirty="0">
                <a:ln w="0"/>
                <a:solidFill>
                  <a:srgbClr val="DE610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  <a:r>
              <a:rPr lang="zh-CN" altLang="en-US" sz="4800" b="1" dirty="0">
                <a:ln w="0"/>
                <a:solidFill>
                  <a:srgbClr val="DE610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800" b="1" dirty="0">
                <a:ln w="0"/>
                <a:solidFill>
                  <a:srgbClr val="DE610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CN" altLang="en-US" sz="4800" b="1" dirty="0">
                <a:ln w="0"/>
                <a:solidFill>
                  <a:srgbClr val="DE610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800" b="1" dirty="0">
                <a:ln w="0"/>
                <a:solidFill>
                  <a:srgbClr val="DE610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Text(English)</a:t>
            </a:r>
            <a:r>
              <a:rPr lang="zh-CN" altLang="en-US" sz="4800" b="1" dirty="0">
                <a:ln w="0"/>
                <a:solidFill>
                  <a:srgbClr val="DE610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800" b="1" dirty="0">
                <a:ln w="0"/>
                <a:solidFill>
                  <a:srgbClr val="DE610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zh-CN" altLang="en-US" sz="4800" b="1" cap="none" spc="0" dirty="0">
              <a:ln w="0"/>
              <a:solidFill>
                <a:srgbClr val="DE610C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277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>
            <a:extLst>
              <a:ext uri="{FF2B5EF4-FFF2-40B4-BE49-F238E27FC236}">
                <a16:creationId xmlns:a16="http://schemas.microsoft.com/office/drawing/2014/main" id="{071C7D2E-E8C0-C673-A34D-07AB06729101}"/>
              </a:ext>
            </a:extLst>
          </p:cNvPr>
          <p:cNvGrpSpPr/>
          <p:nvPr/>
        </p:nvGrpSpPr>
        <p:grpSpPr>
          <a:xfrm>
            <a:off x="3106035" y="709855"/>
            <a:ext cx="5816882" cy="2831952"/>
            <a:chOff x="2153400" y="1091381"/>
            <a:chExt cx="5816882" cy="2831952"/>
          </a:xfrm>
        </p:grpSpPr>
        <p:sp>
          <p:nvSpPr>
            <p:cNvPr id="68" name="矩形: 圆角 67">
              <a:extLst>
                <a:ext uri="{FF2B5EF4-FFF2-40B4-BE49-F238E27FC236}">
                  <a16:creationId xmlns:a16="http://schemas.microsoft.com/office/drawing/2014/main" id="{F4845A90-B13E-3A2B-24D2-43C14A1F44AF}"/>
                </a:ext>
              </a:extLst>
            </p:cNvPr>
            <p:cNvSpPr/>
            <p:nvPr/>
          </p:nvSpPr>
          <p:spPr>
            <a:xfrm>
              <a:off x="2153400" y="1091381"/>
              <a:ext cx="5816882" cy="2378716"/>
            </a:xfrm>
            <a:prstGeom prst="roundRect">
              <a:avLst>
                <a:gd name="adj" fmla="val 5384"/>
              </a:avLst>
            </a:prstGeom>
            <a:solidFill>
              <a:srgbClr val="FFFCF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1D71CB88-BAC2-F62D-2425-B098639C4430}"/>
                </a:ext>
              </a:extLst>
            </p:cNvPr>
            <p:cNvSpPr txBox="1"/>
            <p:nvPr/>
          </p:nvSpPr>
          <p:spPr>
            <a:xfrm>
              <a:off x="2811147" y="3539544"/>
              <a:ext cx="4708963" cy="3837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Feature Representation (Multiple Combinations)</a:t>
              </a:r>
              <a:endParaRPr lang="zh-CN" altLang="en-US" dirty="0"/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BD941F6E-8208-22E8-358C-64975547C4BA}"/>
              </a:ext>
            </a:extLst>
          </p:cNvPr>
          <p:cNvSpPr txBox="1"/>
          <p:nvPr/>
        </p:nvSpPr>
        <p:spPr>
          <a:xfrm>
            <a:off x="411573" y="181021"/>
            <a:ext cx="9227457" cy="461665"/>
          </a:xfrm>
          <a:prstGeom prst="rect">
            <a:avLst/>
          </a:prstGeom>
          <a:noFill/>
        </p:spPr>
        <p:txBody>
          <a:bodyPr wrap="square" lIns="0" tIns="45720" rIns="91440" bIns="45720" rtlCol="0">
            <a:spAutoFit/>
          </a:bodyPr>
          <a:lstStyle/>
          <a:p>
            <a:r>
              <a:rPr lang="en-US" altLang="zh-CN" sz="2400" b="1" dirty="0">
                <a:solidFill>
                  <a:srgbClr val="B0186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 Introduction – Overview of Our Work</a:t>
            </a:r>
            <a:endParaRPr lang="zh-CN" altLang="en-US" sz="2400" b="1" i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F76566E6-DB3B-EB6E-F066-FCFDF1CF1E0D}"/>
              </a:ext>
            </a:extLst>
          </p:cNvPr>
          <p:cNvGrpSpPr/>
          <p:nvPr/>
        </p:nvGrpSpPr>
        <p:grpSpPr>
          <a:xfrm>
            <a:off x="9871213" y="733405"/>
            <a:ext cx="2178379" cy="1143503"/>
            <a:chOff x="2721643" y="1406346"/>
            <a:chExt cx="2178379" cy="1143503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F9D27A20-082C-6A9D-F6C0-BA9C951A73F4}"/>
                </a:ext>
              </a:extLst>
            </p:cNvPr>
            <p:cNvSpPr/>
            <p:nvPr/>
          </p:nvSpPr>
          <p:spPr>
            <a:xfrm>
              <a:off x="2721643" y="1406346"/>
              <a:ext cx="2178379" cy="1143503"/>
            </a:xfrm>
            <a:prstGeom prst="roundRect">
              <a:avLst>
                <a:gd name="adj" fmla="val 9492"/>
              </a:avLst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308413FF-7D74-B37D-1504-4185E4A94047}"/>
                </a:ext>
              </a:extLst>
            </p:cNvPr>
            <p:cNvSpPr txBox="1"/>
            <p:nvPr/>
          </p:nvSpPr>
          <p:spPr>
            <a:xfrm>
              <a:off x="2971201" y="1554495"/>
              <a:ext cx="182891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Training Set (80%)</a:t>
              </a: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5D3C69B1-919D-FE25-1289-A1192FF39984}"/>
              </a:ext>
            </a:extLst>
          </p:cNvPr>
          <p:cNvGrpSpPr/>
          <p:nvPr/>
        </p:nvGrpSpPr>
        <p:grpSpPr>
          <a:xfrm>
            <a:off x="10105794" y="1336003"/>
            <a:ext cx="1766877" cy="461665"/>
            <a:chOff x="7915849" y="5662860"/>
            <a:chExt cx="1766877" cy="461665"/>
          </a:xfrm>
        </p:grpSpPr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92EE3CC6-A663-0F63-2E64-7945E1223DF5}"/>
                </a:ext>
              </a:extLst>
            </p:cNvPr>
            <p:cNvSpPr/>
            <p:nvPr/>
          </p:nvSpPr>
          <p:spPr>
            <a:xfrm>
              <a:off x="7915849" y="5662860"/>
              <a:ext cx="1766877" cy="461665"/>
            </a:xfrm>
            <a:prstGeom prst="roundRect">
              <a:avLst>
                <a:gd name="adj" fmla="val 24525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B5BE3891-1512-F736-F1F1-F601175E5E84}"/>
                </a:ext>
              </a:extLst>
            </p:cNvPr>
            <p:cNvSpPr txBox="1"/>
            <p:nvPr/>
          </p:nvSpPr>
          <p:spPr>
            <a:xfrm>
              <a:off x="7987792" y="5712442"/>
              <a:ext cx="16313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/>
                <a:t>Validation Set</a:t>
              </a:r>
              <a:endParaRPr lang="zh-CN" altLang="en-US" dirty="0"/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6D3CB119-77AC-47B9-685D-926106C21B2F}"/>
              </a:ext>
            </a:extLst>
          </p:cNvPr>
          <p:cNvGrpSpPr/>
          <p:nvPr/>
        </p:nvGrpSpPr>
        <p:grpSpPr>
          <a:xfrm>
            <a:off x="9878175" y="2132020"/>
            <a:ext cx="2178379" cy="659985"/>
            <a:chOff x="2780050" y="2752432"/>
            <a:chExt cx="2178379" cy="659985"/>
          </a:xfrm>
        </p:grpSpPr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43A11324-5557-9FFF-F7A6-47238814A3E7}"/>
                </a:ext>
              </a:extLst>
            </p:cNvPr>
            <p:cNvSpPr/>
            <p:nvPr/>
          </p:nvSpPr>
          <p:spPr>
            <a:xfrm>
              <a:off x="2780050" y="2752432"/>
              <a:ext cx="2178379" cy="659985"/>
            </a:xfrm>
            <a:prstGeom prst="roundRect">
              <a:avLst>
                <a:gd name="adj" fmla="val 9492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C102C467-70F0-4DF3-D5EC-56D6094B986A}"/>
                </a:ext>
              </a:extLst>
            </p:cNvPr>
            <p:cNvSpPr txBox="1"/>
            <p:nvPr/>
          </p:nvSpPr>
          <p:spPr>
            <a:xfrm>
              <a:off x="2983756" y="2910817"/>
              <a:ext cx="179840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Testing Set (20%)</a:t>
              </a: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856C06EC-4DB1-0098-0AE4-5707DCFE8253}"/>
              </a:ext>
            </a:extLst>
          </p:cNvPr>
          <p:cNvGrpSpPr/>
          <p:nvPr/>
        </p:nvGrpSpPr>
        <p:grpSpPr>
          <a:xfrm>
            <a:off x="186936" y="808723"/>
            <a:ext cx="1789510" cy="2577494"/>
            <a:chOff x="281780" y="1208391"/>
            <a:chExt cx="1789510" cy="2577494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DD5E5CE3-9BE2-F16B-EE1A-C54F5E5B3FB2}"/>
                </a:ext>
              </a:extLst>
            </p:cNvPr>
            <p:cNvGrpSpPr/>
            <p:nvPr/>
          </p:nvGrpSpPr>
          <p:grpSpPr>
            <a:xfrm>
              <a:off x="372367" y="1208391"/>
              <a:ext cx="1544600" cy="2136371"/>
              <a:chOff x="839915" y="980125"/>
              <a:chExt cx="1544600" cy="2136371"/>
            </a:xfrm>
          </p:grpSpPr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0DEA19BB-8D1D-5F5A-DF4F-9A3A38C3A0D1}"/>
                  </a:ext>
                </a:extLst>
              </p:cNvPr>
              <p:cNvSpPr/>
              <p:nvPr/>
            </p:nvSpPr>
            <p:spPr>
              <a:xfrm>
                <a:off x="839915" y="980125"/>
                <a:ext cx="1544600" cy="2136371"/>
              </a:xfrm>
              <a:prstGeom prst="roundRect">
                <a:avLst>
                  <a:gd name="adj" fmla="val 9492"/>
                </a:avLst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6170C3B2-2D3E-DC8F-1908-154067E54FBE}"/>
                  </a:ext>
                </a:extLst>
              </p:cNvPr>
              <p:cNvGrpSpPr/>
              <p:nvPr/>
            </p:nvGrpSpPr>
            <p:grpSpPr>
              <a:xfrm>
                <a:off x="997750" y="1107738"/>
                <a:ext cx="1219200" cy="1870234"/>
                <a:chOff x="956187" y="1224116"/>
                <a:chExt cx="1219200" cy="1870234"/>
              </a:xfrm>
            </p:grpSpPr>
            <p:grpSp>
              <p:nvGrpSpPr>
                <p:cNvPr id="8" name="组合 7">
                  <a:extLst>
                    <a:ext uri="{FF2B5EF4-FFF2-40B4-BE49-F238E27FC236}">
                      <a16:creationId xmlns:a16="http://schemas.microsoft.com/office/drawing/2014/main" id="{567E2C8D-3BB8-D924-B71B-99DA0CC2F61F}"/>
                    </a:ext>
                  </a:extLst>
                </p:cNvPr>
                <p:cNvGrpSpPr/>
                <p:nvPr/>
              </p:nvGrpSpPr>
              <p:grpSpPr>
                <a:xfrm>
                  <a:off x="956187" y="1224116"/>
                  <a:ext cx="1219200" cy="309716"/>
                  <a:chOff x="1221658" y="1511710"/>
                  <a:chExt cx="1219200" cy="309716"/>
                </a:xfrm>
              </p:grpSpPr>
              <p:sp>
                <p:nvSpPr>
                  <p:cNvPr id="4" name="矩形: 圆角 3">
                    <a:extLst>
                      <a:ext uri="{FF2B5EF4-FFF2-40B4-BE49-F238E27FC236}">
                        <a16:creationId xmlns:a16="http://schemas.microsoft.com/office/drawing/2014/main" id="{60F4E920-23BC-30F1-A491-2B85C2128CEB}"/>
                      </a:ext>
                    </a:extLst>
                  </p:cNvPr>
                  <p:cNvSpPr/>
                  <p:nvPr/>
                </p:nvSpPr>
                <p:spPr>
                  <a:xfrm>
                    <a:off x="1644445" y="1511710"/>
                    <a:ext cx="796413" cy="309716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</a:rPr>
                      <a:t>Essay</a:t>
                    </a:r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" name="矩形: 圆角 4">
                    <a:extLst>
                      <a:ext uri="{FF2B5EF4-FFF2-40B4-BE49-F238E27FC236}">
                        <a16:creationId xmlns:a16="http://schemas.microsoft.com/office/drawing/2014/main" id="{D9E3B36D-DE11-ABA5-3CBA-3C58C3999236}"/>
                      </a:ext>
                    </a:extLst>
                  </p:cNvPr>
                  <p:cNvSpPr/>
                  <p:nvPr/>
                </p:nvSpPr>
                <p:spPr>
                  <a:xfrm>
                    <a:off x="1221658" y="1511710"/>
                    <a:ext cx="349045" cy="309716"/>
                  </a:xfrm>
                  <a:prstGeom prst="round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</a:rPr>
                      <a:t>0</a:t>
                    </a:r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7" name="直接连接符 6">
                    <a:extLst>
                      <a:ext uri="{FF2B5EF4-FFF2-40B4-BE49-F238E27FC236}">
                        <a16:creationId xmlns:a16="http://schemas.microsoft.com/office/drawing/2014/main" id="{91C4CABC-E946-491E-C5C4-32FD3EDDB943}"/>
                      </a:ext>
                    </a:extLst>
                  </p:cNvPr>
                  <p:cNvCxnSpPr>
                    <a:cxnSpLocks/>
                    <a:stCxn id="5" idx="3"/>
                    <a:endCxn id="4" idx="1"/>
                  </p:cNvCxnSpPr>
                  <p:nvPr/>
                </p:nvCxnSpPr>
                <p:spPr>
                  <a:xfrm>
                    <a:off x="1570703" y="1666568"/>
                    <a:ext cx="73742" cy="0"/>
                  </a:xfrm>
                  <a:prstGeom prst="line">
                    <a:avLst/>
                  </a:prstGeom>
                  <a:ln w="12700">
                    <a:solidFill>
                      <a:srgbClr val="223F5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组合 9">
                  <a:extLst>
                    <a:ext uri="{FF2B5EF4-FFF2-40B4-BE49-F238E27FC236}">
                      <a16:creationId xmlns:a16="http://schemas.microsoft.com/office/drawing/2014/main" id="{27BBF224-C4D5-3FFC-D1FB-DD832FA1D8E3}"/>
                    </a:ext>
                  </a:extLst>
                </p:cNvPr>
                <p:cNvGrpSpPr/>
                <p:nvPr/>
              </p:nvGrpSpPr>
              <p:grpSpPr>
                <a:xfrm>
                  <a:off x="956187" y="1688690"/>
                  <a:ext cx="1219200" cy="309716"/>
                  <a:chOff x="1221658" y="1511710"/>
                  <a:chExt cx="1219200" cy="309716"/>
                </a:xfrm>
              </p:grpSpPr>
              <p:sp>
                <p:nvSpPr>
                  <p:cNvPr id="11" name="矩形: 圆角 10">
                    <a:extLst>
                      <a:ext uri="{FF2B5EF4-FFF2-40B4-BE49-F238E27FC236}">
                        <a16:creationId xmlns:a16="http://schemas.microsoft.com/office/drawing/2014/main" id="{EAD13881-3E84-DE2D-6342-A2C506A9EDE6}"/>
                      </a:ext>
                    </a:extLst>
                  </p:cNvPr>
                  <p:cNvSpPr/>
                  <p:nvPr/>
                </p:nvSpPr>
                <p:spPr>
                  <a:xfrm>
                    <a:off x="1644445" y="1511710"/>
                    <a:ext cx="796413" cy="309716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</a:rPr>
                      <a:t>Essay</a:t>
                    </a:r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" name="矩形: 圆角 11">
                    <a:extLst>
                      <a:ext uri="{FF2B5EF4-FFF2-40B4-BE49-F238E27FC236}">
                        <a16:creationId xmlns:a16="http://schemas.microsoft.com/office/drawing/2014/main" id="{5A52CA74-723D-A8C4-CD2E-F90A5D0441B8}"/>
                      </a:ext>
                    </a:extLst>
                  </p:cNvPr>
                  <p:cNvSpPr/>
                  <p:nvPr/>
                </p:nvSpPr>
                <p:spPr>
                  <a:xfrm>
                    <a:off x="1221658" y="1511710"/>
                    <a:ext cx="349045" cy="309716"/>
                  </a:xfrm>
                  <a:prstGeom prst="round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</a:rPr>
                      <a:t>1</a:t>
                    </a:r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3" name="直接连接符 12">
                    <a:extLst>
                      <a:ext uri="{FF2B5EF4-FFF2-40B4-BE49-F238E27FC236}">
                        <a16:creationId xmlns:a16="http://schemas.microsoft.com/office/drawing/2014/main" id="{0E38C068-3C54-950C-1CC3-A48BFDD34475}"/>
                      </a:ext>
                    </a:extLst>
                  </p:cNvPr>
                  <p:cNvCxnSpPr>
                    <a:cxnSpLocks/>
                    <a:stCxn id="12" idx="3"/>
                    <a:endCxn id="11" idx="1"/>
                  </p:cNvCxnSpPr>
                  <p:nvPr/>
                </p:nvCxnSpPr>
                <p:spPr>
                  <a:xfrm>
                    <a:off x="1570703" y="1666568"/>
                    <a:ext cx="73742" cy="0"/>
                  </a:xfrm>
                  <a:prstGeom prst="line">
                    <a:avLst/>
                  </a:prstGeom>
                  <a:ln w="12700">
                    <a:solidFill>
                      <a:srgbClr val="223F5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" name="组合 13">
                  <a:extLst>
                    <a:ext uri="{FF2B5EF4-FFF2-40B4-BE49-F238E27FC236}">
                      <a16:creationId xmlns:a16="http://schemas.microsoft.com/office/drawing/2014/main" id="{EE42AB6F-6D7B-38C2-645D-77A7E404A216}"/>
                    </a:ext>
                  </a:extLst>
                </p:cNvPr>
                <p:cNvGrpSpPr/>
                <p:nvPr/>
              </p:nvGrpSpPr>
              <p:grpSpPr>
                <a:xfrm>
                  <a:off x="956187" y="2356463"/>
                  <a:ext cx="1219200" cy="309716"/>
                  <a:chOff x="1221658" y="1511710"/>
                  <a:chExt cx="1219200" cy="309716"/>
                </a:xfrm>
              </p:grpSpPr>
              <p:sp>
                <p:nvSpPr>
                  <p:cNvPr id="15" name="矩形: 圆角 14">
                    <a:extLst>
                      <a:ext uri="{FF2B5EF4-FFF2-40B4-BE49-F238E27FC236}">
                        <a16:creationId xmlns:a16="http://schemas.microsoft.com/office/drawing/2014/main" id="{0BF1B349-1373-E690-D616-AAB9F93BD76A}"/>
                      </a:ext>
                    </a:extLst>
                  </p:cNvPr>
                  <p:cNvSpPr/>
                  <p:nvPr/>
                </p:nvSpPr>
                <p:spPr>
                  <a:xfrm>
                    <a:off x="1644445" y="1511710"/>
                    <a:ext cx="796413" cy="309716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</a:rPr>
                      <a:t>Essay</a:t>
                    </a:r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" name="矩形: 圆角 15">
                    <a:extLst>
                      <a:ext uri="{FF2B5EF4-FFF2-40B4-BE49-F238E27FC236}">
                        <a16:creationId xmlns:a16="http://schemas.microsoft.com/office/drawing/2014/main" id="{A6C6E661-8E80-A6E3-D399-62F48E9CBB62}"/>
                      </a:ext>
                    </a:extLst>
                  </p:cNvPr>
                  <p:cNvSpPr/>
                  <p:nvPr/>
                </p:nvSpPr>
                <p:spPr>
                  <a:xfrm>
                    <a:off x="1221658" y="1511710"/>
                    <a:ext cx="349045" cy="309716"/>
                  </a:xfrm>
                  <a:prstGeom prst="round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</a:rPr>
                      <a:t>0</a:t>
                    </a:r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7" name="直接连接符 16">
                    <a:extLst>
                      <a:ext uri="{FF2B5EF4-FFF2-40B4-BE49-F238E27FC236}">
                        <a16:creationId xmlns:a16="http://schemas.microsoft.com/office/drawing/2014/main" id="{55709B39-7E80-C515-9CC5-6C61AB8BC9DD}"/>
                      </a:ext>
                    </a:extLst>
                  </p:cNvPr>
                  <p:cNvCxnSpPr>
                    <a:cxnSpLocks/>
                    <a:stCxn id="16" idx="3"/>
                    <a:endCxn id="15" idx="1"/>
                  </p:cNvCxnSpPr>
                  <p:nvPr/>
                </p:nvCxnSpPr>
                <p:spPr>
                  <a:xfrm>
                    <a:off x="1570703" y="1666568"/>
                    <a:ext cx="73742" cy="0"/>
                  </a:xfrm>
                  <a:prstGeom prst="line">
                    <a:avLst/>
                  </a:prstGeom>
                  <a:ln w="12700">
                    <a:solidFill>
                      <a:srgbClr val="223F5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" name="组合 17">
                  <a:extLst>
                    <a:ext uri="{FF2B5EF4-FFF2-40B4-BE49-F238E27FC236}">
                      <a16:creationId xmlns:a16="http://schemas.microsoft.com/office/drawing/2014/main" id="{268760EE-2A8C-6FA7-6C4D-0C8CB9E57AC5}"/>
                    </a:ext>
                  </a:extLst>
                </p:cNvPr>
                <p:cNvGrpSpPr/>
                <p:nvPr/>
              </p:nvGrpSpPr>
              <p:grpSpPr>
                <a:xfrm>
                  <a:off x="956187" y="2784634"/>
                  <a:ext cx="1219200" cy="309716"/>
                  <a:chOff x="1221658" y="1511710"/>
                  <a:chExt cx="1219200" cy="309716"/>
                </a:xfrm>
              </p:grpSpPr>
              <p:sp>
                <p:nvSpPr>
                  <p:cNvPr id="19" name="矩形: 圆角 18">
                    <a:extLst>
                      <a:ext uri="{FF2B5EF4-FFF2-40B4-BE49-F238E27FC236}">
                        <a16:creationId xmlns:a16="http://schemas.microsoft.com/office/drawing/2014/main" id="{34086D5B-56C4-F8FC-4F34-FCFD8A056AF4}"/>
                      </a:ext>
                    </a:extLst>
                  </p:cNvPr>
                  <p:cNvSpPr/>
                  <p:nvPr/>
                </p:nvSpPr>
                <p:spPr>
                  <a:xfrm>
                    <a:off x="1644445" y="1511710"/>
                    <a:ext cx="796413" cy="309716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</a:rPr>
                      <a:t>Essay</a:t>
                    </a:r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" name="矩形: 圆角 19">
                    <a:extLst>
                      <a:ext uri="{FF2B5EF4-FFF2-40B4-BE49-F238E27FC236}">
                        <a16:creationId xmlns:a16="http://schemas.microsoft.com/office/drawing/2014/main" id="{13EB44EC-1411-CA44-28AD-AEA3950D41B4}"/>
                      </a:ext>
                    </a:extLst>
                  </p:cNvPr>
                  <p:cNvSpPr/>
                  <p:nvPr/>
                </p:nvSpPr>
                <p:spPr>
                  <a:xfrm>
                    <a:off x="1221658" y="1511710"/>
                    <a:ext cx="349045" cy="309716"/>
                  </a:xfrm>
                  <a:prstGeom prst="round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</a:rPr>
                      <a:t>0</a:t>
                    </a:r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1" name="直接连接符 20">
                    <a:extLst>
                      <a:ext uri="{FF2B5EF4-FFF2-40B4-BE49-F238E27FC236}">
                        <a16:creationId xmlns:a16="http://schemas.microsoft.com/office/drawing/2014/main" id="{F7BEE327-8D6F-3E5B-25FE-6DA585013681}"/>
                      </a:ext>
                    </a:extLst>
                  </p:cNvPr>
                  <p:cNvCxnSpPr>
                    <a:cxnSpLocks/>
                    <a:stCxn id="20" idx="3"/>
                    <a:endCxn id="19" idx="1"/>
                  </p:cNvCxnSpPr>
                  <p:nvPr/>
                </p:nvCxnSpPr>
                <p:spPr>
                  <a:xfrm>
                    <a:off x="1570703" y="1666568"/>
                    <a:ext cx="73742" cy="0"/>
                  </a:xfrm>
                  <a:prstGeom prst="line">
                    <a:avLst/>
                  </a:prstGeom>
                  <a:ln w="12700">
                    <a:solidFill>
                      <a:srgbClr val="223F5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F38D78F3-8081-4F23-9C98-D4860F586781}"/>
                    </a:ext>
                  </a:extLst>
                </p:cNvPr>
                <p:cNvSpPr txBox="1"/>
                <p:nvPr/>
              </p:nvSpPr>
              <p:spPr>
                <a:xfrm rot="5400000">
                  <a:off x="1437656" y="1992768"/>
                  <a:ext cx="309716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dirty="0"/>
                    <a:t>…</a:t>
                  </a:r>
                  <a:endParaRPr lang="zh-CN" altLang="en-US" dirty="0"/>
                </a:p>
              </p:txBody>
            </p:sp>
          </p:grpSp>
        </p:grp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9997ED00-1484-3E32-561B-8D7ACFB5B0E8}"/>
                </a:ext>
              </a:extLst>
            </p:cNvPr>
            <p:cNvSpPr txBox="1"/>
            <p:nvPr/>
          </p:nvSpPr>
          <p:spPr>
            <a:xfrm>
              <a:off x="281780" y="3416553"/>
              <a:ext cx="178951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tx1"/>
                  </a:solidFill>
                </a:rPr>
                <a:t>Original Dataset</a:t>
              </a:r>
              <a:endParaRPr lang="zh-CN" altLang="en-US" dirty="0"/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63D675AD-CA3D-4341-FDE3-1037719A7C44}"/>
              </a:ext>
            </a:extLst>
          </p:cNvPr>
          <p:cNvGrpSpPr/>
          <p:nvPr/>
        </p:nvGrpSpPr>
        <p:grpSpPr>
          <a:xfrm>
            <a:off x="3374810" y="851151"/>
            <a:ext cx="5364750" cy="2068873"/>
            <a:chOff x="2451536" y="1190249"/>
            <a:chExt cx="5364750" cy="2068873"/>
          </a:xfrm>
        </p:grpSpPr>
        <p:sp>
          <p:nvSpPr>
            <p:cNvPr id="55" name="矩形: 圆角 54">
              <a:extLst>
                <a:ext uri="{FF2B5EF4-FFF2-40B4-BE49-F238E27FC236}">
                  <a16:creationId xmlns:a16="http://schemas.microsoft.com/office/drawing/2014/main" id="{91D84E8D-D42B-C2BC-B106-18C1B8634549}"/>
                </a:ext>
              </a:extLst>
            </p:cNvPr>
            <p:cNvSpPr/>
            <p:nvPr/>
          </p:nvSpPr>
          <p:spPr>
            <a:xfrm>
              <a:off x="2451536" y="1190249"/>
              <a:ext cx="5357214" cy="29315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N-Gram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733FD307-CE58-0718-CB88-71EDD0FE65AB}"/>
                </a:ext>
              </a:extLst>
            </p:cNvPr>
            <p:cNvGrpSpPr/>
            <p:nvPr/>
          </p:nvGrpSpPr>
          <p:grpSpPr>
            <a:xfrm>
              <a:off x="2451537" y="1655541"/>
              <a:ext cx="5357213" cy="264538"/>
              <a:chOff x="2503964" y="1825848"/>
              <a:chExt cx="5357213" cy="264538"/>
            </a:xfrm>
          </p:grpSpPr>
          <p:sp>
            <p:nvSpPr>
              <p:cNvPr id="47" name="矩形: 圆角 46">
                <a:extLst>
                  <a:ext uri="{FF2B5EF4-FFF2-40B4-BE49-F238E27FC236}">
                    <a16:creationId xmlns:a16="http://schemas.microsoft.com/office/drawing/2014/main" id="{1BE1BA8A-9A91-64D1-22CB-3A583C3DB96F}"/>
                  </a:ext>
                </a:extLst>
              </p:cNvPr>
              <p:cNvSpPr/>
              <p:nvPr/>
            </p:nvSpPr>
            <p:spPr>
              <a:xfrm>
                <a:off x="2503964" y="1825848"/>
                <a:ext cx="2097065" cy="264538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N-Gram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矩形: 圆角 47">
                <a:extLst>
                  <a:ext uri="{FF2B5EF4-FFF2-40B4-BE49-F238E27FC236}">
                    <a16:creationId xmlns:a16="http://schemas.microsoft.com/office/drawing/2014/main" id="{961588C6-447B-8C24-CC7D-F8093A1F6716}"/>
                  </a:ext>
                </a:extLst>
              </p:cNvPr>
              <p:cNvSpPr/>
              <p:nvPr/>
            </p:nvSpPr>
            <p:spPr>
              <a:xfrm>
                <a:off x="5258696" y="1827170"/>
                <a:ext cx="2602481" cy="26321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Dimensionality Reduction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箭头: 右 59">
                <a:extLst>
                  <a:ext uri="{FF2B5EF4-FFF2-40B4-BE49-F238E27FC236}">
                    <a16:creationId xmlns:a16="http://schemas.microsoft.com/office/drawing/2014/main" id="{C050CBEB-9C6D-CCB0-5424-F0E7F77C813B}"/>
                  </a:ext>
                </a:extLst>
              </p:cNvPr>
              <p:cNvSpPr/>
              <p:nvPr/>
            </p:nvSpPr>
            <p:spPr>
              <a:xfrm>
                <a:off x="4707043" y="1845128"/>
                <a:ext cx="423270" cy="225977"/>
              </a:xfrm>
              <a:prstGeom prst="rightArrow">
                <a:avLst>
                  <a:gd name="adj1" fmla="val 37397"/>
                  <a:gd name="adj2" fmla="val 62603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B18CA7E4-ACDE-710C-3889-2A18458CE1BA}"/>
                </a:ext>
              </a:extLst>
            </p:cNvPr>
            <p:cNvGrpSpPr/>
            <p:nvPr/>
          </p:nvGrpSpPr>
          <p:grpSpPr>
            <a:xfrm>
              <a:off x="2451536" y="2111500"/>
              <a:ext cx="5364750" cy="264538"/>
              <a:chOff x="2503964" y="2322859"/>
              <a:chExt cx="5364750" cy="264538"/>
            </a:xfrm>
          </p:grpSpPr>
          <p:sp>
            <p:nvSpPr>
              <p:cNvPr id="52" name="矩形: 圆角 51">
                <a:extLst>
                  <a:ext uri="{FF2B5EF4-FFF2-40B4-BE49-F238E27FC236}">
                    <a16:creationId xmlns:a16="http://schemas.microsoft.com/office/drawing/2014/main" id="{57B9D257-F5CD-2B8C-EAE2-C9C424AA31F2}"/>
                  </a:ext>
                </a:extLst>
              </p:cNvPr>
              <p:cNvSpPr/>
              <p:nvPr/>
            </p:nvSpPr>
            <p:spPr>
              <a:xfrm>
                <a:off x="2503964" y="2322859"/>
                <a:ext cx="2097065" cy="264538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N-Gram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矩形: 圆角 52">
                <a:extLst>
                  <a:ext uri="{FF2B5EF4-FFF2-40B4-BE49-F238E27FC236}">
                    <a16:creationId xmlns:a16="http://schemas.microsoft.com/office/drawing/2014/main" id="{0924D833-267E-807D-ADE2-116027A3EF95}"/>
                  </a:ext>
                </a:extLst>
              </p:cNvPr>
              <p:cNvSpPr/>
              <p:nvPr/>
            </p:nvSpPr>
            <p:spPr>
              <a:xfrm>
                <a:off x="5266234" y="2322859"/>
                <a:ext cx="2602480" cy="264538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TF-IDF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箭头: 右 60">
                <a:extLst>
                  <a:ext uri="{FF2B5EF4-FFF2-40B4-BE49-F238E27FC236}">
                    <a16:creationId xmlns:a16="http://schemas.microsoft.com/office/drawing/2014/main" id="{5753589B-8B0F-0058-FE7D-707AE72A5048}"/>
                  </a:ext>
                </a:extLst>
              </p:cNvPr>
              <p:cNvSpPr/>
              <p:nvPr/>
            </p:nvSpPr>
            <p:spPr>
              <a:xfrm>
                <a:off x="4707043" y="2337220"/>
                <a:ext cx="423270" cy="225977"/>
              </a:xfrm>
              <a:prstGeom prst="rightArrow">
                <a:avLst>
                  <a:gd name="adj1" fmla="val 37397"/>
                  <a:gd name="adj2" fmla="val 62603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F904B6C6-705D-0F38-A012-ADD242DC93BB}"/>
                </a:ext>
              </a:extLst>
            </p:cNvPr>
            <p:cNvGrpSpPr/>
            <p:nvPr/>
          </p:nvGrpSpPr>
          <p:grpSpPr>
            <a:xfrm>
              <a:off x="2451537" y="2545875"/>
              <a:ext cx="5364749" cy="293151"/>
              <a:chOff x="2440994" y="2871847"/>
              <a:chExt cx="5364749" cy="293151"/>
            </a:xfrm>
          </p:grpSpPr>
          <p:sp>
            <p:nvSpPr>
              <p:cNvPr id="57" name="矩形: 圆角 56">
                <a:extLst>
                  <a:ext uri="{FF2B5EF4-FFF2-40B4-BE49-F238E27FC236}">
                    <a16:creationId xmlns:a16="http://schemas.microsoft.com/office/drawing/2014/main" id="{3CBD7E0B-C8FD-ED30-A1CF-C3DA0AA847F4}"/>
                  </a:ext>
                </a:extLst>
              </p:cNvPr>
              <p:cNvSpPr/>
              <p:nvPr/>
            </p:nvSpPr>
            <p:spPr>
              <a:xfrm>
                <a:off x="2440994" y="2878380"/>
                <a:ext cx="985108" cy="26989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N-Gram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矩形: 圆角 57">
                <a:extLst>
                  <a:ext uri="{FF2B5EF4-FFF2-40B4-BE49-F238E27FC236}">
                    <a16:creationId xmlns:a16="http://schemas.microsoft.com/office/drawing/2014/main" id="{CCEA1262-83CA-6417-4407-F062F5E15A1D}"/>
                  </a:ext>
                </a:extLst>
              </p:cNvPr>
              <p:cNvSpPr/>
              <p:nvPr/>
            </p:nvSpPr>
            <p:spPr>
              <a:xfrm>
                <a:off x="3874425" y="2878380"/>
                <a:ext cx="817544" cy="27665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TF-IDF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矩形: 圆角 58">
                <a:extLst>
                  <a:ext uri="{FF2B5EF4-FFF2-40B4-BE49-F238E27FC236}">
                    <a16:creationId xmlns:a16="http://schemas.microsoft.com/office/drawing/2014/main" id="{05F4BA3B-44A3-07CE-C4E6-7AA8F928FE72}"/>
                  </a:ext>
                </a:extLst>
              </p:cNvPr>
              <p:cNvSpPr/>
              <p:nvPr/>
            </p:nvSpPr>
            <p:spPr>
              <a:xfrm>
                <a:off x="5140292" y="2871847"/>
                <a:ext cx="2665451" cy="293151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Dimensionality Reduction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箭头: 右 61">
                <a:extLst>
                  <a:ext uri="{FF2B5EF4-FFF2-40B4-BE49-F238E27FC236}">
                    <a16:creationId xmlns:a16="http://schemas.microsoft.com/office/drawing/2014/main" id="{14BD5A6E-5E39-6F9E-53B0-BD9C3A0757FF}"/>
                  </a:ext>
                </a:extLst>
              </p:cNvPr>
              <p:cNvSpPr/>
              <p:nvPr/>
            </p:nvSpPr>
            <p:spPr>
              <a:xfrm>
                <a:off x="3505321" y="2911039"/>
                <a:ext cx="294062" cy="225977"/>
              </a:xfrm>
              <a:prstGeom prst="rightArrow">
                <a:avLst>
                  <a:gd name="adj1" fmla="val 37397"/>
                  <a:gd name="adj2" fmla="val 62603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3" name="箭头: 右 62">
                <a:extLst>
                  <a:ext uri="{FF2B5EF4-FFF2-40B4-BE49-F238E27FC236}">
                    <a16:creationId xmlns:a16="http://schemas.microsoft.com/office/drawing/2014/main" id="{4E85B67E-5D1A-F4FE-27D2-43A86D4EB6E3}"/>
                  </a:ext>
                </a:extLst>
              </p:cNvPr>
              <p:cNvSpPr/>
              <p:nvPr/>
            </p:nvSpPr>
            <p:spPr>
              <a:xfrm>
                <a:off x="4774537" y="2912842"/>
                <a:ext cx="294062" cy="225977"/>
              </a:xfrm>
              <a:prstGeom prst="rightArrow">
                <a:avLst>
                  <a:gd name="adj1" fmla="val 37397"/>
                  <a:gd name="adj2" fmla="val 62603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id="{8FDF2B17-CE26-7B65-38E9-047BB9A2EE0C}"/>
                </a:ext>
              </a:extLst>
            </p:cNvPr>
            <p:cNvSpPr/>
            <p:nvPr/>
          </p:nvSpPr>
          <p:spPr>
            <a:xfrm>
              <a:off x="2459072" y="2965971"/>
              <a:ext cx="5357214" cy="29315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Word Embedding (Word2Vec)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661BAEA5-BA09-A525-4320-A08DF5E405AD}"/>
              </a:ext>
            </a:extLst>
          </p:cNvPr>
          <p:cNvGrpSpPr/>
          <p:nvPr/>
        </p:nvGrpSpPr>
        <p:grpSpPr>
          <a:xfrm>
            <a:off x="9097645" y="1329602"/>
            <a:ext cx="703943" cy="626022"/>
            <a:chOff x="8679662" y="1856636"/>
            <a:chExt cx="703943" cy="626022"/>
          </a:xfrm>
        </p:grpSpPr>
        <p:sp>
          <p:nvSpPr>
            <p:cNvPr id="38" name="箭头: 右 37">
              <a:extLst>
                <a:ext uri="{FF2B5EF4-FFF2-40B4-BE49-F238E27FC236}">
                  <a16:creationId xmlns:a16="http://schemas.microsoft.com/office/drawing/2014/main" id="{F31CDB24-3417-88C1-7EA3-CB4335D40B37}"/>
                </a:ext>
              </a:extLst>
            </p:cNvPr>
            <p:cNvSpPr/>
            <p:nvPr/>
          </p:nvSpPr>
          <p:spPr>
            <a:xfrm>
              <a:off x="8747623" y="2194754"/>
              <a:ext cx="568023" cy="28790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1C5EB347-59E0-8623-B9FD-671FE38815A6}"/>
                </a:ext>
              </a:extLst>
            </p:cNvPr>
            <p:cNvSpPr txBox="1"/>
            <p:nvPr/>
          </p:nvSpPr>
          <p:spPr>
            <a:xfrm>
              <a:off x="8679662" y="1856636"/>
              <a:ext cx="70394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Split</a:t>
              </a:r>
              <a:endParaRPr lang="zh-CN" altLang="en-US" dirty="0"/>
            </a:p>
          </p:txBody>
        </p:sp>
      </p:grpSp>
      <p:sp>
        <p:nvSpPr>
          <p:cNvPr id="74" name="文本框 73">
            <a:extLst>
              <a:ext uri="{FF2B5EF4-FFF2-40B4-BE49-F238E27FC236}">
                <a16:creationId xmlns:a16="http://schemas.microsoft.com/office/drawing/2014/main" id="{F6A37D47-9BB3-8E1E-8BEE-EE0D506FD516}"/>
              </a:ext>
            </a:extLst>
          </p:cNvPr>
          <p:cNvSpPr txBox="1"/>
          <p:nvPr/>
        </p:nvSpPr>
        <p:spPr>
          <a:xfrm>
            <a:off x="10140105" y="2950390"/>
            <a:ext cx="1654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Dataset Split</a:t>
            </a:r>
            <a:endParaRPr lang="zh-CN" altLang="en-US" dirty="0"/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B8BD9601-3585-574E-2127-B4BDE41272FF}"/>
              </a:ext>
            </a:extLst>
          </p:cNvPr>
          <p:cNvGrpSpPr/>
          <p:nvPr/>
        </p:nvGrpSpPr>
        <p:grpSpPr>
          <a:xfrm>
            <a:off x="1891113" y="974390"/>
            <a:ext cx="1177914" cy="946184"/>
            <a:chOff x="1868849" y="1355916"/>
            <a:chExt cx="1177914" cy="946184"/>
          </a:xfrm>
        </p:grpSpPr>
        <p:sp>
          <p:nvSpPr>
            <p:cNvPr id="73" name="箭头: 右 72">
              <a:extLst>
                <a:ext uri="{FF2B5EF4-FFF2-40B4-BE49-F238E27FC236}">
                  <a16:creationId xmlns:a16="http://schemas.microsoft.com/office/drawing/2014/main" id="{C2AEC82D-E221-81F9-93B9-8A0E99852D17}"/>
                </a:ext>
              </a:extLst>
            </p:cNvPr>
            <p:cNvSpPr/>
            <p:nvPr/>
          </p:nvSpPr>
          <p:spPr>
            <a:xfrm>
              <a:off x="2178730" y="2014196"/>
              <a:ext cx="568023" cy="28790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DC66125E-BF04-9C84-7690-19F79806C179}"/>
                </a:ext>
              </a:extLst>
            </p:cNvPr>
            <p:cNvSpPr txBox="1"/>
            <p:nvPr/>
          </p:nvSpPr>
          <p:spPr>
            <a:xfrm>
              <a:off x="1868849" y="1355916"/>
              <a:ext cx="117791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/>
                <a:t>Feature Extraction</a:t>
              </a:r>
              <a:endParaRPr lang="zh-CN" altLang="en-US" dirty="0"/>
            </a:p>
          </p:txBody>
        </p:sp>
      </p:grp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A83BE13C-1CAA-0C43-56C5-0EED8C240C66}"/>
              </a:ext>
            </a:extLst>
          </p:cNvPr>
          <p:cNvGrpSpPr/>
          <p:nvPr/>
        </p:nvGrpSpPr>
        <p:grpSpPr>
          <a:xfrm>
            <a:off x="8313875" y="3724910"/>
            <a:ext cx="3371142" cy="2589845"/>
            <a:chOff x="8153201" y="3714367"/>
            <a:chExt cx="3371142" cy="2589845"/>
          </a:xfrm>
        </p:grpSpPr>
        <p:sp>
          <p:nvSpPr>
            <p:cNvPr id="112" name="矩形: 圆角 111">
              <a:extLst>
                <a:ext uri="{FF2B5EF4-FFF2-40B4-BE49-F238E27FC236}">
                  <a16:creationId xmlns:a16="http://schemas.microsoft.com/office/drawing/2014/main" id="{BF752783-2EA4-3EB4-2F97-76E72A1B0E34}"/>
                </a:ext>
              </a:extLst>
            </p:cNvPr>
            <p:cNvSpPr/>
            <p:nvPr/>
          </p:nvSpPr>
          <p:spPr>
            <a:xfrm>
              <a:off x="8246398" y="5259567"/>
              <a:ext cx="1158814" cy="25877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Accuracy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3" name="矩形: 圆角 112">
              <a:extLst>
                <a:ext uri="{FF2B5EF4-FFF2-40B4-BE49-F238E27FC236}">
                  <a16:creationId xmlns:a16="http://schemas.microsoft.com/office/drawing/2014/main" id="{42624870-5C97-01A5-1F6A-06A3C5C7B59A}"/>
                </a:ext>
              </a:extLst>
            </p:cNvPr>
            <p:cNvSpPr/>
            <p:nvPr/>
          </p:nvSpPr>
          <p:spPr>
            <a:xfrm>
              <a:off x="8246398" y="5639163"/>
              <a:ext cx="1158814" cy="25877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Sensitivity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4" name="矩形: 圆角 113">
              <a:extLst>
                <a:ext uri="{FF2B5EF4-FFF2-40B4-BE49-F238E27FC236}">
                  <a16:creationId xmlns:a16="http://schemas.microsoft.com/office/drawing/2014/main" id="{24B30744-9BFC-8B18-EC75-6C8BEC48BB70}"/>
                </a:ext>
              </a:extLst>
            </p:cNvPr>
            <p:cNvSpPr/>
            <p:nvPr/>
          </p:nvSpPr>
          <p:spPr>
            <a:xfrm>
              <a:off x="10326413" y="5300338"/>
              <a:ext cx="1158814" cy="25877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Specificity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5" name="矩形: 圆角 114">
              <a:extLst>
                <a:ext uri="{FF2B5EF4-FFF2-40B4-BE49-F238E27FC236}">
                  <a16:creationId xmlns:a16="http://schemas.microsoft.com/office/drawing/2014/main" id="{48C9C1F0-25C8-FCC5-5849-0F34051B0644}"/>
                </a:ext>
              </a:extLst>
            </p:cNvPr>
            <p:cNvSpPr/>
            <p:nvPr/>
          </p:nvSpPr>
          <p:spPr>
            <a:xfrm>
              <a:off x="9462613" y="5276842"/>
              <a:ext cx="715124" cy="64279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F1 Score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6" name="矩形: 圆角 115">
              <a:extLst>
                <a:ext uri="{FF2B5EF4-FFF2-40B4-BE49-F238E27FC236}">
                  <a16:creationId xmlns:a16="http://schemas.microsoft.com/office/drawing/2014/main" id="{4DAF64D6-9E56-5F8D-FFBC-C4C60409CB00}"/>
                </a:ext>
              </a:extLst>
            </p:cNvPr>
            <p:cNvSpPr/>
            <p:nvPr/>
          </p:nvSpPr>
          <p:spPr>
            <a:xfrm>
              <a:off x="10279175" y="5642939"/>
              <a:ext cx="1198860" cy="30248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Precision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0" name="矩形: 圆角 119">
              <a:extLst>
                <a:ext uri="{FF2B5EF4-FFF2-40B4-BE49-F238E27FC236}">
                  <a16:creationId xmlns:a16="http://schemas.microsoft.com/office/drawing/2014/main" id="{5FD15781-9BAE-D4CE-35EB-59FA79FD2AE7}"/>
                </a:ext>
              </a:extLst>
            </p:cNvPr>
            <p:cNvSpPr/>
            <p:nvPr/>
          </p:nvSpPr>
          <p:spPr>
            <a:xfrm>
              <a:off x="8153201" y="5130844"/>
              <a:ext cx="3371142" cy="1128589"/>
            </a:xfrm>
            <a:prstGeom prst="roundRect">
              <a:avLst>
                <a:gd name="adj" fmla="val 10903"/>
              </a:avLst>
            </a:prstGeom>
            <a:noFill/>
            <a:ln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5BBF3A62-85C3-A5C4-0F47-914B29552EF5}"/>
                </a:ext>
              </a:extLst>
            </p:cNvPr>
            <p:cNvSpPr txBox="1"/>
            <p:nvPr/>
          </p:nvSpPr>
          <p:spPr>
            <a:xfrm>
              <a:off x="8246398" y="5934880"/>
              <a:ext cx="251097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zh-CN" altLang="en-US" dirty="0"/>
                <a:t>Other </a:t>
              </a:r>
              <a:r>
                <a:rPr lang="en-US" altLang="zh-CN" dirty="0"/>
                <a:t>I</a:t>
              </a:r>
              <a:r>
                <a:rPr lang="zh-CN" altLang="en-US" dirty="0"/>
                <a:t>ndicators</a:t>
              </a:r>
            </a:p>
          </p:txBody>
        </p:sp>
        <p:grpSp>
          <p:nvGrpSpPr>
            <p:cNvPr id="124" name="组合 123">
              <a:extLst>
                <a:ext uri="{FF2B5EF4-FFF2-40B4-BE49-F238E27FC236}">
                  <a16:creationId xmlns:a16="http://schemas.microsoft.com/office/drawing/2014/main" id="{FA9C88CB-B542-412D-9E40-DA587EED6DF3}"/>
                </a:ext>
              </a:extLst>
            </p:cNvPr>
            <p:cNvGrpSpPr/>
            <p:nvPr/>
          </p:nvGrpSpPr>
          <p:grpSpPr>
            <a:xfrm>
              <a:off x="8345824" y="3770868"/>
              <a:ext cx="2689403" cy="1172343"/>
              <a:chOff x="9639030" y="3899638"/>
              <a:chExt cx="2689403" cy="1172343"/>
            </a:xfrm>
          </p:grpSpPr>
          <p:grpSp>
            <p:nvGrpSpPr>
              <p:cNvPr id="101" name="组合 100">
                <a:extLst>
                  <a:ext uri="{FF2B5EF4-FFF2-40B4-BE49-F238E27FC236}">
                    <a16:creationId xmlns:a16="http://schemas.microsoft.com/office/drawing/2014/main" id="{3782D9B6-2F18-5F25-060D-E754D065F9BB}"/>
                  </a:ext>
                </a:extLst>
              </p:cNvPr>
              <p:cNvGrpSpPr/>
              <p:nvPr/>
            </p:nvGrpSpPr>
            <p:grpSpPr>
              <a:xfrm>
                <a:off x="9639030" y="3899638"/>
                <a:ext cx="1514244" cy="1172343"/>
                <a:chOff x="5445606" y="4038600"/>
                <a:chExt cx="1230086" cy="1042361"/>
              </a:xfrm>
            </p:grpSpPr>
            <p:grpSp>
              <p:nvGrpSpPr>
                <p:cNvPr id="98" name="组合 97">
                  <a:extLst>
                    <a:ext uri="{FF2B5EF4-FFF2-40B4-BE49-F238E27FC236}">
                      <a16:creationId xmlns:a16="http://schemas.microsoft.com/office/drawing/2014/main" id="{AAD77ADD-F906-3ADE-83C4-E85FD8654059}"/>
                    </a:ext>
                  </a:extLst>
                </p:cNvPr>
                <p:cNvGrpSpPr/>
                <p:nvPr/>
              </p:nvGrpSpPr>
              <p:grpSpPr>
                <a:xfrm>
                  <a:off x="5445606" y="4038600"/>
                  <a:ext cx="1230086" cy="1042361"/>
                  <a:chOff x="5194960" y="3964345"/>
                  <a:chExt cx="1230086" cy="1042361"/>
                </a:xfrm>
              </p:grpSpPr>
              <p:pic>
                <p:nvPicPr>
                  <p:cNvPr id="97" name="图片 96">
                    <a:extLst>
                      <a:ext uri="{FF2B5EF4-FFF2-40B4-BE49-F238E27FC236}">
                        <a16:creationId xmlns:a16="http://schemas.microsoft.com/office/drawing/2014/main" id="{D1B7DD9F-8DA5-1B1F-2DBD-88BB0DBD2E4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ackgroundRemoval t="3611" b="98056" l="3550" r="98286">
                                <a14:foregroundMark x1="79192" y1="15833" x2="92534" y2="13611"/>
                                <a14:foregroundMark x1="76499" y1="8056" x2="94492" y2="5833"/>
                                <a14:foregroundMark x1="92901" y1="5833" x2="38678" y2="22639"/>
                                <a14:foregroundMark x1="38678" y1="22639" x2="8323" y2="72222"/>
                                <a14:foregroundMark x1="8323" y1="72222" x2="3550" y2="98194"/>
                                <a14:foregroundMark x1="98286" y1="97778" x2="96818" y2="3611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194960" y="4024098"/>
                    <a:ext cx="1114987" cy="982608"/>
                  </a:xfrm>
                  <a:prstGeom prst="rect">
                    <a:avLst/>
                  </a:prstGeom>
                </p:spPr>
              </p:pic>
              <p:cxnSp>
                <p:nvCxnSpPr>
                  <p:cNvPr id="82" name="直接箭头连接符 81">
                    <a:extLst>
                      <a:ext uri="{FF2B5EF4-FFF2-40B4-BE49-F238E27FC236}">
                        <a16:creationId xmlns:a16="http://schemas.microsoft.com/office/drawing/2014/main" id="{CF3E01D9-A6A3-F535-7E31-45C51970EE89}"/>
                      </a:ext>
                    </a:extLst>
                  </p:cNvPr>
                  <p:cNvCxnSpPr/>
                  <p:nvPr/>
                </p:nvCxnSpPr>
                <p:spPr>
                  <a:xfrm>
                    <a:off x="5194960" y="5006705"/>
                    <a:ext cx="1230086" cy="0"/>
                  </a:xfrm>
                  <a:prstGeom prst="straightConnector1">
                    <a:avLst/>
                  </a:prstGeom>
                  <a:ln w="19050">
                    <a:solidFill>
                      <a:schemeClr val="bg2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直接箭头连接符 82">
                    <a:extLst>
                      <a:ext uri="{FF2B5EF4-FFF2-40B4-BE49-F238E27FC236}">
                        <a16:creationId xmlns:a16="http://schemas.microsoft.com/office/drawing/2014/main" id="{4ECF8800-29D2-324E-37BB-F0BB9D338B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200403" y="3964345"/>
                    <a:ext cx="0" cy="1042360"/>
                  </a:xfrm>
                  <a:prstGeom prst="straightConnector1">
                    <a:avLst/>
                  </a:prstGeom>
                  <a:ln w="19050">
                    <a:solidFill>
                      <a:schemeClr val="bg2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9" name="矩形 98">
                  <a:extLst>
                    <a:ext uri="{FF2B5EF4-FFF2-40B4-BE49-F238E27FC236}">
                      <a16:creationId xmlns:a16="http://schemas.microsoft.com/office/drawing/2014/main" id="{819B62C3-9935-D813-A0ED-9B41F5A07BAD}"/>
                    </a:ext>
                  </a:extLst>
                </p:cNvPr>
                <p:cNvSpPr/>
                <p:nvPr/>
              </p:nvSpPr>
              <p:spPr>
                <a:xfrm>
                  <a:off x="5555670" y="4433197"/>
                  <a:ext cx="1025031" cy="465209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zh-CN" sz="2800" b="1" cap="none" spc="0" dirty="0">
                      <a:ln w="22225">
                        <a:solidFill>
                          <a:schemeClr val="accent2"/>
                        </a:solidFill>
                        <a:prstDash val="solid"/>
                      </a:ln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effectLst/>
                    </a:rPr>
                    <a:t>AUROC</a:t>
                  </a:r>
                  <a:endParaRPr lang="zh-CN" altLang="en-US" sz="2800" b="1" cap="none" spc="0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effectLst/>
                  </a:endParaRPr>
                </a:p>
              </p:txBody>
            </p:sp>
          </p:grpSp>
          <p:sp>
            <p:nvSpPr>
              <p:cNvPr id="119" name="矩形: 圆角 118">
                <a:extLst>
                  <a:ext uri="{FF2B5EF4-FFF2-40B4-BE49-F238E27FC236}">
                    <a16:creationId xmlns:a16="http://schemas.microsoft.com/office/drawing/2014/main" id="{C6F8F413-EFE7-3334-2700-43F4E47FB896}"/>
                  </a:ext>
                </a:extLst>
              </p:cNvPr>
              <p:cNvSpPr/>
              <p:nvPr/>
            </p:nvSpPr>
            <p:spPr>
              <a:xfrm>
                <a:off x="11548432" y="4205401"/>
                <a:ext cx="780001" cy="269212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AUC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BC1EF0C6-C949-817C-29FE-5D8B920AC465}"/>
                </a:ext>
              </a:extLst>
            </p:cNvPr>
            <p:cNvSpPr txBox="1"/>
            <p:nvPr/>
          </p:nvSpPr>
          <p:spPr>
            <a:xfrm>
              <a:off x="9644945" y="4476815"/>
              <a:ext cx="175831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dirty="0"/>
                <a:t>Main I</a:t>
              </a:r>
              <a:r>
                <a:rPr lang="zh-CN" altLang="en-US" dirty="0"/>
                <a:t>ndicator</a:t>
              </a:r>
            </a:p>
          </p:txBody>
        </p:sp>
        <p:sp>
          <p:nvSpPr>
            <p:cNvPr id="127" name="矩形: 圆角 126">
              <a:extLst>
                <a:ext uri="{FF2B5EF4-FFF2-40B4-BE49-F238E27FC236}">
                  <a16:creationId xmlns:a16="http://schemas.microsoft.com/office/drawing/2014/main" id="{75B0CF52-4415-FCA8-CC4F-6B40E91B1020}"/>
                </a:ext>
              </a:extLst>
            </p:cNvPr>
            <p:cNvSpPr/>
            <p:nvPr/>
          </p:nvSpPr>
          <p:spPr>
            <a:xfrm>
              <a:off x="8180427" y="3714367"/>
              <a:ext cx="3304800" cy="1335020"/>
            </a:xfrm>
            <a:prstGeom prst="roundRect">
              <a:avLst>
                <a:gd name="adj" fmla="val 10903"/>
              </a:avLst>
            </a:prstGeom>
            <a:noFill/>
            <a:ln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46DF83C2-A39E-367F-9E57-7C080093A025}"/>
              </a:ext>
            </a:extLst>
          </p:cNvPr>
          <p:cNvGrpSpPr/>
          <p:nvPr/>
        </p:nvGrpSpPr>
        <p:grpSpPr>
          <a:xfrm>
            <a:off x="960017" y="3620251"/>
            <a:ext cx="3101359" cy="3165166"/>
            <a:chOff x="4238844" y="3611254"/>
            <a:chExt cx="3101359" cy="3165166"/>
          </a:xfrm>
        </p:grpSpPr>
        <p:grpSp>
          <p:nvGrpSpPr>
            <p:cNvPr id="130" name="组合 129">
              <a:extLst>
                <a:ext uri="{FF2B5EF4-FFF2-40B4-BE49-F238E27FC236}">
                  <a16:creationId xmlns:a16="http://schemas.microsoft.com/office/drawing/2014/main" id="{92192027-8E2E-84E1-4878-2D2B50D5417D}"/>
                </a:ext>
              </a:extLst>
            </p:cNvPr>
            <p:cNvGrpSpPr/>
            <p:nvPr/>
          </p:nvGrpSpPr>
          <p:grpSpPr>
            <a:xfrm>
              <a:off x="4238844" y="3611254"/>
              <a:ext cx="3101359" cy="2518835"/>
              <a:chOff x="4071257" y="3711621"/>
              <a:chExt cx="3101359" cy="2518835"/>
            </a:xfrm>
          </p:grpSpPr>
          <p:sp>
            <p:nvSpPr>
              <p:cNvPr id="129" name="矩形: 圆角 128">
                <a:extLst>
                  <a:ext uri="{FF2B5EF4-FFF2-40B4-BE49-F238E27FC236}">
                    <a16:creationId xmlns:a16="http://schemas.microsoft.com/office/drawing/2014/main" id="{BB134308-34D5-E238-9F88-E2E47F4CAAAB}"/>
                  </a:ext>
                </a:extLst>
              </p:cNvPr>
              <p:cNvSpPr/>
              <p:nvPr/>
            </p:nvSpPr>
            <p:spPr>
              <a:xfrm>
                <a:off x="4071257" y="3711621"/>
                <a:ext cx="3101359" cy="2518835"/>
              </a:xfrm>
              <a:prstGeom prst="roundRect">
                <a:avLst>
                  <a:gd name="adj" fmla="val 4120"/>
                </a:avLst>
              </a:prstGeom>
              <a:solidFill>
                <a:srgbClr val="FFFBF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07" name="组合 106">
                <a:extLst>
                  <a:ext uri="{FF2B5EF4-FFF2-40B4-BE49-F238E27FC236}">
                    <a16:creationId xmlns:a16="http://schemas.microsoft.com/office/drawing/2014/main" id="{441DBB94-141D-0DFB-16FE-ECA8DACED097}"/>
                  </a:ext>
                </a:extLst>
              </p:cNvPr>
              <p:cNvGrpSpPr/>
              <p:nvPr/>
            </p:nvGrpSpPr>
            <p:grpSpPr>
              <a:xfrm>
                <a:off x="4361910" y="3851496"/>
                <a:ext cx="2503785" cy="2212063"/>
                <a:chOff x="1312983" y="3762604"/>
                <a:chExt cx="2503785" cy="2212063"/>
              </a:xfrm>
            </p:grpSpPr>
            <p:sp>
              <p:nvSpPr>
                <p:cNvPr id="80" name="矩形: 圆角 79">
                  <a:extLst>
                    <a:ext uri="{FF2B5EF4-FFF2-40B4-BE49-F238E27FC236}">
                      <a16:creationId xmlns:a16="http://schemas.microsoft.com/office/drawing/2014/main" id="{FF363063-0F89-A8D1-4787-A23A063962DC}"/>
                    </a:ext>
                  </a:extLst>
                </p:cNvPr>
                <p:cNvSpPr/>
                <p:nvPr/>
              </p:nvSpPr>
              <p:spPr>
                <a:xfrm>
                  <a:off x="1318226" y="4167184"/>
                  <a:ext cx="1780272" cy="291521"/>
                </a:xfrm>
                <a:prstGeom prst="roundRect">
                  <a:avLst/>
                </a:prstGeom>
                <a:solidFill>
                  <a:srgbClr val="FFE7EC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SVM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2" name="矩形: 圆角 101">
                  <a:extLst>
                    <a:ext uri="{FF2B5EF4-FFF2-40B4-BE49-F238E27FC236}">
                      <a16:creationId xmlns:a16="http://schemas.microsoft.com/office/drawing/2014/main" id="{4EBAA9A3-AD3C-0FBC-B1E5-4271F06212E2}"/>
                    </a:ext>
                  </a:extLst>
                </p:cNvPr>
                <p:cNvSpPr/>
                <p:nvPr/>
              </p:nvSpPr>
              <p:spPr>
                <a:xfrm>
                  <a:off x="1318226" y="3762604"/>
                  <a:ext cx="1780272" cy="291521"/>
                </a:xfrm>
                <a:prstGeom prst="roundRect">
                  <a:avLst/>
                </a:prstGeom>
                <a:solidFill>
                  <a:srgbClr val="FFE7EC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Naïve Bayes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矩形: 圆角 102">
                  <a:extLst>
                    <a:ext uri="{FF2B5EF4-FFF2-40B4-BE49-F238E27FC236}">
                      <a16:creationId xmlns:a16="http://schemas.microsoft.com/office/drawing/2014/main" id="{F2E66125-F4AE-1307-C4BE-9DB4B3FE8A64}"/>
                    </a:ext>
                  </a:extLst>
                </p:cNvPr>
                <p:cNvSpPr/>
                <p:nvPr/>
              </p:nvSpPr>
              <p:spPr>
                <a:xfrm>
                  <a:off x="1318225" y="4618844"/>
                  <a:ext cx="1794931" cy="291521"/>
                </a:xfrm>
                <a:prstGeom prst="roundRect">
                  <a:avLst/>
                </a:prstGeom>
                <a:solidFill>
                  <a:srgbClr val="FFE7EC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err="1">
                      <a:solidFill>
                        <a:schemeClr val="tx1"/>
                      </a:solidFill>
                    </a:rPr>
                    <a:t>XGBoost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矩形: 圆角 103">
                  <a:extLst>
                    <a:ext uri="{FF2B5EF4-FFF2-40B4-BE49-F238E27FC236}">
                      <a16:creationId xmlns:a16="http://schemas.microsoft.com/office/drawing/2014/main" id="{DE009E7A-FC77-6317-8872-FE55D25CE98D}"/>
                    </a:ext>
                  </a:extLst>
                </p:cNvPr>
                <p:cNvSpPr/>
                <p:nvPr/>
              </p:nvSpPr>
              <p:spPr>
                <a:xfrm>
                  <a:off x="1318226" y="5067766"/>
                  <a:ext cx="1794930" cy="291520"/>
                </a:xfrm>
                <a:prstGeom prst="roundRect">
                  <a:avLst/>
                </a:prstGeom>
                <a:solidFill>
                  <a:srgbClr val="FFE7EC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Random Forest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5" name="矩形: 圆角 104">
                  <a:extLst>
                    <a:ext uri="{FF2B5EF4-FFF2-40B4-BE49-F238E27FC236}">
                      <a16:creationId xmlns:a16="http://schemas.microsoft.com/office/drawing/2014/main" id="{C69133C4-2521-6E02-CE26-D98F85CA3618}"/>
                    </a:ext>
                  </a:extLst>
                </p:cNvPr>
                <p:cNvSpPr/>
                <p:nvPr/>
              </p:nvSpPr>
              <p:spPr>
                <a:xfrm>
                  <a:off x="1312983" y="5697668"/>
                  <a:ext cx="2503785" cy="276999"/>
                </a:xfrm>
                <a:prstGeom prst="roundRect">
                  <a:avLst/>
                </a:prstGeom>
                <a:solidFill>
                  <a:srgbClr val="FFE7EC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err="1">
                      <a:solidFill>
                        <a:schemeClr val="tx1"/>
                      </a:solidFill>
                    </a:rPr>
                    <a:t>Bert+MLP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E815BB3F-3FDA-F35A-6C67-E0FBDCC5FFFC}"/>
                    </a:ext>
                  </a:extLst>
                </p:cNvPr>
                <p:cNvSpPr txBox="1"/>
                <p:nvPr/>
              </p:nvSpPr>
              <p:spPr>
                <a:xfrm rot="5400000">
                  <a:off x="2318677" y="5377751"/>
                  <a:ext cx="309716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dirty="0"/>
                    <a:t>…</a:t>
                  </a:r>
                  <a:endParaRPr lang="zh-CN" altLang="en-US" dirty="0"/>
                </a:p>
              </p:txBody>
            </p:sp>
          </p:grpSp>
          <p:grpSp>
            <p:nvGrpSpPr>
              <p:cNvPr id="111" name="组合 110">
                <a:extLst>
                  <a:ext uri="{FF2B5EF4-FFF2-40B4-BE49-F238E27FC236}">
                    <a16:creationId xmlns:a16="http://schemas.microsoft.com/office/drawing/2014/main" id="{6D9C1E34-FD7B-B90C-D609-3A690F8CA7F2}"/>
                  </a:ext>
                </a:extLst>
              </p:cNvPr>
              <p:cNvGrpSpPr/>
              <p:nvPr/>
            </p:nvGrpSpPr>
            <p:grpSpPr>
              <a:xfrm>
                <a:off x="6294811" y="3823956"/>
                <a:ext cx="644457" cy="1672495"/>
                <a:chOff x="6183902" y="3982652"/>
                <a:chExt cx="644457" cy="1672495"/>
              </a:xfrm>
            </p:grpSpPr>
            <p:sp>
              <p:nvSpPr>
                <p:cNvPr id="108" name="矩形: 圆角 107">
                  <a:extLst>
                    <a:ext uri="{FF2B5EF4-FFF2-40B4-BE49-F238E27FC236}">
                      <a16:creationId xmlns:a16="http://schemas.microsoft.com/office/drawing/2014/main" id="{E592468D-0083-A59E-65CE-E30ACB000BD2}"/>
                    </a:ext>
                  </a:extLst>
                </p:cNvPr>
                <p:cNvSpPr/>
                <p:nvPr/>
              </p:nvSpPr>
              <p:spPr>
                <a:xfrm>
                  <a:off x="6252235" y="3982652"/>
                  <a:ext cx="507792" cy="1672495"/>
                </a:xfrm>
                <a:prstGeom prst="roundRect">
                  <a:avLst/>
                </a:prstGeom>
                <a:solidFill>
                  <a:srgbClr val="FFE7EC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文本框 109">
                  <a:extLst>
                    <a:ext uri="{FF2B5EF4-FFF2-40B4-BE49-F238E27FC236}">
                      <a16:creationId xmlns:a16="http://schemas.microsoft.com/office/drawing/2014/main" id="{3F72AAD2-FCAE-44D5-111A-C231DF7FAE44}"/>
                    </a:ext>
                  </a:extLst>
                </p:cNvPr>
                <p:cNvSpPr txBox="1"/>
                <p:nvPr/>
              </p:nvSpPr>
              <p:spPr>
                <a:xfrm>
                  <a:off x="6183902" y="4665075"/>
                  <a:ext cx="644457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</a:rPr>
                    <a:t>Voting</a:t>
                  </a:r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9BD24B75-6107-A021-52B4-1B74E7F34BDF}"/>
                </a:ext>
              </a:extLst>
            </p:cNvPr>
            <p:cNvSpPr txBox="1"/>
            <p:nvPr/>
          </p:nvSpPr>
          <p:spPr>
            <a:xfrm>
              <a:off x="4359919" y="6130089"/>
              <a:ext cx="273052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/>
                <a:t>Train Different Classifiers</a:t>
              </a:r>
            </a:p>
            <a:p>
              <a:pPr algn="ctr"/>
              <a:r>
                <a:rPr lang="en-US" altLang="zh-CN" dirty="0"/>
                <a:t> with the best Parameters</a:t>
              </a:r>
              <a:endParaRPr lang="zh-CN" altLang="en-US" dirty="0"/>
            </a:p>
          </p:txBody>
        </p:sp>
      </p:grpSp>
      <p:sp>
        <p:nvSpPr>
          <p:cNvPr id="133" name="文本框 132">
            <a:extLst>
              <a:ext uri="{FF2B5EF4-FFF2-40B4-BE49-F238E27FC236}">
                <a16:creationId xmlns:a16="http://schemas.microsoft.com/office/drawing/2014/main" id="{2F98F5ED-E5EB-8055-214F-6AE8E89F3E20}"/>
              </a:ext>
            </a:extLst>
          </p:cNvPr>
          <p:cNvSpPr txBox="1"/>
          <p:nvPr/>
        </p:nvSpPr>
        <p:spPr>
          <a:xfrm>
            <a:off x="8716764" y="6301018"/>
            <a:ext cx="29219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Predict and Get Metrics</a:t>
            </a:r>
            <a:endParaRPr lang="zh-CN" altLang="en-US" dirty="0"/>
          </a:p>
        </p:txBody>
      </p: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5540E2CD-2386-75B9-89EF-4937A79B43BD}"/>
              </a:ext>
            </a:extLst>
          </p:cNvPr>
          <p:cNvGrpSpPr/>
          <p:nvPr/>
        </p:nvGrpSpPr>
        <p:grpSpPr>
          <a:xfrm>
            <a:off x="4163837" y="3649705"/>
            <a:ext cx="2730521" cy="1749792"/>
            <a:chOff x="525852" y="3883243"/>
            <a:chExt cx="2730521" cy="1749792"/>
          </a:xfrm>
        </p:grpSpPr>
        <p:grpSp>
          <p:nvGrpSpPr>
            <p:cNvPr id="140" name="组合 139">
              <a:extLst>
                <a:ext uri="{FF2B5EF4-FFF2-40B4-BE49-F238E27FC236}">
                  <a16:creationId xmlns:a16="http://schemas.microsoft.com/office/drawing/2014/main" id="{084F3585-74A2-F773-194F-41BC0DAA88D4}"/>
                </a:ext>
              </a:extLst>
            </p:cNvPr>
            <p:cNvGrpSpPr/>
            <p:nvPr/>
          </p:nvGrpSpPr>
          <p:grpSpPr>
            <a:xfrm>
              <a:off x="795803" y="3883243"/>
              <a:ext cx="2318929" cy="1251561"/>
              <a:chOff x="1220583" y="4157160"/>
              <a:chExt cx="2318929" cy="1251561"/>
            </a:xfrm>
          </p:grpSpPr>
          <p:sp>
            <p:nvSpPr>
              <p:cNvPr id="139" name="矩形: 圆角 138">
                <a:extLst>
                  <a:ext uri="{FF2B5EF4-FFF2-40B4-BE49-F238E27FC236}">
                    <a16:creationId xmlns:a16="http://schemas.microsoft.com/office/drawing/2014/main" id="{AA3537B2-9358-6846-2FB0-0DDBA9B32E49}"/>
                  </a:ext>
                </a:extLst>
              </p:cNvPr>
              <p:cNvSpPr/>
              <p:nvPr/>
            </p:nvSpPr>
            <p:spPr>
              <a:xfrm>
                <a:off x="1220583" y="4157160"/>
                <a:ext cx="2318929" cy="1251561"/>
              </a:xfrm>
              <a:prstGeom prst="roundRect">
                <a:avLst>
                  <a:gd name="adj" fmla="val 11936"/>
                </a:avLst>
              </a:prstGeom>
              <a:solidFill>
                <a:srgbClr val="F3F1F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矩形: 圆角 134">
                <a:extLst>
                  <a:ext uri="{FF2B5EF4-FFF2-40B4-BE49-F238E27FC236}">
                    <a16:creationId xmlns:a16="http://schemas.microsoft.com/office/drawing/2014/main" id="{E98DC2F2-6F55-F51E-A9CC-A06DB5A35A6E}"/>
                  </a:ext>
                </a:extLst>
              </p:cNvPr>
              <p:cNvSpPr/>
              <p:nvPr/>
            </p:nvSpPr>
            <p:spPr>
              <a:xfrm>
                <a:off x="1511146" y="4974209"/>
                <a:ext cx="1780272" cy="291521"/>
              </a:xfrm>
              <a:prstGeom prst="roundRect">
                <a:avLst/>
              </a:prstGeom>
              <a:solidFill>
                <a:srgbClr val="EDEAF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Cross Validation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矩形: 圆角 135">
                <a:extLst>
                  <a:ext uri="{FF2B5EF4-FFF2-40B4-BE49-F238E27FC236}">
                    <a16:creationId xmlns:a16="http://schemas.microsoft.com/office/drawing/2014/main" id="{35FD1E51-8696-8516-37EC-92CB5E4DB74F}"/>
                  </a:ext>
                </a:extLst>
              </p:cNvPr>
              <p:cNvSpPr/>
              <p:nvPr/>
            </p:nvSpPr>
            <p:spPr>
              <a:xfrm>
                <a:off x="1511146" y="4258007"/>
                <a:ext cx="1780272" cy="291521"/>
              </a:xfrm>
              <a:prstGeom prst="roundRect">
                <a:avLst/>
              </a:prstGeom>
              <a:solidFill>
                <a:srgbClr val="EDEAF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Grid Search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文本框 137">
                <a:extLst>
                  <a:ext uri="{FF2B5EF4-FFF2-40B4-BE49-F238E27FC236}">
                    <a16:creationId xmlns:a16="http://schemas.microsoft.com/office/drawing/2014/main" id="{FC74EA98-1014-CF0C-E52F-7C61797B6C97}"/>
                  </a:ext>
                </a:extLst>
              </p:cNvPr>
              <p:cNvSpPr txBox="1"/>
              <p:nvPr/>
            </p:nvSpPr>
            <p:spPr>
              <a:xfrm rot="5400000">
                <a:off x="2246424" y="4592481"/>
                <a:ext cx="309716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/>
                  <a:t>…</a:t>
                </a:r>
                <a:endParaRPr lang="zh-CN" altLang="en-US" dirty="0"/>
              </a:p>
            </p:txBody>
          </p:sp>
        </p:grp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D2FFB0B9-8EBA-6273-F492-88443750B301}"/>
                </a:ext>
              </a:extLst>
            </p:cNvPr>
            <p:cNvSpPr txBox="1"/>
            <p:nvPr/>
          </p:nvSpPr>
          <p:spPr>
            <a:xfrm>
              <a:off x="525852" y="5263703"/>
              <a:ext cx="273052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/>
                <a:t>Parameter Tuning</a:t>
              </a:r>
              <a:endParaRPr lang="zh-CN" altLang="en-US" dirty="0"/>
            </a:p>
          </p:txBody>
        </p:sp>
      </p:grpSp>
      <p:sp>
        <p:nvSpPr>
          <p:cNvPr id="143" name="箭头: 右 142">
            <a:extLst>
              <a:ext uri="{FF2B5EF4-FFF2-40B4-BE49-F238E27FC236}">
                <a16:creationId xmlns:a16="http://schemas.microsoft.com/office/drawing/2014/main" id="{6D08D8A4-0D5C-5C66-D522-0445CC5CA140}"/>
              </a:ext>
            </a:extLst>
          </p:cNvPr>
          <p:cNvSpPr/>
          <p:nvPr/>
        </p:nvSpPr>
        <p:spPr>
          <a:xfrm>
            <a:off x="226954" y="4548056"/>
            <a:ext cx="568023" cy="28790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4" name="箭头: 右 143">
            <a:extLst>
              <a:ext uri="{FF2B5EF4-FFF2-40B4-BE49-F238E27FC236}">
                <a16:creationId xmlns:a16="http://schemas.microsoft.com/office/drawing/2014/main" id="{082D8A52-0567-42CA-74CA-A1DED1F58372}"/>
              </a:ext>
            </a:extLst>
          </p:cNvPr>
          <p:cNvSpPr/>
          <p:nvPr/>
        </p:nvSpPr>
        <p:spPr>
          <a:xfrm>
            <a:off x="7485246" y="4212434"/>
            <a:ext cx="568023" cy="28790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02A9A88F-493C-05C9-9C0D-FB928AF8D0F6}"/>
              </a:ext>
            </a:extLst>
          </p:cNvPr>
          <p:cNvCxnSpPr>
            <a:stCxn id="129" idx="3"/>
            <a:endCxn id="139" idx="1"/>
          </p:cNvCxnSpPr>
          <p:nvPr/>
        </p:nvCxnSpPr>
        <p:spPr>
          <a:xfrm flipV="1">
            <a:off x="4061376" y="4275486"/>
            <a:ext cx="372412" cy="604183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9046D98C-DDDA-715B-35EB-14B7F1035206}"/>
              </a:ext>
            </a:extLst>
          </p:cNvPr>
          <p:cNvCxnSpPr>
            <a:cxnSpLocks/>
            <a:endCxn id="120" idx="1"/>
          </p:cNvCxnSpPr>
          <p:nvPr/>
        </p:nvCxnSpPr>
        <p:spPr>
          <a:xfrm flipV="1">
            <a:off x="7626887" y="5705682"/>
            <a:ext cx="686988" cy="301167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3A148493-238D-CBAE-9F70-0BA97952AF42}"/>
              </a:ext>
            </a:extLst>
          </p:cNvPr>
          <p:cNvGrpSpPr/>
          <p:nvPr/>
        </p:nvGrpSpPr>
        <p:grpSpPr>
          <a:xfrm>
            <a:off x="6500715" y="5332717"/>
            <a:ext cx="1711722" cy="1461996"/>
            <a:chOff x="6500715" y="5332717"/>
            <a:chExt cx="1711722" cy="1461996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A54ABFA8-D13F-0281-27ED-679491EB54FF}"/>
                </a:ext>
              </a:extLst>
            </p:cNvPr>
            <p:cNvGrpSpPr/>
            <p:nvPr/>
          </p:nvGrpSpPr>
          <p:grpSpPr>
            <a:xfrm>
              <a:off x="6500715" y="5608783"/>
              <a:ext cx="1711722" cy="1185930"/>
              <a:chOff x="6637949" y="5616711"/>
              <a:chExt cx="1711722" cy="1185930"/>
            </a:xfrm>
          </p:grpSpPr>
          <p:grpSp>
            <p:nvGrpSpPr>
              <p:cNvPr id="45" name="组合 44">
                <a:extLst>
                  <a:ext uri="{FF2B5EF4-FFF2-40B4-BE49-F238E27FC236}">
                    <a16:creationId xmlns:a16="http://schemas.microsoft.com/office/drawing/2014/main" id="{4656A206-8127-79E6-77BF-1080471E1B74}"/>
                  </a:ext>
                </a:extLst>
              </p:cNvPr>
              <p:cNvGrpSpPr/>
              <p:nvPr/>
            </p:nvGrpSpPr>
            <p:grpSpPr>
              <a:xfrm>
                <a:off x="6637949" y="5616711"/>
                <a:ext cx="1711722" cy="1185930"/>
                <a:chOff x="6703773" y="5528396"/>
                <a:chExt cx="1711722" cy="1185930"/>
              </a:xfrm>
            </p:grpSpPr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B34294A5-B1D0-3CE6-80D6-2A2795EFC043}"/>
                    </a:ext>
                  </a:extLst>
                </p:cNvPr>
                <p:cNvSpPr txBox="1"/>
                <p:nvPr/>
              </p:nvSpPr>
              <p:spPr>
                <a:xfrm>
                  <a:off x="7849352" y="5970675"/>
                  <a:ext cx="566143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200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Sen</a:t>
                  </a:r>
                  <a:endParaRPr lang="zh-CN" altLang="en-US" sz="12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DF8B3ECD-9754-2906-85C6-15CED8C87A9E}"/>
                    </a:ext>
                  </a:extLst>
                </p:cNvPr>
                <p:cNvSpPr txBox="1"/>
                <p:nvPr/>
              </p:nvSpPr>
              <p:spPr>
                <a:xfrm>
                  <a:off x="6703773" y="6011871"/>
                  <a:ext cx="566143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200" dirty="0" err="1">
                      <a:solidFill>
                        <a:schemeClr val="accent2">
                          <a:lumMod val="75000"/>
                        </a:schemeClr>
                      </a:solidFill>
                    </a:rPr>
                    <a:t>Spe</a:t>
                  </a:r>
                  <a:endParaRPr lang="zh-CN" altLang="en-US" sz="12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grpSp>
              <p:nvGrpSpPr>
                <p:cNvPr id="42" name="组合 41">
                  <a:extLst>
                    <a:ext uri="{FF2B5EF4-FFF2-40B4-BE49-F238E27FC236}">
                      <a16:creationId xmlns:a16="http://schemas.microsoft.com/office/drawing/2014/main" id="{4F165B0E-5234-AFED-46B7-A7018865FC91}"/>
                    </a:ext>
                  </a:extLst>
                </p:cNvPr>
                <p:cNvGrpSpPr/>
                <p:nvPr/>
              </p:nvGrpSpPr>
              <p:grpSpPr>
                <a:xfrm>
                  <a:off x="6933356" y="5528396"/>
                  <a:ext cx="1289946" cy="1185930"/>
                  <a:chOff x="6898833" y="5540235"/>
                  <a:chExt cx="1289946" cy="1185930"/>
                </a:xfrm>
              </p:grpSpPr>
              <p:sp>
                <p:nvSpPr>
                  <p:cNvPr id="2" name="六边形 1">
                    <a:extLst>
                      <a:ext uri="{FF2B5EF4-FFF2-40B4-BE49-F238E27FC236}">
                        <a16:creationId xmlns:a16="http://schemas.microsoft.com/office/drawing/2014/main" id="{6B4799D5-2AC0-7C7E-7B0C-C733F537A440}"/>
                      </a:ext>
                    </a:extLst>
                  </p:cNvPr>
                  <p:cNvSpPr/>
                  <p:nvPr/>
                </p:nvSpPr>
                <p:spPr>
                  <a:xfrm>
                    <a:off x="7047855" y="5782726"/>
                    <a:ext cx="853986" cy="721437"/>
                  </a:xfrm>
                  <a:prstGeom prst="hexagon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" name="文本框 5">
                    <a:extLst>
                      <a:ext uri="{FF2B5EF4-FFF2-40B4-BE49-F238E27FC236}">
                        <a16:creationId xmlns:a16="http://schemas.microsoft.com/office/drawing/2014/main" id="{2B212DC2-8135-2009-C2C4-8703AB5FF2C5}"/>
                      </a:ext>
                    </a:extLst>
                  </p:cNvPr>
                  <p:cNvSpPr txBox="1"/>
                  <p:nvPr/>
                </p:nvSpPr>
                <p:spPr>
                  <a:xfrm>
                    <a:off x="6898833" y="5560724"/>
                    <a:ext cx="566143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zh-CN" sz="1200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Acc</a:t>
                    </a:r>
                    <a:endParaRPr lang="zh-CN" altLang="en-US" sz="1200" dirty="0">
                      <a:solidFill>
                        <a:schemeClr val="accent2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9" name="文本框 8">
                    <a:extLst>
                      <a:ext uri="{FF2B5EF4-FFF2-40B4-BE49-F238E27FC236}">
                        <a16:creationId xmlns:a16="http://schemas.microsoft.com/office/drawing/2014/main" id="{9FA338A5-7332-8660-1DC3-B7B49B732D9F}"/>
                      </a:ext>
                    </a:extLst>
                  </p:cNvPr>
                  <p:cNvSpPr txBox="1"/>
                  <p:nvPr/>
                </p:nvSpPr>
                <p:spPr>
                  <a:xfrm>
                    <a:off x="7566281" y="5540235"/>
                    <a:ext cx="566143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zh-CN" sz="1200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F1</a:t>
                    </a:r>
                    <a:endParaRPr lang="zh-CN" altLang="en-US" sz="1200" dirty="0">
                      <a:solidFill>
                        <a:schemeClr val="accent2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36" name="文本框 35">
                    <a:extLst>
                      <a:ext uri="{FF2B5EF4-FFF2-40B4-BE49-F238E27FC236}">
                        <a16:creationId xmlns:a16="http://schemas.microsoft.com/office/drawing/2014/main" id="{899C9098-BDE8-B009-775F-F1DCAF46F304}"/>
                      </a:ext>
                    </a:extLst>
                  </p:cNvPr>
                  <p:cNvSpPr txBox="1"/>
                  <p:nvPr/>
                </p:nvSpPr>
                <p:spPr>
                  <a:xfrm>
                    <a:off x="6910071" y="6449166"/>
                    <a:ext cx="566143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zh-CN" sz="1200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Pre</a:t>
                    </a:r>
                    <a:endParaRPr lang="zh-CN" altLang="en-US" sz="1200" dirty="0">
                      <a:solidFill>
                        <a:schemeClr val="accent2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39" name="文本框 38">
                    <a:extLst>
                      <a:ext uri="{FF2B5EF4-FFF2-40B4-BE49-F238E27FC236}">
                        <a16:creationId xmlns:a16="http://schemas.microsoft.com/office/drawing/2014/main" id="{05234BB1-AF42-ADA8-54D1-EB775DE4D400}"/>
                      </a:ext>
                    </a:extLst>
                  </p:cNvPr>
                  <p:cNvSpPr txBox="1"/>
                  <p:nvPr/>
                </p:nvSpPr>
                <p:spPr>
                  <a:xfrm>
                    <a:off x="7622636" y="6431402"/>
                    <a:ext cx="566143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zh-CN" sz="1200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AUC</a:t>
                    </a:r>
                    <a:endParaRPr lang="zh-CN" altLang="en-US" sz="1200" dirty="0">
                      <a:solidFill>
                        <a:schemeClr val="accent2">
                          <a:lumMod val="75000"/>
                        </a:schemeClr>
                      </a:solidFill>
                    </a:endParaRPr>
                  </a:p>
                </p:txBody>
              </p:sp>
            </p:grpSp>
          </p:grpSp>
          <p:sp>
            <p:nvSpPr>
              <p:cNvPr id="46" name="六边形 45">
                <a:extLst>
                  <a:ext uri="{FF2B5EF4-FFF2-40B4-BE49-F238E27FC236}">
                    <a16:creationId xmlns:a16="http://schemas.microsoft.com/office/drawing/2014/main" id="{7563F273-7C55-BA4E-B87F-8823895180B3}"/>
                  </a:ext>
                </a:extLst>
              </p:cNvPr>
              <p:cNvSpPr/>
              <p:nvPr/>
            </p:nvSpPr>
            <p:spPr>
              <a:xfrm>
                <a:off x="7150604" y="5944906"/>
                <a:ext cx="586616" cy="534622"/>
              </a:xfrm>
              <a:prstGeom prst="hexagon">
                <a:avLst>
                  <a:gd name="adj" fmla="val 21872"/>
                  <a:gd name="vf" fmla="val 115470"/>
                </a:avLst>
              </a:prstGeom>
              <a:no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六边形 48">
                <a:extLst>
                  <a:ext uri="{FF2B5EF4-FFF2-40B4-BE49-F238E27FC236}">
                    <a16:creationId xmlns:a16="http://schemas.microsoft.com/office/drawing/2014/main" id="{309D9EA9-1FEA-A4B7-8E1C-CD55441F8945}"/>
                  </a:ext>
                </a:extLst>
              </p:cNvPr>
              <p:cNvSpPr/>
              <p:nvPr/>
            </p:nvSpPr>
            <p:spPr>
              <a:xfrm>
                <a:off x="7291379" y="6049796"/>
                <a:ext cx="330661" cy="327846"/>
              </a:xfrm>
              <a:prstGeom prst="hexagon">
                <a:avLst>
                  <a:gd name="adj" fmla="val 22095"/>
                  <a:gd name="vf" fmla="val 115470"/>
                </a:avLst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129C7EA4-92C6-4E67-F3DB-7C304E728C4B}"/>
                </a:ext>
              </a:extLst>
            </p:cNvPr>
            <p:cNvSpPr txBox="1"/>
            <p:nvPr/>
          </p:nvSpPr>
          <p:spPr>
            <a:xfrm>
              <a:off x="6676397" y="5332717"/>
              <a:ext cx="122943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/>
                <a:t>Radar Figure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3699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>
            <a:extLst>
              <a:ext uri="{FF2B5EF4-FFF2-40B4-BE49-F238E27FC236}">
                <a16:creationId xmlns:a16="http://schemas.microsoft.com/office/drawing/2014/main" id="{BD941F6E-8208-22E8-358C-64975547C4BA}"/>
              </a:ext>
            </a:extLst>
          </p:cNvPr>
          <p:cNvSpPr txBox="1"/>
          <p:nvPr/>
        </p:nvSpPr>
        <p:spPr>
          <a:xfrm>
            <a:off x="411573" y="181021"/>
            <a:ext cx="9227457" cy="461665"/>
          </a:xfrm>
          <a:prstGeom prst="rect">
            <a:avLst/>
          </a:prstGeom>
          <a:noFill/>
        </p:spPr>
        <p:txBody>
          <a:bodyPr wrap="square" lIns="0" tIns="45720" rIns="91440" bIns="45720" rtlCol="0">
            <a:spAutoFit/>
          </a:bodyPr>
          <a:lstStyle/>
          <a:p>
            <a:r>
              <a:rPr lang="en-US" altLang="zh-CN" sz="2400" b="1" dirty="0">
                <a:solidFill>
                  <a:srgbClr val="B0186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 Introduction – Dataset and Kaggle Submission</a:t>
            </a:r>
            <a:endParaRPr lang="zh-CN" altLang="en-US" sz="2400" b="1" i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 descr="图表, 条形图&#10;&#10;描述已自动生成">
            <a:extLst>
              <a:ext uri="{FF2B5EF4-FFF2-40B4-BE49-F238E27FC236}">
                <a16:creationId xmlns:a16="http://schemas.microsoft.com/office/drawing/2014/main" id="{32054F0C-516F-F7EE-B068-2B962AB8EB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73" y="705174"/>
            <a:ext cx="5565894" cy="2782947"/>
          </a:xfrm>
          <a:prstGeom prst="rect">
            <a:avLst/>
          </a:prstGeom>
        </p:spPr>
      </p:pic>
      <p:pic>
        <p:nvPicPr>
          <p:cNvPr id="5" name="图片 4" descr="图表, 条形图&#10;&#10;描述已自动生成">
            <a:extLst>
              <a:ext uri="{FF2B5EF4-FFF2-40B4-BE49-F238E27FC236}">
                <a16:creationId xmlns:a16="http://schemas.microsoft.com/office/drawing/2014/main" id="{5DECB6DB-832E-9025-5D80-50925A5F54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73" y="3623733"/>
            <a:ext cx="5565894" cy="278294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E6DCB78-6A09-31EE-464E-753B530D3D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4535" y="705173"/>
            <a:ext cx="4243790" cy="278294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B44B1B0-C2AB-64E0-340E-D271342FDF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9269" y="3764922"/>
            <a:ext cx="4243790" cy="291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958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>
            <a:extLst>
              <a:ext uri="{FF2B5EF4-FFF2-40B4-BE49-F238E27FC236}">
                <a16:creationId xmlns:a16="http://schemas.microsoft.com/office/drawing/2014/main" id="{BD941F6E-8208-22E8-358C-64975547C4BA}"/>
              </a:ext>
            </a:extLst>
          </p:cNvPr>
          <p:cNvSpPr txBox="1"/>
          <p:nvPr/>
        </p:nvSpPr>
        <p:spPr>
          <a:xfrm>
            <a:off x="411573" y="181021"/>
            <a:ext cx="9227457" cy="461665"/>
          </a:xfrm>
          <a:prstGeom prst="rect">
            <a:avLst/>
          </a:prstGeom>
          <a:noFill/>
        </p:spPr>
        <p:txBody>
          <a:bodyPr wrap="square" lIns="0" tIns="45720" rIns="91440" bIns="45720" rtlCol="0">
            <a:spAutoFit/>
          </a:bodyPr>
          <a:lstStyle/>
          <a:p>
            <a:r>
              <a:rPr lang="en-US" altLang="zh-CN" sz="2400" b="1" dirty="0">
                <a:solidFill>
                  <a:srgbClr val="B0186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 Feature Representation – N-Gram,  TF-IDF, Word2Vec</a:t>
            </a:r>
            <a:endParaRPr lang="zh-CN" altLang="en-US" sz="2400" b="1" i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3C78AA09-FDEB-9A29-CBD0-F3886E1F5442}"/>
              </a:ext>
            </a:extLst>
          </p:cNvPr>
          <p:cNvGrpSpPr/>
          <p:nvPr/>
        </p:nvGrpSpPr>
        <p:grpSpPr>
          <a:xfrm>
            <a:off x="824383" y="1360127"/>
            <a:ext cx="9227457" cy="4151673"/>
            <a:chOff x="2451536" y="1190249"/>
            <a:chExt cx="5364750" cy="2068873"/>
          </a:xfrm>
        </p:grpSpPr>
        <p:sp>
          <p:nvSpPr>
            <p:cNvPr id="20" name="矩形: 圆角 54">
              <a:extLst>
                <a:ext uri="{FF2B5EF4-FFF2-40B4-BE49-F238E27FC236}">
                  <a16:creationId xmlns:a16="http://schemas.microsoft.com/office/drawing/2014/main" id="{1261F95F-EF32-E66A-DD7A-58C665BAC0D2}"/>
                </a:ext>
              </a:extLst>
            </p:cNvPr>
            <p:cNvSpPr/>
            <p:nvPr/>
          </p:nvSpPr>
          <p:spPr>
            <a:xfrm>
              <a:off x="2451536" y="1190249"/>
              <a:ext cx="5357214" cy="29315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N-Gram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17D91E31-7940-90EE-85DD-1F3AD32533D0}"/>
                </a:ext>
              </a:extLst>
            </p:cNvPr>
            <p:cNvGrpSpPr/>
            <p:nvPr/>
          </p:nvGrpSpPr>
          <p:grpSpPr>
            <a:xfrm>
              <a:off x="2451537" y="1655541"/>
              <a:ext cx="5357213" cy="264538"/>
              <a:chOff x="2503964" y="1825848"/>
              <a:chExt cx="5357213" cy="264538"/>
            </a:xfrm>
          </p:grpSpPr>
          <p:sp>
            <p:nvSpPr>
              <p:cNvPr id="34" name="矩形: 圆角 46">
                <a:extLst>
                  <a:ext uri="{FF2B5EF4-FFF2-40B4-BE49-F238E27FC236}">
                    <a16:creationId xmlns:a16="http://schemas.microsoft.com/office/drawing/2014/main" id="{D52B0D4A-CE9D-203D-62E7-F9E8FAE2E49E}"/>
                  </a:ext>
                </a:extLst>
              </p:cNvPr>
              <p:cNvSpPr/>
              <p:nvPr/>
            </p:nvSpPr>
            <p:spPr>
              <a:xfrm>
                <a:off x="2503964" y="1825848"/>
                <a:ext cx="2097065" cy="264538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N-Gram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矩形: 圆角 47">
                <a:extLst>
                  <a:ext uri="{FF2B5EF4-FFF2-40B4-BE49-F238E27FC236}">
                    <a16:creationId xmlns:a16="http://schemas.microsoft.com/office/drawing/2014/main" id="{2FAEEC7E-EC10-03EA-AC75-ACAAFBF99CC7}"/>
                  </a:ext>
                </a:extLst>
              </p:cNvPr>
              <p:cNvSpPr/>
              <p:nvPr/>
            </p:nvSpPr>
            <p:spPr>
              <a:xfrm>
                <a:off x="5258696" y="1827170"/>
                <a:ext cx="2602481" cy="26321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Dimensionality Reduction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箭头: 右 59">
                <a:extLst>
                  <a:ext uri="{FF2B5EF4-FFF2-40B4-BE49-F238E27FC236}">
                    <a16:creationId xmlns:a16="http://schemas.microsoft.com/office/drawing/2014/main" id="{AC75E764-4951-A1B9-B64E-E3DF5AF11E2A}"/>
                  </a:ext>
                </a:extLst>
              </p:cNvPr>
              <p:cNvSpPr/>
              <p:nvPr/>
            </p:nvSpPr>
            <p:spPr>
              <a:xfrm>
                <a:off x="4707043" y="1845128"/>
                <a:ext cx="423270" cy="225977"/>
              </a:xfrm>
              <a:prstGeom prst="rightArrow">
                <a:avLst>
                  <a:gd name="adj1" fmla="val 37397"/>
                  <a:gd name="adj2" fmla="val 62603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BFD6FD67-1CE9-0597-BAF4-5560355E85EB}"/>
                </a:ext>
              </a:extLst>
            </p:cNvPr>
            <p:cNvGrpSpPr/>
            <p:nvPr/>
          </p:nvGrpSpPr>
          <p:grpSpPr>
            <a:xfrm>
              <a:off x="2451536" y="2111500"/>
              <a:ext cx="5364750" cy="264538"/>
              <a:chOff x="2503964" y="2322859"/>
              <a:chExt cx="5364750" cy="264538"/>
            </a:xfrm>
          </p:grpSpPr>
          <p:sp>
            <p:nvSpPr>
              <p:cNvPr id="31" name="矩形: 圆角 51">
                <a:extLst>
                  <a:ext uri="{FF2B5EF4-FFF2-40B4-BE49-F238E27FC236}">
                    <a16:creationId xmlns:a16="http://schemas.microsoft.com/office/drawing/2014/main" id="{D5DFD08C-1316-0694-373E-CD82224BEFEC}"/>
                  </a:ext>
                </a:extLst>
              </p:cNvPr>
              <p:cNvSpPr/>
              <p:nvPr/>
            </p:nvSpPr>
            <p:spPr>
              <a:xfrm>
                <a:off x="2503964" y="2322859"/>
                <a:ext cx="2097065" cy="264538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N-Gram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矩形: 圆角 52">
                <a:extLst>
                  <a:ext uri="{FF2B5EF4-FFF2-40B4-BE49-F238E27FC236}">
                    <a16:creationId xmlns:a16="http://schemas.microsoft.com/office/drawing/2014/main" id="{ED394ACC-71BF-7966-F972-3649F222A0C8}"/>
                  </a:ext>
                </a:extLst>
              </p:cNvPr>
              <p:cNvSpPr/>
              <p:nvPr/>
            </p:nvSpPr>
            <p:spPr>
              <a:xfrm>
                <a:off x="5266234" y="2322859"/>
                <a:ext cx="2602480" cy="264538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TF-IDF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箭头: 右 60">
                <a:extLst>
                  <a:ext uri="{FF2B5EF4-FFF2-40B4-BE49-F238E27FC236}">
                    <a16:creationId xmlns:a16="http://schemas.microsoft.com/office/drawing/2014/main" id="{4ADD4E44-CF1F-A423-AB5E-22B1410123C6}"/>
                  </a:ext>
                </a:extLst>
              </p:cNvPr>
              <p:cNvSpPr/>
              <p:nvPr/>
            </p:nvSpPr>
            <p:spPr>
              <a:xfrm>
                <a:off x="4707043" y="2337220"/>
                <a:ext cx="423270" cy="225977"/>
              </a:xfrm>
              <a:prstGeom prst="rightArrow">
                <a:avLst>
                  <a:gd name="adj1" fmla="val 37397"/>
                  <a:gd name="adj2" fmla="val 62603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FB293B18-8F84-7627-EB8C-A00FD8D6A190}"/>
                </a:ext>
              </a:extLst>
            </p:cNvPr>
            <p:cNvGrpSpPr/>
            <p:nvPr/>
          </p:nvGrpSpPr>
          <p:grpSpPr>
            <a:xfrm>
              <a:off x="2451537" y="2545875"/>
              <a:ext cx="5364749" cy="293151"/>
              <a:chOff x="2440994" y="2871847"/>
              <a:chExt cx="5364749" cy="293151"/>
            </a:xfrm>
          </p:grpSpPr>
          <p:sp>
            <p:nvSpPr>
              <p:cNvPr id="25" name="矩形: 圆角 56">
                <a:extLst>
                  <a:ext uri="{FF2B5EF4-FFF2-40B4-BE49-F238E27FC236}">
                    <a16:creationId xmlns:a16="http://schemas.microsoft.com/office/drawing/2014/main" id="{3B877697-FE2F-5E00-341F-4E04754DFDB0}"/>
                  </a:ext>
                </a:extLst>
              </p:cNvPr>
              <p:cNvSpPr/>
              <p:nvPr/>
            </p:nvSpPr>
            <p:spPr>
              <a:xfrm>
                <a:off x="2440994" y="2878380"/>
                <a:ext cx="985108" cy="26989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N-Gram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矩形: 圆角 57">
                <a:extLst>
                  <a:ext uri="{FF2B5EF4-FFF2-40B4-BE49-F238E27FC236}">
                    <a16:creationId xmlns:a16="http://schemas.microsoft.com/office/drawing/2014/main" id="{B3258835-FF2B-8640-3F76-BCC127D3A99B}"/>
                  </a:ext>
                </a:extLst>
              </p:cNvPr>
              <p:cNvSpPr/>
              <p:nvPr/>
            </p:nvSpPr>
            <p:spPr>
              <a:xfrm>
                <a:off x="3874425" y="2878380"/>
                <a:ext cx="817544" cy="27665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TF-IDF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矩形: 圆角 58">
                <a:extLst>
                  <a:ext uri="{FF2B5EF4-FFF2-40B4-BE49-F238E27FC236}">
                    <a16:creationId xmlns:a16="http://schemas.microsoft.com/office/drawing/2014/main" id="{CB071A7B-06E2-5114-0E2E-C646D0434338}"/>
                  </a:ext>
                </a:extLst>
              </p:cNvPr>
              <p:cNvSpPr/>
              <p:nvPr/>
            </p:nvSpPr>
            <p:spPr>
              <a:xfrm>
                <a:off x="5140292" y="2871847"/>
                <a:ext cx="2665451" cy="293151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Dimensionality Reduction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箭头: 右 61">
                <a:extLst>
                  <a:ext uri="{FF2B5EF4-FFF2-40B4-BE49-F238E27FC236}">
                    <a16:creationId xmlns:a16="http://schemas.microsoft.com/office/drawing/2014/main" id="{B1583EF8-EE31-3450-B9AB-4B31A122522A}"/>
                  </a:ext>
                </a:extLst>
              </p:cNvPr>
              <p:cNvSpPr/>
              <p:nvPr/>
            </p:nvSpPr>
            <p:spPr>
              <a:xfrm>
                <a:off x="3505321" y="2911039"/>
                <a:ext cx="294062" cy="225977"/>
              </a:xfrm>
              <a:prstGeom prst="rightArrow">
                <a:avLst>
                  <a:gd name="adj1" fmla="val 37397"/>
                  <a:gd name="adj2" fmla="val 62603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0" name="箭头: 右 62">
                <a:extLst>
                  <a:ext uri="{FF2B5EF4-FFF2-40B4-BE49-F238E27FC236}">
                    <a16:creationId xmlns:a16="http://schemas.microsoft.com/office/drawing/2014/main" id="{950E027C-54EA-B5E3-8F27-29396E9F8025}"/>
                  </a:ext>
                </a:extLst>
              </p:cNvPr>
              <p:cNvSpPr/>
              <p:nvPr/>
            </p:nvSpPr>
            <p:spPr>
              <a:xfrm>
                <a:off x="4774537" y="2912842"/>
                <a:ext cx="294062" cy="225977"/>
              </a:xfrm>
              <a:prstGeom prst="rightArrow">
                <a:avLst>
                  <a:gd name="adj1" fmla="val 37397"/>
                  <a:gd name="adj2" fmla="val 62603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24" name="矩形: 圆角 66">
              <a:extLst>
                <a:ext uri="{FF2B5EF4-FFF2-40B4-BE49-F238E27FC236}">
                  <a16:creationId xmlns:a16="http://schemas.microsoft.com/office/drawing/2014/main" id="{D2A7D919-F660-B966-4D5C-730719969312}"/>
                </a:ext>
              </a:extLst>
            </p:cNvPr>
            <p:cNvSpPr/>
            <p:nvPr/>
          </p:nvSpPr>
          <p:spPr>
            <a:xfrm>
              <a:off x="2459072" y="2965971"/>
              <a:ext cx="5357214" cy="29315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Word Embedding (Word2Vec)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332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>
            <a:extLst>
              <a:ext uri="{FF2B5EF4-FFF2-40B4-BE49-F238E27FC236}">
                <a16:creationId xmlns:a16="http://schemas.microsoft.com/office/drawing/2014/main" id="{BD941F6E-8208-22E8-358C-64975547C4BA}"/>
              </a:ext>
            </a:extLst>
          </p:cNvPr>
          <p:cNvSpPr txBox="1"/>
          <p:nvPr/>
        </p:nvSpPr>
        <p:spPr>
          <a:xfrm>
            <a:off x="411573" y="181022"/>
            <a:ext cx="11342623" cy="461665"/>
          </a:xfrm>
          <a:prstGeom prst="rect">
            <a:avLst/>
          </a:prstGeom>
          <a:noFill/>
        </p:spPr>
        <p:txBody>
          <a:bodyPr wrap="square" lIns="0" tIns="45720" rIns="91440" bIns="45720" rtlCol="0">
            <a:spAutoFit/>
          </a:bodyPr>
          <a:lstStyle/>
          <a:p>
            <a:r>
              <a:rPr lang="en-US" altLang="zh-CN" sz="2400" b="1" dirty="0">
                <a:solidFill>
                  <a:srgbClr val="B0186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 Classifier – SVM, AdaBoost, </a:t>
            </a:r>
            <a:r>
              <a:rPr lang="en-US" altLang="zh-CN" sz="2400" b="1" dirty="0" err="1">
                <a:solidFill>
                  <a:srgbClr val="B0186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XGBoost</a:t>
            </a:r>
            <a:r>
              <a:rPr lang="en-US" altLang="zh-CN" sz="2400" b="1" dirty="0">
                <a:solidFill>
                  <a:srgbClr val="B0186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Random Forest, Gradient Boost, KNN, … </a:t>
            </a:r>
            <a:endParaRPr lang="zh-CN" altLang="en-US" sz="2400" b="1" i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A3D55FE-003B-8CC2-E645-A38C5F569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573" y="833069"/>
            <a:ext cx="7772400" cy="584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350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>
            <a:extLst>
              <a:ext uri="{FF2B5EF4-FFF2-40B4-BE49-F238E27FC236}">
                <a16:creationId xmlns:a16="http://schemas.microsoft.com/office/drawing/2014/main" id="{BD941F6E-8208-22E8-358C-64975547C4BA}"/>
              </a:ext>
            </a:extLst>
          </p:cNvPr>
          <p:cNvSpPr txBox="1"/>
          <p:nvPr/>
        </p:nvSpPr>
        <p:spPr>
          <a:xfrm>
            <a:off x="411573" y="181022"/>
            <a:ext cx="11342623" cy="461665"/>
          </a:xfrm>
          <a:prstGeom prst="rect">
            <a:avLst/>
          </a:prstGeom>
          <a:noFill/>
        </p:spPr>
        <p:txBody>
          <a:bodyPr wrap="square" lIns="0" tIns="45720" rIns="91440" bIns="45720" rtlCol="0">
            <a:spAutoFit/>
          </a:bodyPr>
          <a:lstStyle/>
          <a:p>
            <a:r>
              <a:rPr lang="en-US" altLang="zh-CN" sz="2400" b="1" dirty="0">
                <a:solidFill>
                  <a:srgbClr val="B0186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 Classifier – Voting Classifier</a:t>
            </a:r>
            <a:endParaRPr lang="zh-CN" altLang="en-US" sz="2400" b="1" i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56DC6C2-7704-8B3F-D5A9-8EE373857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573" y="1208392"/>
            <a:ext cx="7772400" cy="360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918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A7645041-79B5-F11D-B8FC-8D7CA2671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078" y="2115334"/>
            <a:ext cx="5348681" cy="445723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63053944-B930-485A-FE3B-A637EDAC8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10924"/>
            <a:ext cx="6114141" cy="4666055"/>
          </a:xfrm>
          <a:prstGeom prst="rect">
            <a:avLst/>
          </a:prstGeom>
        </p:spPr>
      </p:pic>
      <p:grpSp>
        <p:nvGrpSpPr>
          <p:cNvPr id="25" name="组合 24">
            <a:extLst>
              <a:ext uri="{FF2B5EF4-FFF2-40B4-BE49-F238E27FC236}">
                <a16:creationId xmlns:a16="http://schemas.microsoft.com/office/drawing/2014/main" id="{BF39EF6A-0CFB-4C0E-3BA1-F07595EAF56D}"/>
              </a:ext>
            </a:extLst>
          </p:cNvPr>
          <p:cNvGrpSpPr/>
          <p:nvPr/>
        </p:nvGrpSpPr>
        <p:grpSpPr>
          <a:xfrm>
            <a:off x="0" y="181021"/>
            <a:ext cx="11968419" cy="1937161"/>
            <a:chOff x="273833" y="4973550"/>
            <a:chExt cx="11968419" cy="1937161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B620D3B5-64FD-7F04-C39C-E75C8713E7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88406" y="5238998"/>
              <a:ext cx="3553581" cy="918510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0ACF3EBD-252C-1102-E4D7-1AE87E625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3833" y="5245330"/>
              <a:ext cx="2268586" cy="1471114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80025312-2B5D-C929-D02B-17DD745CA95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756715" y="5993932"/>
              <a:ext cx="2268586" cy="722512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A1C5C94B-EA95-491D-B90C-318B4788F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171133" y="4997723"/>
              <a:ext cx="3071119" cy="942999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AF77D870-C205-BCD2-5A38-B9B6740DF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307037" y="4973550"/>
              <a:ext cx="2825391" cy="933661"/>
            </a:xfrm>
            <a:prstGeom prst="rect">
              <a:avLst/>
            </a:prstGeom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676DA685-BDFB-4C71-35BD-D215189DF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307037" y="5799665"/>
              <a:ext cx="5611130" cy="1111046"/>
            </a:xfrm>
            <a:prstGeom prst="rect">
              <a:avLst/>
            </a:prstGeom>
          </p:spPr>
        </p:pic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BD941F6E-8208-22E8-358C-64975547C4BA}"/>
              </a:ext>
            </a:extLst>
          </p:cNvPr>
          <p:cNvSpPr txBox="1"/>
          <p:nvPr/>
        </p:nvSpPr>
        <p:spPr>
          <a:xfrm>
            <a:off x="411573" y="181021"/>
            <a:ext cx="9227457" cy="461665"/>
          </a:xfrm>
          <a:prstGeom prst="rect">
            <a:avLst/>
          </a:prstGeom>
          <a:noFill/>
        </p:spPr>
        <p:txBody>
          <a:bodyPr wrap="square" lIns="0" tIns="45720" rIns="91440" bIns="45720" rtlCol="0">
            <a:spAutoFit/>
          </a:bodyPr>
          <a:lstStyle/>
          <a:p>
            <a:r>
              <a:rPr lang="en-US" altLang="zh-CN" sz="2400" b="1" dirty="0">
                <a:solidFill>
                  <a:srgbClr val="B0186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 Results and Final Submission on Kaggle</a:t>
            </a:r>
            <a:endParaRPr lang="zh-CN" altLang="en-US" sz="2400" b="1" i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ADAE432-53BD-DA23-19DA-AE83A9D6A1F2}"/>
              </a:ext>
            </a:extLst>
          </p:cNvPr>
          <p:cNvSpPr txBox="1"/>
          <p:nvPr/>
        </p:nvSpPr>
        <p:spPr>
          <a:xfrm>
            <a:off x="8161298" y="6387902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Kaggle AUC: 0.77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9624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>
            <a:extLst>
              <a:ext uri="{FF2B5EF4-FFF2-40B4-BE49-F238E27FC236}">
                <a16:creationId xmlns:a16="http://schemas.microsoft.com/office/drawing/2014/main" id="{BD941F6E-8208-22E8-358C-64975547C4BA}"/>
              </a:ext>
            </a:extLst>
          </p:cNvPr>
          <p:cNvSpPr txBox="1"/>
          <p:nvPr/>
        </p:nvSpPr>
        <p:spPr>
          <a:xfrm>
            <a:off x="411573" y="181021"/>
            <a:ext cx="9227457" cy="461665"/>
          </a:xfrm>
          <a:prstGeom prst="rect">
            <a:avLst/>
          </a:prstGeom>
          <a:noFill/>
        </p:spPr>
        <p:txBody>
          <a:bodyPr wrap="square" lIns="0" tIns="45720" rIns="91440" bIns="45720" rtlCol="0">
            <a:spAutoFit/>
          </a:bodyPr>
          <a:lstStyle/>
          <a:p>
            <a:r>
              <a:rPr lang="en-US" altLang="zh-CN" sz="2400" b="1" dirty="0">
                <a:solidFill>
                  <a:srgbClr val="B0186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 Results and Final Submission on Kaggle</a:t>
            </a:r>
            <a:endParaRPr lang="zh-CN" altLang="en-US" sz="2400" b="1" i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FA633357-513F-3465-09FD-E76CAEDF0898}"/>
              </a:ext>
            </a:extLst>
          </p:cNvPr>
          <p:cNvGrpSpPr/>
          <p:nvPr/>
        </p:nvGrpSpPr>
        <p:grpSpPr>
          <a:xfrm>
            <a:off x="5859985" y="617038"/>
            <a:ext cx="6359742" cy="2906950"/>
            <a:chOff x="5987935" y="721905"/>
            <a:chExt cx="6359742" cy="2906950"/>
          </a:xfrm>
        </p:grpSpPr>
        <p:pic>
          <p:nvPicPr>
            <p:cNvPr id="13" name="图片 12" descr="图表, 雷达图&#10;&#10;描述已自动生成">
              <a:extLst>
                <a:ext uri="{FF2B5EF4-FFF2-40B4-BE49-F238E27FC236}">
                  <a16:creationId xmlns:a16="http://schemas.microsoft.com/office/drawing/2014/main" id="{A9E2F3FF-D3A5-C1F5-8F28-954C79853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4373" y="1012988"/>
              <a:ext cx="2693304" cy="2272210"/>
            </a:xfrm>
            <a:prstGeom prst="rect">
              <a:avLst/>
            </a:prstGeom>
          </p:spPr>
        </p:pic>
        <p:pic>
          <p:nvPicPr>
            <p:cNvPr id="15" name="图片 14" descr="图表, 折线图&#10;&#10;描述已自动生成">
              <a:extLst>
                <a:ext uri="{FF2B5EF4-FFF2-40B4-BE49-F238E27FC236}">
                  <a16:creationId xmlns:a16="http://schemas.microsoft.com/office/drawing/2014/main" id="{0DFD1B94-DEEA-70EC-3DD6-CA4BF1FB0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7935" y="721905"/>
              <a:ext cx="3736233" cy="2906950"/>
            </a:xfrm>
            <a:prstGeom prst="rect">
              <a:avLst/>
            </a:prstGeom>
          </p:spPr>
        </p:pic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5F0C895F-1D46-3C72-907A-4D37368A10CF}"/>
              </a:ext>
            </a:extLst>
          </p:cNvPr>
          <p:cNvGrpSpPr/>
          <p:nvPr/>
        </p:nvGrpSpPr>
        <p:grpSpPr>
          <a:xfrm>
            <a:off x="130739" y="798455"/>
            <a:ext cx="5965261" cy="2607942"/>
            <a:chOff x="227874" y="703567"/>
            <a:chExt cx="5965261" cy="2607942"/>
          </a:xfrm>
        </p:grpSpPr>
        <p:pic>
          <p:nvPicPr>
            <p:cNvPr id="3" name="图片 2" descr="图表&#10;&#10;描述已自动生成">
              <a:extLst>
                <a:ext uri="{FF2B5EF4-FFF2-40B4-BE49-F238E27FC236}">
                  <a16:creationId xmlns:a16="http://schemas.microsoft.com/office/drawing/2014/main" id="{7732F0CF-3337-3528-78E3-9B73108C0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874" y="703567"/>
              <a:ext cx="3293182" cy="2607942"/>
            </a:xfrm>
            <a:prstGeom prst="rect">
              <a:avLst/>
            </a:prstGeom>
          </p:spPr>
        </p:pic>
        <p:pic>
          <p:nvPicPr>
            <p:cNvPr id="5" name="图片 4" descr="图表, 雷达图&#10;&#10;描述已自动生成">
              <a:extLst>
                <a:ext uri="{FF2B5EF4-FFF2-40B4-BE49-F238E27FC236}">
                  <a16:creationId xmlns:a16="http://schemas.microsoft.com/office/drawing/2014/main" id="{8291547B-F61C-E2E7-3989-01969BD4E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0202" y="931327"/>
              <a:ext cx="2782933" cy="2293501"/>
            </a:xfrm>
            <a:prstGeom prst="rect">
              <a:avLst/>
            </a:prstGeom>
          </p:spPr>
        </p:pic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04CF196B-C36E-1F6B-C0FB-D728C4C4450E}"/>
              </a:ext>
            </a:extLst>
          </p:cNvPr>
          <p:cNvGrpSpPr/>
          <p:nvPr/>
        </p:nvGrpSpPr>
        <p:grpSpPr>
          <a:xfrm>
            <a:off x="729255" y="3451604"/>
            <a:ext cx="7522908" cy="3295771"/>
            <a:chOff x="130739" y="3451604"/>
            <a:chExt cx="7522908" cy="3295771"/>
          </a:xfrm>
        </p:grpSpPr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3767097E-A378-B346-9451-0CC00B44A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0739" y="3451604"/>
              <a:ext cx="4200192" cy="3295771"/>
            </a:xfrm>
            <a:prstGeom prst="rect">
              <a:avLst/>
            </a:prstGeom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0721785F-0F40-6562-4123-FDA48343C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330931" y="3655876"/>
              <a:ext cx="3322716" cy="2782047"/>
            </a:xfrm>
            <a:prstGeom prst="rect">
              <a:avLst/>
            </a:prstGeom>
          </p:spPr>
        </p:pic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A8827860-841A-E657-F76E-F13E5D21E142}"/>
              </a:ext>
            </a:extLst>
          </p:cNvPr>
          <p:cNvSpPr txBox="1"/>
          <p:nvPr/>
        </p:nvSpPr>
        <p:spPr>
          <a:xfrm>
            <a:off x="8788498" y="5303548"/>
            <a:ext cx="2818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Voting Classifier Has the Highest Kaggle AUC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FD4DD29-F023-7FA7-6088-39F0A1571280}"/>
              </a:ext>
            </a:extLst>
          </p:cNvPr>
          <p:cNvSpPr txBox="1"/>
          <p:nvPr/>
        </p:nvSpPr>
        <p:spPr>
          <a:xfrm>
            <a:off x="10189005" y="3286544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Kaggle AUC: 0.75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79CF6FD-EEFE-8C22-2E75-4DCA628FD20C}"/>
              </a:ext>
            </a:extLst>
          </p:cNvPr>
          <p:cNvSpPr txBox="1"/>
          <p:nvPr/>
        </p:nvSpPr>
        <p:spPr>
          <a:xfrm>
            <a:off x="3346958" y="656883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Kaggle AUC: 0.77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08B67CA-6BFB-20F8-84D0-CAEE57CA43AF}"/>
              </a:ext>
            </a:extLst>
          </p:cNvPr>
          <p:cNvSpPr txBox="1"/>
          <p:nvPr/>
        </p:nvSpPr>
        <p:spPr>
          <a:xfrm>
            <a:off x="9012941" y="4856813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Kaggle AUC: 0.81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63569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PICTURE" val="#227315;"/>
</p:tagLst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TM02900720[[fn=积分]]</Template>
  <TotalTime>6241</TotalTime>
  <Words>434</Words>
  <Application>Microsoft Office PowerPoint</Application>
  <PresentationFormat>宽屏</PresentationFormat>
  <Paragraphs>129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Arial</vt:lpstr>
      <vt:lpstr>Calibri</vt:lpstr>
      <vt:lpstr>Calibri Light</vt:lpstr>
      <vt:lpstr>Times New Roman</vt:lpstr>
      <vt:lpstr>Wingdings 2</vt:lpstr>
      <vt:lpstr>HDOfficeLightV0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Yongze</dc:creator>
  <cp:lastModifiedBy>YANG Yongze</cp:lastModifiedBy>
  <cp:revision>31</cp:revision>
  <dcterms:created xsi:type="dcterms:W3CDTF">2023-07-27T18:45:52Z</dcterms:created>
  <dcterms:modified xsi:type="dcterms:W3CDTF">2023-12-08T08:46:11Z</dcterms:modified>
</cp:coreProperties>
</file>