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fonts/font2.fntdata" ContentType="application/x-fontdata"/>
  <Override PartName="/ppt/fonts/font3.fntdata" ContentType="application/x-fontdata"/>
  <Override PartName="/ppt/fonts/font4.fntdata" ContentType="application/x-fontdata"/>
  <Override PartName="/ppt/fonts/font5.fntdata" ContentType="application/x-fontdata"/>
  <Override PartName="/ppt/fonts/font6.fntdata" ContentType="application/x-fontdata"/>
  <Override PartName="/ppt/media/image10.svg" ContentType="image/svg+xml"/>
  <Override PartName="/ppt/media/image12.svg" ContentType="image/svg+xml"/>
  <Override PartName="/ppt/media/image14.svg" ContentType="image/svg+xml"/>
  <Override PartName="/ppt/media/image16.svg" ContentType="image/svg+xml"/>
  <Override PartName="/ppt/media/image18.svg" ContentType="image/svg+xml"/>
  <Override PartName="/ppt/media/image2.svg" ContentType="image/svg+xml"/>
  <Override PartName="/ppt/media/image20.svg" ContentType="image/svg+xml"/>
  <Override PartName="/ppt/media/image26.svg" ContentType="image/svg+xml"/>
  <Override PartName="/ppt/media/image28.svg" ContentType="image/svg+xml"/>
  <Override PartName="/ppt/media/image30.svg" ContentType="image/svg+xml"/>
  <Override PartName="/ppt/media/image4.svg" ContentType="image/svg+xml"/>
  <Override PartName="/ppt/media/image6.svg" ContentType="image/svg+xml"/>
  <Override PartName="/ppt/media/image8.svg" ContentType="image/svg+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3"/>
    <p:sldId id="257" r:id="rId4"/>
    <p:sldId id="261" r:id="rId5"/>
    <p:sldId id="259" r:id="rId6"/>
    <p:sldId id="258" r:id="rId7"/>
    <p:sldId id="260" r:id="rId8"/>
    <p:sldId id="262" r:id="rId9"/>
    <p:sldId id="266" r:id="rId10"/>
    <p:sldId id="263" r:id="rId11"/>
    <p:sldId id="267" r:id="rId12"/>
    <p:sldId id="265" r:id="rId13"/>
  </p:sldIdLst>
  <p:sldSz cx="18288000" cy="10287000"/>
  <p:notesSz cx="6858000" cy="9144000"/>
  <p:embeddedFontLst>
    <p:embeddedFont>
      <p:font typeface="Poppins Bold" panose="00000800000000000000"/>
      <p:bold r:id="rId17"/>
    </p:embeddedFont>
    <p:embeddedFont>
      <p:font typeface="Poppins" panose="00000500000000000000"/>
      <p:regular r:id="rId18"/>
    </p:embeddedFont>
    <p:embeddedFont>
      <p:font typeface="Calibri" panose="020F0502020204030204" charset="0"/>
      <p:regular r:id="rId19"/>
      <p:bold r:id="rId20"/>
      <p:italic r:id="rId21"/>
      <p:bold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3" userDrawn="1">
          <p15:clr>
            <a:srgbClr val="A4A3A4"/>
          </p15:clr>
        </p15:guide>
        <p15:guide id="2" pos="2905"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33"/>
        <p:guide pos="2905"/>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2" Type="http://schemas.openxmlformats.org/officeDocument/2006/relationships/font" Target="fonts/font6.fntdata"/><Relationship Id="rId21" Type="http://schemas.openxmlformats.org/officeDocument/2006/relationships/font" Target="fonts/font5.fntdata"/><Relationship Id="rId20" Type="http://schemas.openxmlformats.org/officeDocument/2006/relationships/font" Target="fonts/font4.fntdata"/><Relationship Id="rId2" Type="http://schemas.openxmlformats.org/officeDocument/2006/relationships/theme" Target="theme/theme1.xml"/><Relationship Id="rId19" Type="http://schemas.openxmlformats.org/officeDocument/2006/relationships/font" Target="fonts/font3.fntdata"/><Relationship Id="rId18" Type="http://schemas.openxmlformats.org/officeDocument/2006/relationships/font" Target="fonts/font2.fntdata"/><Relationship Id="rId17" Type="http://schemas.openxmlformats.org/officeDocument/2006/relationships/font" Target="fonts/font1.fntdata"/><Relationship Id="rId16" Type="http://schemas.openxmlformats.org/officeDocument/2006/relationships/tableStyles" Target="tableStyles.xml"/><Relationship Id="rId15" Type="http://schemas.openxmlformats.org/officeDocument/2006/relationships/viewProps" Target="viewProps.xml"/><Relationship Id="rId14" Type="http://schemas.openxmlformats.org/officeDocument/2006/relationships/presProps" Target="presProps.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endParaRPr lang="en-US" smtClean="0"/>
          </a:p>
        </p:txBody>
      </p:sp>
      <p:sp>
        <p:nvSpPr>
          <p:cNvPr id="4" name="Date Placeholder 3"/>
          <p:cNvSpPr>
            <a:spLocks noGrp="1"/>
          </p:cNvSpPr>
          <p:nvPr>
            <p:ph type="dt" sz="half" idx="10"/>
          </p:nvPr>
        </p:nvSpPr>
        <p:spPr/>
        <p:txBody>
          <a:bodyPr/>
          <a:lstStyle/>
          <a:p>
            <a:fld id="{1D8BD707-D9CF-40AE-B4C6-C98DA3205C09}"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endParaRPr lang="en-US" smtClean="0"/>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endParaRPr lang="en-US" smtClean="0"/>
          </a:p>
        </p:txBody>
      </p:sp>
      <p:sp>
        <p:nvSpPr>
          <p:cNvPr id="5" name="Date Placeholder 4"/>
          <p:cNvSpPr>
            <a:spLocks noGrp="1"/>
          </p:cNvSpPr>
          <p:nvPr>
            <p:ph type="dt" sz="half" idx="10"/>
          </p:nvPr>
        </p:nvSpPr>
        <p:spPr/>
        <p:txBody>
          <a:bodyPr/>
          <a:lstStyle/>
          <a:p>
            <a:fld id="{1D8BD707-D9CF-40AE-B4C6-C98DA3205C09}"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3" Type="http://schemas.openxmlformats.org/officeDocument/2006/relationships/slideLayout" Target="../slideLayouts/slideLayout7.xml"/><Relationship Id="rId12" Type="http://schemas.openxmlformats.org/officeDocument/2006/relationships/image" Target="../media/image12.svg"/><Relationship Id="rId11" Type="http://schemas.openxmlformats.org/officeDocument/2006/relationships/image" Target="../media/image11.png"/><Relationship Id="rId10" Type="http://schemas.openxmlformats.org/officeDocument/2006/relationships/image" Target="../media/image10.sv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6.svg"/><Relationship Id="rId7" Type="http://schemas.openxmlformats.org/officeDocument/2006/relationships/image" Target="../media/image5.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svg"/><Relationship Id="rId3" Type="http://schemas.openxmlformats.org/officeDocument/2006/relationships/image" Target="../media/image1.png"/><Relationship Id="rId2" Type="http://schemas.openxmlformats.org/officeDocument/2006/relationships/image" Target="../media/image4.svg"/><Relationship Id="rId13" Type="http://schemas.openxmlformats.org/officeDocument/2006/relationships/slideLayout" Target="../slideLayouts/slideLayout7.xml"/><Relationship Id="rId12" Type="http://schemas.openxmlformats.org/officeDocument/2006/relationships/image" Target="../media/image12.svg"/><Relationship Id="rId11" Type="http://schemas.openxmlformats.org/officeDocument/2006/relationships/image" Target="../media/image11.png"/><Relationship Id="rId10" Type="http://schemas.openxmlformats.org/officeDocument/2006/relationships/image" Target="../media/image10.svg"/><Relationship Id="rId1" Type="http://schemas.openxmlformats.org/officeDocument/2006/relationships/image" Target="../media/image3.png"/></Relationships>
</file>

<file path=ppt/slides/_rels/slide11.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image" Target="../media/image16.svg"/><Relationship Id="rId7" Type="http://schemas.openxmlformats.org/officeDocument/2006/relationships/image" Target="../media/image15.png"/><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5" Type="http://schemas.openxmlformats.org/officeDocument/2006/relationships/slideLayout" Target="../slideLayouts/slideLayout7.xml"/><Relationship Id="rId14" Type="http://schemas.openxmlformats.org/officeDocument/2006/relationships/image" Target="../media/image12.svg"/><Relationship Id="rId13" Type="http://schemas.openxmlformats.org/officeDocument/2006/relationships/image" Target="../media/image11.png"/><Relationship Id="rId12" Type="http://schemas.openxmlformats.org/officeDocument/2006/relationships/image" Target="../media/image10.svg"/><Relationship Id="rId11" Type="http://schemas.openxmlformats.org/officeDocument/2006/relationships/image" Target="../media/image9.png"/><Relationship Id="rId10" Type="http://schemas.openxmlformats.org/officeDocument/2006/relationships/image" Target="../media/image8.svg"/><Relationship Id="rId1" Type="http://schemas.openxmlformats.org/officeDocument/2006/relationships/image" Target="../media/image1.png"/></Relationships>
</file>

<file path=ppt/slides/_rels/slide2.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14.svg"/><Relationship Id="rId3" Type="http://schemas.openxmlformats.org/officeDocument/2006/relationships/image" Target="../media/image13.png"/><Relationship Id="rId2" Type="http://schemas.openxmlformats.org/officeDocument/2006/relationships/image" Target="../media/image4.svg"/><Relationship Id="rId19" Type="http://schemas.openxmlformats.org/officeDocument/2006/relationships/slideLayout" Target="../slideLayouts/slideLayout7.xml"/><Relationship Id="rId18" Type="http://schemas.openxmlformats.org/officeDocument/2006/relationships/image" Target="../media/image18.svg"/><Relationship Id="rId17" Type="http://schemas.openxmlformats.org/officeDocument/2006/relationships/image" Target="../media/image17.png"/><Relationship Id="rId16" Type="http://schemas.openxmlformats.org/officeDocument/2006/relationships/image" Target="../media/image12.svg"/><Relationship Id="rId15" Type="http://schemas.openxmlformats.org/officeDocument/2006/relationships/image" Target="../media/image11.png"/><Relationship Id="rId14" Type="http://schemas.openxmlformats.org/officeDocument/2006/relationships/image" Target="../media/image10.svg"/><Relationship Id="rId13" Type="http://schemas.openxmlformats.org/officeDocument/2006/relationships/image" Target="../media/image9.png"/><Relationship Id="rId12" Type="http://schemas.openxmlformats.org/officeDocument/2006/relationships/image" Target="../media/image6.svg"/><Relationship Id="rId11" Type="http://schemas.openxmlformats.org/officeDocument/2006/relationships/image" Target="../media/image5.png"/><Relationship Id="rId10" Type="http://schemas.openxmlformats.org/officeDocument/2006/relationships/image" Target="../media/image16.svg"/><Relationship Id="rId1" Type="http://schemas.openxmlformats.org/officeDocument/2006/relationships/image" Target="../media/image3.png"/></Relationships>
</file>

<file path=ppt/slides/_rels/slide3.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image" Target="../media/image10.svg"/><Relationship Id="rId7" Type="http://schemas.openxmlformats.org/officeDocument/2006/relationships/image" Target="../media/image9.png"/><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20.svg"/><Relationship Id="rId3" Type="http://schemas.openxmlformats.org/officeDocument/2006/relationships/image" Target="../media/image19.png"/><Relationship Id="rId21" Type="http://schemas.openxmlformats.org/officeDocument/2006/relationships/slideLayout" Target="../slideLayouts/slideLayout7.xml"/><Relationship Id="rId20" Type="http://schemas.openxmlformats.org/officeDocument/2006/relationships/image" Target="../media/image24.png"/><Relationship Id="rId2" Type="http://schemas.openxmlformats.org/officeDocument/2006/relationships/image" Target="../media/image4.svg"/><Relationship Id="rId19" Type="http://schemas.openxmlformats.org/officeDocument/2006/relationships/image" Target="../media/image23.png"/><Relationship Id="rId18" Type="http://schemas.openxmlformats.org/officeDocument/2006/relationships/image" Target="../media/image22.png"/><Relationship Id="rId17" Type="http://schemas.openxmlformats.org/officeDocument/2006/relationships/image" Target="../media/image21.png"/><Relationship Id="rId16" Type="http://schemas.openxmlformats.org/officeDocument/2006/relationships/image" Target="../media/image12.svg"/><Relationship Id="rId15" Type="http://schemas.openxmlformats.org/officeDocument/2006/relationships/image" Target="../media/image11.png"/><Relationship Id="rId14" Type="http://schemas.openxmlformats.org/officeDocument/2006/relationships/image" Target="../media/image16.svg"/><Relationship Id="rId13" Type="http://schemas.openxmlformats.org/officeDocument/2006/relationships/image" Target="../media/image15.png"/><Relationship Id="rId12" Type="http://schemas.openxmlformats.org/officeDocument/2006/relationships/image" Target="../media/image6.svg"/><Relationship Id="rId11" Type="http://schemas.openxmlformats.org/officeDocument/2006/relationships/image" Target="../media/image5.png"/><Relationship Id="rId10" Type="http://schemas.openxmlformats.org/officeDocument/2006/relationships/image" Target="../media/image8.svg"/><Relationship Id="rId1" Type="http://schemas.openxmlformats.org/officeDocument/2006/relationships/image" Target="../media/image3.png"/></Relationships>
</file>

<file path=ppt/slides/_rels/slide4.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6.svg"/><Relationship Id="rId7" Type="http://schemas.openxmlformats.org/officeDocument/2006/relationships/image" Target="../media/image5.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svg"/><Relationship Id="rId3" Type="http://schemas.openxmlformats.org/officeDocument/2006/relationships/image" Target="../media/image1.png"/><Relationship Id="rId2" Type="http://schemas.openxmlformats.org/officeDocument/2006/relationships/image" Target="../media/image4.svg"/><Relationship Id="rId13" Type="http://schemas.openxmlformats.org/officeDocument/2006/relationships/slideLayout" Target="../slideLayouts/slideLayout7.xml"/><Relationship Id="rId12" Type="http://schemas.openxmlformats.org/officeDocument/2006/relationships/image" Target="../media/image12.svg"/><Relationship Id="rId11" Type="http://schemas.openxmlformats.org/officeDocument/2006/relationships/image" Target="../media/image11.png"/><Relationship Id="rId10" Type="http://schemas.openxmlformats.org/officeDocument/2006/relationships/image" Target="../media/image10.svg"/><Relationship Id="rId1" Type="http://schemas.openxmlformats.org/officeDocument/2006/relationships/image" Target="../media/image3.png"/></Relationships>
</file>

<file path=ppt/slides/_rels/slide5.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8.svg"/><Relationship Id="rId7" Type="http://schemas.openxmlformats.org/officeDocument/2006/relationships/image" Target="../media/image7.png"/><Relationship Id="rId6" Type="http://schemas.openxmlformats.org/officeDocument/2006/relationships/image" Target="../media/image2.svg"/><Relationship Id="rId5" Type="http://schemas.openxmlformats.org/officeDocument/2006/relationships/image" Target="../media/image1.png"/><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14.svg"/><Relationship Id="rId19" Type="http://schemas.openxmlformats.org/officeDocument/2006/relationships/slideLayout" Target="../slideLayouts/slideLayout7.xml"/><Relationship Id="rId18" Type="http://schemas.openxmlformats.org/officeDocument/2006/relationships/image" Target="../media/image26.svg"/><Relationship Id="rId17" Type="http://schemas.openxmlformats.org/officeDocument/2006/relationships/image" Target="../media/image25.png"/><Relationship Id="rId16" Type="http://schemas.openxmlformats.org/officeDocument/2006/relationships/image" Target="../media/image12.svg"/><Relationship Id="rId15" Type="http://schemas.openxmlformats.org/officeDocument/2006/relationships/image" Target="../media/image11.png"/><Relationship Id="rId14" Type="http://schemas.openxmlformats.org/officeDocument/2006/relationships/image" Target="../media/image10.svg"/><Relationship Id="rId13" Type="http://schemas.openxmlformats.org/officeDocument/2006/relationships/image" Target="../media/image9.png"/><Relationship Id="rId12" Type="http://schemas.openxmlformats.org/officeDocument/2006/relationships/image" Target="../media/image6.svg"/><Relationship Id="rId11" Type="http://schemas.openxmlformats.org/officeDocument/2006/relationships/image" Target="../media/image5.png"/><Relationship Id="rId10" Type="http://schemas.openxmlformats.org/officeDocument/2006/relationships/image" Target="../media/image16.svg"/><Relationship Id="rId1" Type="http://schemas.openxmlformats.org/officeDocument/2006/relationships/image" Target="../media/image13.png"/></Relationships>
</file>

<file path=ppt/slides/_rels/slide6.xml.rels><?xml version="1.0" encoding="UTF-8" standalone="yes"?>
<Relationships xmlns="http://schemas.openxmlformats.org/package/2006/relationships"><Relationship Id="rId9" Type="http://schemas.openxmlformats.org/officeDocument/2006/relationships/image" Target="../media/image15.png"/><Relationship Id="rId8" Type="http://schemas.openxmlformats.org/officeDocument/2006/relationships/image" Target="../media/image6.svg"/><Relationship Id="rId7" Type="http://schemas.openxmlformats.org/officeDocument/2006/relationships/image" Target="../media/image5.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svg"/><Relationship Id="rId3" Type="http://schemas.openxmlformats.org/officeDocument/2006/relationships/image" Target="../media/image1.png"/><Relationship Id="rId2" Type="http://schemas.openxmlformats.org/officeDocument/2006/relationships/image" Target="../media/image4.svg"/><Relationship Id="rId17" Type="http://schemas.openxmlformats.org/officeDocument/2006/relationships/slideLayout" Target="../slideLayouts/slideLayout7.xml"/><Relationship Id="rId16" Type="http://schemas.openxmlformats.org/officeDocument/2006/relationships/image" Target="../media/image28.svg"/><Relationship Id="rId15" Type="http://schemas.openxmlformats.org/officeDocument/2006/relationships/image" Target="../media/image27.png"/><Relationship Id="rId14" Type="http://schemas.openxmlformats.org/officeDocument/2006/relationships/image" Target="../media/image12.svg"/><Relationship Id="rId13" Type="http://schemas.openxmlformats.org/officeDocument/2006/relationships/image" Target="../media/image11.png"/><Relationship Id="rId12" Type="http://schemas.openxmlformats.org/officeDocument/2006/relationships/image" Target="../media/image10.svg"/><Relationship Id="rId11" Type="http://schemas.openxmlformats.org/officeDocument/2006/relationships/image" Target="../media/image9.png"/><Relationship Id="rId10" Type="http://schemas.openxmlformats.org/officeDocument/2006/relationships/image" Target="../media/image16.svg"/><Relationship Id="rId1" Type="http://schemas.openxmlformats.org/officeDocument/2006/relationships/image" Target="../media/image3.png"/></Relationships>
</file>

<file path=ppt/slides/_rels/slide7.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image" Target="../media/image16.svg"/><Relationship Id="rId7" Type="http://schemas.openxmlformats.org/officeDocument/2006/relationships/image" Target="../media/image15.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svg"/><Relationship Id="rId3" Type="http://schemas.openxmlformats.org/officeDocument/2006/relationships/image" Target="../media/image1.png"/><Relationship Id="rId2" Type="http://schemas.openxmlformats.org/officeDocument/2006/relationships/image" Target="../media/image4.svg"/><Relationship Id="rId17" Type="http://schemas.openxmlformats.org/officeDocument/2006/relationships/slideLayout" Target="../slideLayouts/slideLayout7.xml"/><Relationship Id="rId16" Type="http://schemas.openxmlformats.org/officeDocument/2006/relationships/image" Target="../media/image30.svg"/><Relationship Id="rId15" Type="http://schemas.openxmlformats.org/officeDocument/2006/relationships/image" Target="../media/image29.png"/><Relationship Id="rId14" Type="http://schemas.openxmlformats.org/officeDocument/2006/relationships/image" Target="../media/image12.svg"/><Relationship Id="rId13" Type="http://schemas.openxmlformats.org/officeDocument/2006/relationships/image" Target="../media/image11.png"/><Relationship Id="rId12" Type="http://schemas.openxmlformats.org/officeDocument/2006/relationships/image" Target="../media/image10.svg"/><Relationship Id="rId11" Type="http://schemas.openxmlformats.org/officeDocument/2006/relationships/image" Target="../media/image9.png"/><Relationship Id="rId10" Type="http://schemas.openxmlformats.org/officeDocument/2006/relationships/image" Target="../media/image6.svg"/><Relationship Id="rId1" Type="http://schemas.openxmlformats.org/officeDocument/2006/relationships/image" Target="../media/image3.png"/></Relationships>
</file>

<file path=ppt/slides/_rels/slide8.xml.rels><?xml version="1.0" encoding="UTF-8" standalone="yes"?>
<Relationships xmlns="http://schemas.openxmlformats.org/package/2006/relationships"><Relationship Id="rId9" Type="http://schemas.openxmlformats.org/officeDocument/2006/relationships/image" Target="../media/image9.png"/><Relationship Id="rId8" Type="http://schemas.openxmlformats.org/officeDocument/2006/relationships/image" Target="../media/image6.svg"/><Relationship Id="rId7" Type="http://schemas.openxmlformats.org/officeDocument/2006/relationships/image" Target="../media/image5.png"/><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2.svg"/><Relationship Id="rId3" Type="http://schemas.openxmlformats.org/officeDocument/2006/relationships/image" Target="../media/image1.png"/><Relationship Id="rId2" Type="http://schemas.openxmlformats.org/officeDocument/2006/relationships/image" Target="../media/image4.svg"/><Relationship Id="rId13" Type="http://schemas.openxmlformats.org/officeDocument/2006/relationships/slideLayout" Target="../slideLayouts/slideLayout7.xml"/><Relationship Id="rId12" Type="http://schemas.openxmlformats.org/officeDocument/2006/relationships/image" Target="../media/image12.svg"/><Relationship Id="rId11" Type="http://schemas.openxmlformats.org/officeDocument/2006/relationships/image" Target="../media/image11.png"/><Relationship Id="rId10" Type="http://schemas.openxmlformats.org/officeDocument/2006/relationships/image" Target="../media/image10.svg"/><Relationship Id="rId1" Type="http://schemas.openxmlformats.org/officeDocument/2006/relationships/image" Target="../media/image3.png"/></Relationships>
</file>

<file path=ppt/slides/_rels/slide9.xml.rels><?xml version="1.0" encoding="UTF-8" standalone="yes"?>
<Relationships xmlns="http://schemas.openxmlformats.org/package/2006/relationships"><Relationship Id="rId9" Type="http://schemas.openxmlformats.org/officeDocument/2006/relationships/image" Target="../media/image5.png"/><Relationship Id="rId8" Type="http://schemas.openxmlformats.org/officeDocument/2006/relationships/image" Target="../media/image16.svg"/><Relationship Id="rId7" Type="http://schemas.openxmlformats.org/officeDocument/2006/relationships/image" Target="../media/image15.png"/><Relationship Id="rId6" Type="http://schemas.openxmlformats.org/officeDocument/2006/relationships/image" Target="../media/image10.svg"/><Relationship Id="rId5" Type="http://schemas.openxmlformats.org/officeDocument/2006/relationships/image" Target="../media/image9.png"/><Relationship Id="rId4" Type="http://schemas.openxmlformats.org/officeDocument/2006/relationships/image" Target="../media/image2.svg"/><Relationship Id="rId3" Type="http://schemas.openxmlformats.org/officeDocument/2006/relationships/image" Target="../media/image1.png"/><Relationship Id="rId2" Type="http://schemas.openxmlformats.org/officeDocument/2006/relationships/image" Target="../media/image4.svg"/><Relationship Id="rId16" Type="http://schemas.openxmlformats.org/officeDocument/2006/relationships/slideLayout" Target="../slideLayouts/slideLayout7.xml"/><Relationship Id="rId15" Type="http://schemas.openxmlformats.org/officeDocument/2006/relationships/image" Target="../media/image31.png"/><Relationship Id="rId14" Type="http://schemas.openxmlformats.org/officeDocument/2006/relationships/image" Target="../media/image12.svg"/><Relationship Id="rId13" Type="http://schemas.openxmlformats.org/officeDocument/2006/relationships/image" Target="../media/image11.png"/><Relationship Id="rId12" Type="http://schemas.openxmlformats.org/officeDocument/2006/relationships/image" Target="../media/image8.svg"/><Relationship Id="rId11" Type="http://schemas.openxmlformats.org/officeDocument/2006/relationships/image" Target="../media/image7.png"/><Relationship Id="rId10" Type="http://schemas.openxmlformats.org/officeDocument/2006/relationships/image" Target="../media/image6.svg"/><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EF4"/>
        </a:solidFill>
        <a:effectLst/>
      </p:bgPr>
    </p:bg>
    <p:spTree>
      <p:nvGrpSpPr>
        <p:cNvPr id="1" name=""/>
        <p:cNvGrpSpPr/>
        <p:nvPr/>
      </p:nvGrpSpPr>
      <p:grpSpPr>
        <a:xfrm>
          <a:off x="0" y="0"/>
          <a:ext cx="0" cy="0"/>
          <a:chOff x="0" y="0"/>
          <a:chExt cx="0" cy="0"/>
        </a:xfrm>
      </p:grpSpPr>
      <p:sp>
        <p:nvSpPr>
          <p:cNvPr id="2" name="TextBox 2"/>
          <p:cNvSpPr txBox="1"/>
          <p:nvPr/>
        </p:nvSpPr>
        <p:spPr>
          <a:xfrm>
            <a:off x="2736610" y="2541297"/>
            <a:ext cx="12814781" cy="2769870"/>
          </a:xfrm>
          <a:prstGeom prst="rect">
            <a:avLst/>
          </a:prstGeom>
        </p:spPr>
        <p:txBody>
          <a:bodyPr lIns="0" tIns="0" rIns="0" bIns="0" rtlCol="0" anchor="t">
            <a:spAutoFit/>
          </a:bodyPr>
          <a:lstStyle/>
          <a:p>
            <a:pPr algn="ctr">
              <a:lnSpc>
                <a:spcPct val="150000"/>
              </a:lnSpc>
            </a:pPr>
            <a:r>
              <a:rPr lang="en-US" sz="6000" spc="733">
                <a:solidFill>
                  <a:srgbClr val="63805D"/>
                </a:solidFill>
                <a:latin typeface="Gliker" panose="00000500000000000000"/>
                <a:ea typeface="Gliker" panose="00000500000000000000"/>
                <a:cs typeface="Gliker" panose="00000500000000000000"/>
                <a:sym typeface="Gliker" panose="00000500000000000000"/>
              </a:rPr>
              <a:t>EMPLOYEE PERFORMANCE EVALUATION SYSTEM</a:t>
            </a:r>
            <a:endParaRPr lang="en-US" sz="6000" spc="733">
              <a:solidFill>
                <a:srgbClr val="63805D"/>
              </a:solidFill>
              <a:latin typeface="Gliker" panose="00000500000000000000"/>
              <a:ea typeface="Gliker" panose="00000500000000000000"/>
              <a:cs typeface="Gliker" panose="00000500000000000000"/>
              <a:sym typeface="Gliker" panose="00000500000000000000"/>
            </a:endParaRPr>
          </a:p>
        </p:txBody>
      </p:sp>
      <p:sp>
        <p:nvSpPr>
          <p:cNvPr id="3" name="Freeform 3"/>
          <p:cNvSpPr/>
          <p:nvPr/>
        </p:nvSpPr>
        <p:spPr>
          <a:xfrm rot="-1334418">
            <a:off x="13198113" y="8062279"/>
            <a:ext cx="6479254" cy="5654621"/>
          </a:xfrm>
          <a:custGeom>
            <a:avLst/>
            <a:gdLst/>
            <a:ahLst/>
            <a:cxnLst/>
            <a:rect l="l" t="t" r="r" b="b"/>
            <a:pathLst>
              <a:path w="6479254" h="5654621">
                <a:moveTo>
                  <a:pt x="0" y="0"/>
                </a:moveTo>
                <a:lnTo>
                  <a:pt x="6479253" y="0"/>
                </a:lnTo>
                <a:lnTo>
                  <a:pt x="6479253" y="5654621"/>
                </a:lnTo>
                <a:lnTo>
                  <a:pt x="0" y="5654621"/>
                </a:lnTo>
                <a:lnTo>
                  <a:pt x="0" y="0"/>
                </a:lnTo>
                <a:close/>
              </a:path>
            </a:pathLst>
          </a:custGeom>
          <a:blipFill>
            <a:blip r:embed="rId1">
              <a:extLst>
                <a:ext uri="{96DAC541-7B7A-43D3-8B79-37D633B846F1}">
                  <asvg:svgBlip xmlns:asvg="http://schemas.microsoft.com/office/drawing/2016/SVG/main" r:embed="rId2"/>
                </a:ext>
              </a:extLst>
            </a:blip>
            <a:stretch>
              <a:fillRect/>
            </a:stretch>
          </a:blipFill>
          <a:ln cap="sq">
            <a:noFill/>
            <a:prstDash val="solid"/>
            <a:miter/>
          </a:ln>
        </p:spPr>
      </p:sp>
      <p:sp>
        <p:nvSpPr>
          <p:cNvPr id="4" name="Freeform 4"/>
          <p:cNvSpPr/>
          <p:nvPr/>
        </p:nvSpPr>
        <p:spPr>
          <a:xfrm rot="8431004">
            <a:off x="-2022131" y="7872611"/>
            <a:ext cx="6915363" cy="6035226"/>
          </a:xfrm>
          <a:custGeom>
            <a:avLst/>
            <a:gdLst/>
            <a:ahLst/>
            <a:cxnLst/>
            <a:rect l="l" t="t" r="r" b="b"/>
            <a:pathLst>
              <a:path w="6915363" h="6035226">
                <a:moveTo>
                  <a:pt x="0" y="0"/>
                </a:moveTo>
                <a:lnTo>
                  <a:pt x="6915363" y="0"/>
                </a:lnTo>
                <a:lnTo>
                  <a:pt x="6915363" y="6035226"/>
                </a:lnTo>
                <a:lnTo>
                  <a:pt x="0" y="6035226"/>
                </a:lnTo>
                <a:lnTo>
                  <a:pt x="0" y="0"/>
                </a:lnTo>
                <a:close/>
              </a:path>
            </a:pathLst>
          </a:custGeom>
          <a:blipFill>
            <a:blip r:embed="rId3">
              <a:alphaModFix amt="34000"/>
              <a:extLst>
                <a:ext uri="{96DAC541-7B7A-43D3-8B79-37D633B846F1}">
                  <asvg:svgBlip xmlns:asvg="http://schemas.microsoft.com/office/drawing/2016/SVG/main" r:embed="rId4"/>
                </a:ext>
              </a:extLst>
            </a:blip>
            <a:stretch>
              <a:fillRect/>
            </a:stretch>
          </a:blipFill>
          <a:ln cap="sq">
            <a:noFill/>
            <a:prstDash val="solid"/>
            <a:miter/>
          </a:ln>
        </p:spPr>
      </p:sp>
      <p:sp>
        <p:nvSpPr>
          <p:cNvPr id="5" name="Freeform 5"/>
          <p:cNvSpPr/>
          <p:nvPr/>
        </p:nvSpPr>
        <p:spPr>
          <a:xfrm rot="2608131">
            <a:off x="12677314" y="-3134372"/>
            <a:ext cx="6479254" cy="5654621"/>
          </a:xfrm>
          <a:custGeom>
            <a:avLst/>
            <a:gdLst/>
            <a:ahLst/>
            <a:cxnLst/>
            <a:rect l="l" t="t" r="r" b="b"/>
            <a:pathLst>
              <a:path w="6479254" h="5654621">
                <a:moveTo>
                  <a:pt x="0" y="0"/>
                </a:moveTo>
                <a:lnTo>
                  <a:pt x="6479254" y="0"/>
                </a:lnTo>
                <a:lnTo>
                  <a:pt x="6479254" y="5654622"/>
                </a:lnTo>
                <a:lnTo>
                  <a:pt x="0" y="5654622"/>
                </a:lnTo>
                <a:lnTo>
                  <a:pt x="0" y="0"/>
                </a:lnTo>
                <a:close/>
              </a:path>
            </a:pathLst>
          </a:custGeom>
          <a:blipFill>
            <a:blip r:embed="rId3">
              <a:alphaModFix amt="34000"/>
              <a:extLst>
                <a:ext uri="{96DAC541-7B7A-43D3-8B79-37D633B846F1}">
                  <asvg:svgBlip xmlns:asvg="http://schemas.microsoft.com/office/drawing/2016/SVG/main" r:embed="rId4"/>
                </a:ext>
              </a:extLst>
            </a:blip>
            <a:stretch>
              <a:fillRect/>
            </a:stretch>
          </a:blipFill>
          <a:ln cap="sq">
            <a:noFill/>
            <a:prstDash val="solid"/>
            <a:miter/>
          </a:ln>
        </p:spPr>
      </p:sp>
      <p:sp>
        <p:nvSpPr>
          <p:cNvPr id="6" name="Freeform 6"/>
          <p:cNvSpPr/>
          <p:nvPr/>
        </p:nvSpPr>
        <p:spPr>
          <a:xfrm rot="-1334418" flipH="1" flipV="1">
            <a:off x="-1389366" y="-3447775"/>
            <a:ext cx="6479254" cy="5654621"/>
          </a:xfrm>
          <a:custGeom>
            <a:avLst/>
            <a:gdLst/>
            <a:ahLst/>
            <a:cxnLst/>
            <a:rect l="l" t="t" r="r" b="b"/>
            <a:pathLst>
              <a:path w="6479254" h="5654621">
                <a:moveTo>
                  <a:pt x="6479253" y="5654622"/>
                </a:moveTo>
                <a:lnTo>
                  <a:pt x="0" y="5654622"/>
                </a:lnTo>
                <a:lnTo>
                  <a:pt x="0" y="0"/>
                </a:lnTo>
                <a:lnTo>
                  <a:pt x="6479253" y="0"/>
                </a:lnTo>
                <a:lnTo>
                  <a:pt x="6479253" y="5654622"/>
                </a:lnTo>
                <a:close/>
              </a:path>
            </a:pathLst>
          </a:custGeom>
          <a:blipFill>
            <a:blip r:embed="rId1">
              <a:extLst>
                <a:ext uri="{96DAC541-7B7A-43D3-8B79-37D633B846F1}">
                  <asvg:svgBlip xmlns:asvg="http://schemas.microsoft.com/office/drawing/2016/SVG/main" r:embed="rId2"/>
                </a:ext>
              </a:extLst>
            </a:blip>
            <a:stretch>
              <a:fillRect/>
            </a:stretch>
          </a:blipFill>
          <a:ln cap="sq">
            <a:noFill/>
            <a:prstDash val="solid"/>
            <a:miter/>
          </a:ln>
        </p:spPr>
      </p:sp>
      <p:sp>
        <p:nvSpPr>
          <p:cNvPr id="7" name="Freeform 7"/>
          <p:cNvSpPr/>
          <p:nvPr/>
        </p:nvSpPr>
        <p:spPr>
          <a:xfrm rot="5400000">
            <a:off x="-686193" y="3584494"/>
            <a:ext cx="2274256" cy="1550629"/>
          </a:xfrm>
          <a:custGeom>
            <a:avLst/>
            <a:gdLst/>
            <a:ahLst/>
            <a:cxnLst/>
            <a:rect l="l" t="t" r="r" b="b"/>
            <a:pathLst>
              <a:path w="2274256" h="1550629">
                <a:moveTo>
                  <a:pt x="0" y="0"/>
                </a:moveTo>
                <a:lnTo>
                  <a:pt x="2274256" y="0"/>
                </a:lnTo>
                <a:lnTo>
                  <a:pt x="2274256" y="1550629"/>
                </a:lnTo>
                <a:lnTo>
                  <a:pt x="0" y="1550629"/>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rot="5400000" flipV="1">
            <a:off x="16623220" y="4972397"/>
            <a:ext cx="2466436" cy="1681661"/>
          </a:xfrm>
          <a:custGeom>
            <a:avLst/>
            <a:gdLst/>
            <a:ahLst/>
            <a:cxnLst/>
            <a:rect l="l" t="t" r="r" b="b"/>
            <a:pathLst>
              <a:path w="2466436" h="1681661">
                <a:moveTo>
                  <a:pt x="0" y="1681660"/>
                </a:moveTo>
                <a:lnTo>
                  <a:pt x="2466435" y="1681660"/>
                </a:lnTo>
                <a:lnTo>
                  <a:pt x="2466435" y="0"/>
                </a:lnTo>
                <a:lnTo>
                  <a:pt x="0" y="0"/>
                </a:lnTo>
                <a:lnTo>
                  <a:pt x="0" y="168166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rot="-1192617">
            <a:off x="8830896" y="1241113"/>
            <a:ext cx="775631" cy="439994"/>
          </a:xfrm>
          <a:custGeom>
            <a:avLst/>
            <a:gdLst/>
            <a:ahLst/>
            <a:cxnLst/>
            <a:rect l="l" t="t" r="r" b="b"/>
            <a:pathLst>
              <a:path w="775631" h="439994">
                <a:moveTo>
                  <a:pt x="0" y="0"/>
                </a:moveTo>
                <a:lnTo>
                  <a:pt x="775631" y="0"/>
                </a:lnTo>
                <a:lnTo>
                  <a:pt x="775631" y="439995"/>
                </a:lnTo>
                <a:lnTo>
                  <a:pt x="0" y="43999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grpSp>
        <p:nvGrpSpPr>
          <p:cNvPr id="10" name="Group 10"/>
          <p:cNvGrpSpPr/>
          <p:nvPr/>
        </p:nvGrpSpPr>
        <p:grpSpPr>
          <a:xfrm rot="0">
            <a:off x="5961032" y="5914774"/>
            <a:ext cx="6241477" cy="1013684"/>
            <a:chOff x="0" y="0"/>
            <a:chExt cx="2502295" cy="406400"/>
          </a:xfrm>
        </p:grpSpPr>
        <p:sp>
          <p:nvSpPr>
            <p:cNvPr id="11" name="Freeform 11"/>
            <p:cNvSpPr/>
            <p:nvPr/>
          </p:nvSpPr>
          <p:spPr>
            <a:xfrm>
              <a:off x="0" y="0"/>
              <a:ext cx="2502295" cy="406400"/>
            </a:xfrm>
            <a:custGeom>
              <a:avLst/>
              <a:gdLst/>
              <a:ahLst/>
              <a:cxnLst/>
              <a:rect l="l" t="t" r="r" b="b"/>
              <a:pathLst>
                <a:path w="2502295" h="406400">
                  <a:moveTo>
                    <a:pt x="2299095" y="0"/>
                  </a:moveTo>
                  <a:cubicBezTo>
                    <a:pt x="2411319" y="0"/>
                    <a:pt x="2502295" y="90976"/>
                    <a:pt x="2502295" y="203200"/>
                  </a:cubicBezTo>
                  <a:cubicBezTo>
                    <a:pt x="2502295" y="315424"/>
                    <a:pt x="2411319" y="406400"/>
                    <a:pt x="2299095" y="406400"/>
                  </a:cubicBezTo>
                  <a:lnTo>
                    <a:pt x="203200" y="406400"/>
                  </a:lnTo>
                  <a:cubicBezTo>
                    <a:pt x="90976" y="406400"/>
                    <a:pt x="0" y="315424"/>
                    <a:pt x="0" y="203200"/>
                  </a:cubicBezTo>
                  <a:cubicBezTo>
                    <a:pt x="0" y="90976"/>
                    <a:pt x="90976" y="0"/>
                    <a:pt x="203200" y="0"/>
                  </a:cubicBezTo>
                  <a:close/>
                </a:path>
              </a:pathLst>
            </a:custGeom>
            <a:solidFill>
              <a:srgbClr val="F48A3C"/>
            </a:solidFill>
          </p:spPr>
        </p:sp>
        <p:sp>
          <p:nvSpPr>
            <p:cNvPr id="12" name="TextBox 12"/>
            <p:cNvSpPr txBox="1"/>
            <p:nvPr/>
          </p:nvSpPr>
          <p:spPr>
            <a:xfrm>
              <a:off x="0" y="-95250"/>
              <a:ext cx="2502295" cy="501650"/>
            </a:xfrm>
            <a:prstGeom prst="rect">
              <a:avLst/>
            </a:prstGeom>
          </p:spPr>
          <p:txBody>
            <a:bodyPr lIns="50800" tIns="50800" rIns="50800" bIns="50800" rtlCol="0" anchor="ctr"/>
            <a:lstStyle/>
            <a:p>
              <a:pPr algn="ctr">
                <a:lnSpc>
                  <a:spcPts val="3475"/>
                </a:lnSpc>
              </a:pPr>
            </a:p>
          </p:txBody>
        </p:sp>
      </p:grpSp>
      <p:sp>
        <p:nvSpPr>
          <p:cNvPr id="13" name="TextBox 13"/>
          <p:cNvSpPr txBox="1"/>
          <p:nvPr/>
        </p:nvSpPr>
        <p:spPr>
          <a:xfrm>
            <a:off x="6019886" y="6086180"/>
            <a:ext cx="6116149" cy="672465"/>
          </a:xfrm>
          <a:prstGeom prst="rect">
            <a:avLst/>
          </a:prstGeom>
        </p:spPr>
        <p:txBody>
          <a:bodyPr lIns="0" tIns="0" rIns="0" bIns="0" rtlCol="0" anchor="t">
            <a:spAutoFit/>
          </a:bodyPr>
          <a:lstStyle/>
          <a:p>
            <a:pPr algn="ctr">
              <a:lnSpc>
                <a:spcPts val="5245"/>
              </a:lnSpc>
              <a:spcBef>
                <a:spcPct val="0"/>
              </a:spcBef>
            </a:pPr>
            <a:r>
              <a:rPr lang="en-US" sz="3200" b="1" spc="235">
                <a:solidFill>
                  <a:srgbClr val="FFFFFF"/>
                </a:solidFill>
                <a:latin typeface="Poppins Bold" panose="00000800000000000000"/>
                <a:ea typeface="Poppins Bold" panose="00000800000000000000"/>
                <a:cs typeface="Poppins Bold" panose="00000800000000000000"/>
                <a:sym typeface="Poppins Bold" panose="00000800000000000000"/>
              </a:rPr>
              <a:t>By : Yongzon Christian</a:t>
            </a:r>
            <a:endParaRPr lang="en-US" sz="3200" b="1" spc="235">
              <a:solidFill>
                <a:srgbClr val="FFFFFF"/>
              </a:solidFill>
              <a:latin typeface="Poppins Bold" panose="00000800000000000000"/>
              <a:ea typeface="Poppins Bold" panose="00000800000000000000"/>
              <a:cs typeface="Poppins Bold" panose="00000800000000000000"/>
              <a:sym typeface="Poppins Bold" panose="00000800000000000000"/>
            </a:endParaRPr>
          </a:p>
        </p:txBody>
      </p:sp>
      <p:sp>
        <p:nvSpPr>
          <p:cNvPr id="14" name="Freeform 14"/>
          <p:cNvSpPr/>
          <p:nvPr/>
        </p:nvSpPr>
        <p:spPr>
          <a:xfrm rot="-537854">
            <a:off x="-239025" y="-975165"/>
            <a:ext cx="6793282" cy="2383824"/>
          </a:xfrm>
          <a:custGeom>
            <a:avLst/>
            <a:gdLst/>
            <a:ahLst/>
            <a:cxnLst/>
            <a:rect l="l" t="t" r="r" b="b"/>
            <a:pathLst>
              <a:path w="6793282" h="2383824">
                <a:moveTo>
                  <a:pt x="0" y="0"/>
                </a:moveTo>
                <a:lnTo>
                  <a:pt x="6793282" y="0"/>
                </a:lnTo>
                <a:lnTo>
                  <a:pt x="6793282" y="2383824"/>
                </a:lnTo>
                <a:lnTo>
                  <a:pt x="0" y="2383824"/>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5" name="Freeform 15"/>
          <p:cNvSpPr/>
          <p:nvPr/>
        </p:nvSpPr>
        <p:spPr>
          <a:xfrm rot="-862129" flipV="1">
            <a:off x="10629758" y="9095088"/>
            <a:ext cx="6793282" cy="2383824"/>
          </a:xfrm>
          <a:custGeom>
            <a:avLst/>
            <a:gdLst/>
            <a:ahLst/>
            <a:cxnLst/>
            <a:rect l="l" t="t" r="r" b="b"/>
            <a:pathLst>
              <a:path w="6793282" h="2383824">
                <a:moveTo>
                  <a:pt x="0" y="2383824"/>
                </a:moveTo>
                <a:lnTo>
                  <a:pt x="6793282" y="2383824"/>
                </a:lnTo>
                <a:lnTo>
                  <a:pt x="6793282" y="0"/>
                </a:lnTo>
                <a:lnTo>
                  <a:pt x="0" y="0"/>
                </a:lnTo>
                <a:lnTo>
                  <a:pt x="0" y="2383824"/>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6" name="Freeform 16"/>
          <p:cNvSpPr/>
          <p:nvPr/>
        </p:nvSpPr>
        <p:spPr>
          <a:xfrm rot="1551876" flipH="1">
            <a:off x="641576" y="6487840"/>
            <a:ext cx="2417370" cy="4581124"/>
          </a:xfrm>
          <a:custGeom>
            <a:avLst/>
            <a:gdLst/>
            <a:ahLst/>
            <a:cxnLst/>
            <a:rect l="l" t="t" r="r" b="b"/>
            <a:pathLst>
              <a:path w="2417370" h="4581124">
                <a:moveTo>
                  <a:pt x="2417369" y="0"/>
                </a:moveTo>
                <a:lnTo>
                  <a:pt x="0" y="0"/>
                </a:lnTo>
                <a:lnTo>
                  <a:pt x="0" y="4581124"/>
                </a:lnTo>
                <a:lnTo>
                  <a:pt x="2417369" y="4581124"/>
                </a:lnTo>
                <a:lnTo>
                  <a:pt x="2417369"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7" name="Freeform 17"/>
          <p:cNvSpPr/>
          <p:nvPr/>
        </p:nvSpPr>
        <p:spPr>
          <a:xfrm rot="1551876" flipV="1">
            <a:off x="15229055" y="-772340"/>
            <a:ext cx="2417370" cy="4581124"/>
          </a:xfrm>
          <a:custGeom>
            <a:avLst/>
            <a:gdLst/>
            <a:ahLst/>
            <a:cxnLst/>
            <a:rect l="l" t="t" r="r" b="b"/>
            <a:pathLst>
              <a:path w="2417370" h="4581124">
                <a:moveTo>
                  <a:pt x="0" y="4581125"/>
                </a:moveTo>
                <a:lnTo>
                  <a:pt x="2417369" y="4581125"/>
                </a:lnTo>
                <a:lnTo>
                  <a:pt x="2417369" y="0"/>
                </a:lnTo>
                <a:lnTo>
                  <a:pt x="0" y="0"/>
                </a:lnTo>
                <a:lnTo>
                  <a:pt x="0" y="4581125"/>
                </a:lnTo>
                <a:close/>
              </a:path>
            </a:pathLst>
          </a:custGeom>
          <a:blipFill>
            <a:blip r:embed="rId11">
              <a:extLst>
                <a:ext uri="{96DAC541-7B7A-43D3-8B79-37D633B846F1}">
                  <asvg:svgBlip xmlns:asvg="http://schemas.microsoft.com/office/drawing/2016/SVG/main" r:embed="rId12"/>
                </a:ext>
              </a:extLst>
            </a:blip>
            <a:stretch>
              <a:fillRect/>
            </a:stretch>
          </a:blipFill>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FFFEF4"/>
        </a:solidFill>
        <a:effectLst/>
      </p:bgPr>
    </p:bg>
    <p:spTree>
      <p:nvGrpSpPr>
        <p:cNvPr id="1" name=""/>
        <p:cNvGrpSpPr/>
        <p:nvPr/>
      </p:nvGrpSpPr>
      <p:grpSpPr>
        <a:xfrm>
          <a:off x="0" y="0"/>
          <a:ext cx="0" cy="0"/>
          <a:chOff x="0" y="0"/>
          <a:chExt cx="0" cy="0"/>
        </a:xfrm>
      </p:grpSpPr>
      <p:sp>
        <p:nvSpPr>
          <p:cNvPr id="2" name="Freeform 2"/>
          <p:cNvSpPr/>
          <p:nvPr/>
        </p:nvSpPr>
        <p:spPr>
          <a:xfrm rot="10519076" flipH="1" flipV="1">
            <a:off x="-1860266" y="-3601206"/>
            <a:ext cx="6915363" cy="6035226"/>
          </a:xfrm>
          <a:custGeom>
            <a:avLst/>
            <a:gdLst/>
            <a:ahLst/>
            <a:cxnLst/>
            <a:rect l="l" t="t" r="r" b="b"/>
            <a:pathLst>
              <a:path w="6915363" h="6035226">
                <a:moveTo>
                  <a:pt x="6915362" y="6035226"/>
                </a:moveTo>
                <a:lnTo>
                  <a:pt x="0" y="6035226"/>
                </a:lnTo>
                <a:lnTo>
                  <a:pt x="0" y="0"/>
                </a:lnTo>
                <a:lnTo>
                  <a:pt x="6915362" y="0"/>
                </a:lnTo>
                <a:lnTo>
                  <a:pt x="6915362" y="6035226"/>
                </a:lnTo>
                <a:close/>
              </a:path>
            </a:pathLst>
          </a:custGeom>
          <a:blipFill>
            <a:blip r:embed="rId1">
              <a:alphaModFix amt="34000"/>
              <a:extLst>
                <a:ext uri="{96DAC541-7B7A-43D3-8B79-37D633B846F1}">
                  <asvg:svgBlip xmlns:asvg="http://schemas.microsoft.com/office/drawing/2016/SVG/main" r:embed="rId2"/>
                </a:ext>
              </a:extLst>
            </a:blip>
            <a:stretch>
              <a:fillRect/>
            </a:stretch>
          </a:blipFill>
          <a:ln cap="sq">
            <a:noFill/>
            <a:prstDash val="solid"/>
            <a:miter/>
          </a:ln>
        </p:spPr>
      </p:sp>
      <p:sp>
        <p:nvSpPr>
          <p:cNvPr id="3" name="Freeform 3"/>
          <p:cNvSpPr/>
          <p:nvPr/>
        </p:nvSpPr>
        <p:spPr>
          <a:xfrm rot="9674748">
            <a:off x="13690870" y="7809964"/>
            <a:ext cx="6479254" cy="5654621"/>
          </a:xfrm>
          <a:custGeom>
            <a:avLst/>
            <a:gdLst/>
            <a:ahLst/>
            <a:cxnLst/>
            <a:rect l="l" t="t" r="r" b="b"/>
            <a:pathLst>
              <a:path w="6479254" h="5654621">
                <a:moveTo>
                  <a:pt x="0" y="0"/>
                </a:moveTo>
                <a:lnTo>
                  <a:pt x="6479253" y="0"/>
                </a:lnTo>
                <a:lnTo>
                  <a:pt x="6479253" y="5654621"/>
                </a:lnTo>
                <a:lnTo>
                  <a:pt x="0" y="5654621"/>
                </a:lnTo>
                <a:lnTo>
                  <a:pt x="0" y="0"/>
                </a:lnTo>
                <a:close/>
              </a:path>
            </a:pathLst>
          </a:custGeom>
          <a:blipFill>
            <a:blip r:embed="rId1">
              <a:alphaModFix amt="34000"/>
              <a:extLst>
                <a:ext uri="{96DAC541-7B7A-43D3-8B79-37D633B846F1}">
                  <asvg:svgBlip xmlns:asvg="http://schemas.microsoft.com/office/drawing/2016/SVG/main" r:embed="rId2"/>
                </a:ext>
              </a:extLst>
            </a:blip>
            <a:stretch>
              <a:fillRect/>
            </a:stretch>
          </a:blipFill>
          <a:ln cap="sq">
            <a:noFill/>
            <a:prstDash val="solid"/>
            <a:miter/>
          </a:ln>
        </p:spPr>
      </p:sp>
      <p:sp>
        <p:nvSpPr>
          <p:cNvPr id="4" name="Freeform 4"/>
          <p:cNvSpPr/>
          <p:nvPr/>
        </p:nvSpPr>
        <p:spPr>
          <a:xfrm rot="-9331611" flipV="1">
            <a:off x="-2557514" y="7809964"/>
            <a:ext cx="6479254" cy="5654621"/>
          </a:xfrm>
          <a:custGeom>
            <a:avLst/>
            <a:gdLst/>
            <a:ahLst/>
            <a:cxnLst/>
            <a:rect l="l" t="t" r="r" b="b"/>
            <a:pathLst>
              <a:path w="6479254" h="5654621">
                <a:moveTo>
                  <a:pt x="0" y="5654621"/>
                </a:moveTo>
                <a:lnTo>
                  <a:pt x="6479254" y="5654621"/>
                </a:lnTo>
                <a:lnTo>
                  <a:pt x="6479254" y="0"/>
                </a:lnTo>
                <a:lnTo>
                  <a:pt x="0" y="0"/>
                </a:lnTo>
                <a:lnTo>
                  <a:pt x="0" y="5654621"/>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5" name="Freeform 5"/>
          <p:cNvSpPr/>
          <p:nvPr/>
        </p:nvSpPr>
        <p:spPr>
          <a:xfrm rot="-9331611" flipH="1">
            <a:off x="14455219" y="-2976634"/>
            <a:ext cx="6479254" cy="5654621"/>
          </a:xfrm>
          <a:custGeom>
            <a:avLst/>
            <a:gdLst/>
            <a:ahLst/>
            <a:cxnLst/>
            <a:rect l="l" t="t" r="r" b="b"/>
            <a:pathLst>
              <a:path w="6479254" h="5654621">
                <a:moveTo>
                  <a:pt x="6479254" y="0"/>
                </a:moveTo>
                <a:lnTo>
                  <a:pt x="0" y="0"/>
                </a:lnTo>
                <a:lnTo>
                  <a:pt x="0" y="5654622"/>
                </a:lnTo>
                <a:lnTo>
                  <a:pt x="6479254" y="5654622"/>
                </a:lnTo>
                <a:lnTo>
                  <a:pt x="6479254"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6" name="Freeform 6"/>
          <p:cNvSpPr/>
          <p:nvPr/>
        </p:nvSpPr>
        <p:spPr>
          <a:xfrm rot="1402045">
            <a:off x="8657648" y="1043203"/>
            <a:ext cx="932731" cy="529113"/>
          </a:xfrm>
          <a:custGeom>
            <a:avLst/>
            <a:gdLst/>
            <a:ahLst/>
            <a:cxnLst/>
            <a:rect l="l" t="t" r="r" b="b"/>
            <a:pathLst>
              <a:path w="932731" h="529113">
                <a:moveTo>
                  <a:pt x="0" y="0"/>
                </a:moveTo>
                <a:lnTo>
                  <a:pt x="932731" y="0"/>
                </a:lnTo>
                <a:lnTo>
                  <a:pt x="932731" y="529113"/>
                </a:lnTo>
                <a:lnTo>
                  <a:pt x="0" y="52911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2598554">
            <a:off x="8822109" y="9202110"/>
            <a:ext cx="643783" cy="365200"/>
          </a:xfrm>
          <a:custGeom>
            <a:avLst/>
            <a:gdLst/>
            <a:ahLst/>
            <a:cxnLst/>
            <a:rect l="l" t="t" r="r" b="b"/>
            <a:pathLst>
              <a:path w="643783" h="365200">
                <a:moveTo>
                  <a:pt x="0" y="0"/>
                </a:moveTo>
                <a:lnTo>
                  <a:pt x="643782" y="0"/>
                </a:lnTo>
                <a:lnTo>
                  <a:pt x="643782" y="365201"/>
                </a:lnTo>
                <a:lnTo>
                  <a:pt x="0" y="36520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rot="5400000">
            <a:off x="-881511" y="4540258"/>
            <a:ext cx="2274256" cy="1550629"/>
          </a:xfrm>
          <a:custGeom>
            <a:avLst/>
            <a:gdLst/>
            <a:ahLst/>
            <a:cxnLst/>
            <a:rect l="l" t="t" r="r" b="b"/>
            <a:pathLst>
              <a:path w="2274256" h="1550629">
                <a:moveTo>
                  <a:pt x="0" y="0"/>
                </a:moveTo>
                <a:lnTo>
                  <a:pt x="2274257" y="0"/>
                </a:lnTo>
                <a:lnTo>
                  <a:pt x="2274257" y="1550630"/>
                </a:lnTo>
                <a:lnTo>
                  <a:pt x="0" y="155063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rot="5400000" flipV="1">
            <a:off x="16866913" y="4302670"/>
            <a:ext cx="2466436" cy="1681661"/>
          </a:xfrm>
          <a:custGeom>
            <a:avLst/>
            <a:gdLst/>
            <a:ahLst/>
            <a:cxnLst/>
            <a:rect l="l" t="t" r="r" b="b"/>
            <a:pathLst>
              <a:path w="2466436" h="1681661">
                <a:moveTo>
                  <a:pt x="0" y="1681660"/>
                </a:moveTo>
                <a:lnTo>
                  <a:pt x="2466435" y="1681660"/>
                </a:lnTo>
                <a:lnTo>
                  <a:pt x="2466435" y="0"/>
                </a:lnTo>
                <a:lnTo>
                  <a:pt x="0" y="0"/>
                </a:lnTo>
                <a:lnTo>
                  <a:pt x="0" y="168166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0" name="Freeform 10"/>
          <p:cNvSpPr/>
          <p:nvPr/>
        </p:nvSpPr>
        <p:spPr>
          <a:xfrm rot="-278654" flipH="1" flipV="1">
            <a:off x="-1398074" y="8787321"/>
            <a:ext cx="6793282" cy="2383824"/>
          </a:xfrm>
          <a:custGeom>
            <a:avLst/>
            <a:gdLst/>
            <a:ahLst/>
            <a:cxnLst/>
            <a:rect l="l" t="t" r="r" b="b"/>
            <a:pathLst>
              <a:path w="6793282" h="2383824">
                <a:moveTo>
                  <a:pt x="6793282" y="2383824"/>
                </a:moveTo>
                <a:lnTo>
                  <a:pt x="0" y="2383824"/>
                </a:lnTo>
                <a:lnTo>
                  <a:pt x="0" y="0"/>
                </a:lnTo>
                <a:lnTo>
                  <a:pt x="6793282" y="0"/>
                </a:lnTo>
                <a:lnTo>
                  <a:pt x="6793282" y="2383824"/>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1" name="Freeform 11"/>
          <p:cNvSpPr/>
          <p:nvPr/>
        </p:nvSpPr>
        <p:spPr>
          <a:xfrm rot="-278654">
            <a:off x="12935223" y="-512560"/>
            <a:ext cx="6793282" cy="2383824"/>
          </a:xfrm>
          <a:custGeom>
            <a:avLst/>
            <a:gdLst/>
            <a:ahLst/>
            <a:cxnLst/>
            <a:rect l="l" t="t" r="r" b="b"/>
            <a:pathLst>
              <a:path w="6793282" h="2383824">
                <a:moveTo>
                  <a:pt x="0" y="0"/>
                </a:moveTo>
                <a:lnTo>
                  <a:pt x="6793281" y="0"/>
                </a:lnTo>
                <a:lnTo>
                  <a:pt x="6793281" y="2383825"/>
                </a:lnTo>
                <a:lnTo>
                  <a:pt x="0" y="238382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2" name="Freeform 12"/>
          <p:cNvSpPr/>
          <p:nvPr/>
        </p:nvSpPr>
        <p:spPr>
          <a:xfrm rot="9160730">
            <a:off x="415034" y="-815693"/>
            <a:ext cx="2134933" cy="4045881"/>
          </a:xfrm>
          <a:custGeom>
            <a:avLst/>
            <a:gdLst/>
            <a:ahLst/>
            <a:cxnLst/>
            <a:rect l="l" t="t" r="r" b="b"/>
            <a:pathLst>
              <a:path w="2134933" h="4045881">
                <a:moveTo>
                  <a:pt x="0" y="0"/>
                </a:moveTo>
                <a:lnTo>
                  <a:pt x="2134932" y="0"/>
                </a:lnTo>
                <a:lnTo>
                  <a:pt x="2134932" y="4045881"/>
                </a:lnTo>
                <a:lnTo>
                  <a:pt x="0" y="4045881"/>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3" name="Freeform 13"/>
          <p:cNvSpPr/>
          <p:nvPr/>
        </p:nvSpPr>
        <p:spPr>
          <a:xfrm rot="8824776" flipH="1" flipV="1">
            <a:off x="15647459" y="7275840"/>
            <a:ext cx="2092210" cy="3964919"/>
          </a:xfrm>
          <a:custGeom>
            <a:avLst/>
            <a:gdLst/>
            <a:ahLst/>
            <a:cxnLst/>
            <a:rect l="l" t="t" r="r" b="b"/>
            <a:pathLst>
              <a:path w="2092210" h="3964919">
                <a:moveTo>
                  <a:pt x="2092210" y="3964920"/>
                </a:moveTo>
                <a:lnTo>
                  <a:pt x="0" y="3964920"/>
                </a:lnTo>
                <a:lnTo>
                  <a:pt x="0" y="0"/>
                </a:lnTo>
                <a:lnTo>
                  <a:pt x="2092210" y="0"/>
                </a:lnTo>
                <a:lnTo>
                  <a:pt x="2092210" y="396492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5" name="TextBox 15"/>
          <p:cNvSpPr txBox="1"/>
          <p:nvPr/>
        </p:nvSpPr>
        <p:spPr>
          <a:xfrm>
            <a:off x="2667000" y="4152900"/>
            <a:ext cx="13283565" cy="1289685"/>
          </a:xfrm>
          <a:prstGeom prst="rect">
            <a:avLst/>
          </a:prstGeom>
        </p:spPr>
        <p:txBody>
          <a:bodyPr wrap="square" lIns="0" tIns="0" rIns="0" bIns="0" rtlCol="0" anchor="t">
            <a:noAutofit/>
          </a:bodyPr>
          <a:lstStyle/>
          <a:p>
            <a:pPr algn="ctr">
              <a:lnSpc>
                <a:spcPct val="100000"/>
              </a:lnSpc>
            </a:pPr>
            <a:r>
              <a:rPr lang="en-US" sz="8000" b="1" spc="692">
                <a:solidFill>
                  <a:srgbClr val="63805D"/>
                </a:solidFill>
                <a:latin typeface="Gliker Bold" panose="00000800000000000000"/>
                <a:ea typeface="Gliker Bold" panose="00000800000000000000"/>
                <a:cs typeface="Gliker Bold" panose="00000800000000000000"/>
                <a:sym typeface="Gliker Bold" panose="00000800000000000000"/>
              </a:rPr>
              <a:t>FLOWCHART</a:t>
            </a:r>
            <a:endParaRPr lang="en-US" sz="8000" b="1" spc="692">
              <a:solidFill>
                <a:srgbClr val="63805D"/>
              </a:solidFill>
              <a:latin typeface="Gliker Bold" panose="00000800000000000000"/>
              <a:ea typeface="Gliker Bold" panose="00000800000000000000"/>
              <a:cs typeface="Gliker Bold" panose="00000800000000000000"/>
              <a:sym typeface="Gliker Bold" panose="0000080000000000000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EF4"/>
        </a:solidFill>
        <a:effectLst/>
      </p:bgPr>
    </p:bg>
    <p:spTree>
      <p:nvGrpSpPr>
        <p:cNvPr id="1" name=""/>
        <p:cNvGrpSpPr/>
        <p:nvPr/>
      </p:nvGrpSpPr>
      <p:grpSpPr>
        <a:xfrm>
          <a:off x="0" y="0"/>
          <a:ext cx="0" cy="0"/>
          <a:chOff x="0" y="0"/>
          <a:chExt cx="0" cy="0"/>
        </a:xfrm>
      </p:grpSpPr>
      <p:sp>
        <p:nvSpPr>
          <p:cNvPr id="2" name="TextBox 2"/>
          <p:cNvSpPr txBox="1"/>
          <p:nvPr/>
        </p:nvSpPr>
        <p:spPr>
          <a:xfrm>
            <a:off x="2811548" y="3632255"/>
            <a:ext cx="12664905" cy="3992604"/>
          </a:xfrm>
          <a:prstGeom prst="rect">
            <a:avLst/>
          </a:prstGeom>
        </p:spPr>
        <p:txBody>
          <a:bodyPr lIns="0" tIns="0" rIns="0" bIns="0" rtlCol="0" anchor="t">
            <a:spAutoFit/>
          </a:bodyPr>
          <a:lstStyle/>
          <a:p>
            <a:pPr algn="ctr">
              <a:lnSpc>
                <a:spcPts val="15295"/>
              </a:lnSpc>
            </a:pPr>
            <a:r>
              <a:rPr lang="en-US" sz="16275" spc="667">
                <a:solidFill>
                  <a:srgbClr val="63805D"/>
                </a:solidFill>
                <a:latin typeface="Gliker" panose="00000500000000000000"/>
                <a:ea typeface="Gliker" panose="00000500000000000000"/>
                <a:cs typeface="Gliker" panose="00000500000000000000"/>
                <a:sym typeface="Gliker" panose="00000500000000000000"/>
              </a:rPr>
              <a:t>THANK</a:t>
            </a:r>
            <a:endParaRPr lang="en-US" sz="16275" spc="667">
              <a:solidFill>
                <a:srgbClr val="63805D"/>
              </a:solidFill>
              <a:latin typeface="Gliker" panose="00000500000000000000"/>
              <a:ea typeface="Gliker" panose="00000500000000000000"/>
              <a:cs typeface="Gliker" panose="00000500000000000000"/>
              <a:sym typeface="Gliker" panose="00000500000000000000"/>
            </a:endParaRPr>
          </a:p>
          <a:p>
            <a:pPr algn="ctr">
              <a:lnSpc>
                <a:spcPts val="15295"/>
              </a:lnSpc>
            </a:pPr>
            <a:r>
              <a:rPr lang="en-US" sz="16275" spc="667">
                <a:solidFill>
                  <a:srgbClr val="63805D"/>
                </a:solidFill>
                <a:latin typeface="Gliker" panose="00000500000000000000"/>
                <a:ea typeface="Gliker" panose="00000500000000000000"/>
                <a:cs typeface="Gliker" panose="00000500000000000000"/>
                <a:sym typeface="Gliker" panose="00000500000000000000"/>
              </a:rPr>
              <a:t>You</a:t>
            </a:r>
            <a:endParaRPr lang="en-US" sz="16275" spc="667">
              <a:solidFill>
                <a:srgbClr val="63805D"/>
              </a:solidFill>
              <a:latin typeface="Gliker" panose="00000500000000000000"/>
              <a:ea typeface="Gliker" panose="00000500000000000000"/>
              <a:cs typeface="Gliker" panose="00000500000000000000"/>
              <a:sym typeface="Gliker" panose="00000500000000000000"/>
            </a:endParaRPr>
          </a:p>
        </p:txBody>
      </p:sp>
      <p:sp>
        <p:nvSpPr>
          <p:cNvPr id="3" name="Freeform 3"/>
          <p:cNvSpPr/>
          <p:nvPr/>
        </p:nvSpPr>
        <p:spPr>
          <a:xfrm rot="-1334418">
            <a:off x="13198113" y="8062279"/>
            <a:ext cx="6479254" cy="5654621"/>
          </a:xfrm>
          <a:custGeom>
            <a:avLst/>
            <a:gdLst/>
            <a:ahLst/>
            <a:cxnLst/>
            <a:rect l="l" t="t" r="r" b="b"/>
            <a:pathLst>
              <a:path w="6479254" h="5654621">
                <a:moveTo>
                  <a:pt x="0" y="0"/>
                </a:moveTo>
                <a:lnTo>
                  <a:pt x="6479253" y="0"/>
                </a:lnTo>
                <a:lnTo>
                  <a:pt x="6479253" y="5654621"/>
                </a:lnTo>
                <a:lnTo>
                  <a:pt x="0" y="5654621"/>
                </a:lnTo>
                <a:lnTo>
                  <a:pt x="0" y="0"/>
                </a:lnTo>
                <a:close/>
              </a:path>
            </a:pathLst>
          </a:custGeom>
          <a:blipFill>
            <a:blip r:embed="rId1">
              <a:extLst>
                <a:ext uri="{96DAC541-7B7A-43D3-8B79-37D633B846F1}">
                  <asvg:svgBlip xmlns:asvg="http://schemas.microsoft.com/office/drawing/2016/SVG/main" r:embed="rId2"/>
                </a:ext>
              </a:extLst>
            </a:blip>
            <a:stretch>
              <a:fillRect/>
            </a:stretch>
          </a:blipFill>
          <a:ln cap="sq">
            <a:noFill/>
            <a:prstDash val="solid"/>
            <a:miter/>
          </a:ln>
        </p:spPr>
      </p:sp>
      <p:sp>
        <p:nvSpPr>
          <p:cNvPr id="4" name="Freeform 4"/>
          <p:cNvSpPr/>
          <p:nvPr/>
        </p:nvSpPr>
        <p:spPr>
          <a:xfrm rot="8431004">
            <a:off x="-2038006" y="7871976"/>
            <a:ext cx="6915363" cy="6035226"/>
          </a:xfrm>
          <a:custGeom>
            <a:avLst/>
            <a:gdLst/>
            <a:ahLst/>
            <a:cxnLst/>
            <a:rect l="l" t="t" r="r" b="b"/>
            <a:pathLst>
              <a:path w="6915363" h="6035226">
                <a:moveTo>
                  <a:pt x="0" y="0"/>
                </a:moveTo>
                <a:lnTo>
                  <a:pt x="6915363" y="0"/>
                </a:lnTo>
                <a:lnTo>
                  <a:pt x="6915363" y="6035226"/>
                </a:lnTo>
                <a:lnTo>
                  <a:pt x="0" y="6035226"/>
                </a:lnTo>
                <a:lnTo>
                  <a:pt x="0" y="0"/>
                </a:lnTo>
                <a:close/>
              </a:path>
            </a:pathLst>
          </a:custGeom>
          <a:blipFill>
            <a:blip r:embed="rId3">
              <a:alphaModFix amt="34000"/>
              <a:extLst>
                <a:ext uri="{96DAC541-7B7A-43D3-8B79-37D633B846F1}">
                  <asvg:svgBlip xmlns:asvg="http://schemas.microsoft.com/office/drawing/2016/SVG/main" r:embed="rId4"/>
                </a:ext>
              </a:extLst>
            </a:blip>
            <a:stretch>
              <a:fillRect/>
            </a:stretch>
          </a:blipFill>
          <a:ln cap="sq">
            <a:noFill/>
            <a:prstDash val="solid"/>
            <a:miter/>
          </a:ln>
        </p:spPr>
      </p:sp>
      <p:sp>
        <p:nvSpPr>
          <p:cNvPr id="5" name="Freeform 5"/>
          <p:cNvSpPr/>
          <p:nvPr/>
        </p:nvSpPr>
        <p:spPr>
          <a:xfrm rot="2608131">
            <a:off x="12677314" y="-3134372"/>
            <a:ext cx="6479254" cy="5654621"/>
          </a:xfrm>
          <a:custGeom>
            <a:avLst/>
            <a:gdLst/>
            <a:ahLst/>
            <a:cxnLst/>
            <a:rect l="l" t="t" r="r" b="b"/>
            <a:pathLst>
              <a:path w="6479254" h="5654621">
                <a:moveTo>
                  <a:pt x="0" y="0"/>
                </a:moveTo>
                <a:lnTo>
                  <a:pt x="6479254" y="0"/>
                </a:lnTo>
                <a:lnTo>
                  <a:pt x="6479254" y="5654622"/>
                </a:lnTo>
                <a:lnTo>
                  <a:pt x="0" y="5654622"/>
                </a:lnTo>
                <a:lnTo>
                  <a:pt x="0" y="0"/>
                </a:lnTo>
                <a:close/>
              </a:path>
            </a:pathLst>
          </a:custGeom>
          <a:blipFill>
            <a:blip r:embed="rId3">
              <a:alphaModFix amt="34000"/>
              <a:extLst>
                <a:ext uri="{96DAC541-7B7A-43D3-8B79-37D633B846F1}">
                  <asvg:svgBlip xmlns:asvg="http://schemas.microsoft.com/office/drawing/2016/SVG/main" r:embed="rId4"/>
                </a:ext>
              </a:extLst>
            </a:blip>
            <a:stretch>
              <a:fillRect/>
            </a:stretch>
          </a:blipFill>
          <a:ln cap="sq">
            <a:noFill/>
            <a:prstDash val="solid"/>
            <a:miter/>
          </a:ln>
        </p:spPr>
      </p:sp>
      <p:sp>
        <p:nvSpPr>
          <p:cNvPr id="6" name="Freeform 6"/>
          <p:cNvSpPr/>
          <p:nvPr/>
        </p:nvSpPr>
        <p:spPr>
          <a:xfrm rot="-1334418" flipH="1" flipV="1">
            <a:off x="-1389366" y="-3447775"/>
            <a:ext cx="6479254" cy="5654621"/>
          </a:xfrm>
          <a:custGeom>
            <a:avLst/>
            <a:gdLst/>
            <a:ahLst/>
            <a:cxnLst/>
            <a:rect l="l" t="t" r="r" b="b"/>
            <a:pathLst>
              <a:path w="6479254" h="5654621">
                <a:moveTo>
                  <a:pt x="6479253" y="5654622"/>
                </a:moveTo>
                <a:lnTo>
                  <a:pt x="0" y="5654622"/>
                </a:lnTo>
                <a:lnTo>
                  <a:pt x="0" y="0"/>
                </a:lnTo>
                <a:lnTo>
                  <a:pt x="6479253" y="0"/>
                </a:lnTo>
                <a:lnTo>
                  <a:pt x="6479253" y="5654622"/>
                </a:lnTo>
                <a:close/>
              </a:path>
            </a:pathLst>
          </a:custGeom>
          <a:blipFill>
            <a:blip r:embed="rId1">
              <a:extLst>
                <a:ext uri="{96DAC541-7B7A-43D3-8B79-37D633B846F1}">
                  <asvg:svgBlip xmlns:asvg="http://schemas.microsoft.com/office/drawing/2016/SVG/main" r:embed="rId2"/>
                </a:ext>
              </a:extLst>
            </a:blip>
            <a:stretch>
              <a:fillRect/>
            </a:stretch>
          </a:blipFill>
          <a:ln cap="sq">
            <a:noFill/>
            <a:prstDash val="solid"/>
            <a:miter/>
          </a:ln>
        </p:spPr>
      </p:sp>
      <p:sp>
        <p:nvSpPr>
          <p:cNvPr id="7" name="Freeform 7"/>
          <p:cNvSpPr/>
          <p:nvPr/>
        </p:nvSpPr>
        <p:spPr>
          <a:xfrm rot="5400000">
            <a:off x="-686193" y="3800996"/>
            <a:ext cx="2274256" cy="1550629"/>
          </a:xfrm>
          <a:custGeom>
            <a:avLst/>
            <a:gdLst/>
            <a:ahLst/>
            <a:cxnLst/>
            <a:rect l="l" t="t" r="r" b="b"/>
            <a:pathLst>
              <a:path w="2274256" h="1550629">
                <a:moveTo>
                  <a:pt x="0" y="0"/>
                </a:moveTo>
                <a:lnTo>
                  <a:pt x="2274256" y="0"/>
                </a:lnTo>
                <a:lnTo>
                  <a:pt x="2274256" y="1550630"/>
                </a:lnTo>
                <a:lnTo>
                  <a:pt x="0" y="155063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rot="5400000" flipV="1">
            <a:off x="16623220" y="5099680"/>
            <a:ext cx="2466436" cy="1681661"/>
          </a:xfrm>
          <a:custGeom>
            <a:avLst/>
            <a:gdLst/>
            <a:ahLst/>
            <a:cxnLst/>
            <a:rect l="l" t="t" r="r" b="b"/>
            <a:pathLst>
              <a:path w="2466436" h="1681661">
                <a:moveTo>
                  <a:pt x="0" y="1681660"/>
                </a:moveTo>
                <a:lnTo>
                  <a:pt x="2466435" y="1681660"/>
                </a:lnTo>
                <a:lnTo>
                  <a:pt x="2466435" y="0"/>
                </a:lnTo>
                <a:lnTo>
                  <a:pt x="0" y="0"/>
                </a:lnTo>
                <a:lnTo>
                  <a:pt x="0" y="168166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rot="-1192617">
            <a:off x="8756185" y="1813764"/>
            <a:ext cx="775631" cy="439994"/>
          </a:xfrm>
          <a:custGeom>
            <a:avLst/>
            <a:gdLst/>
            <a:ahLst/>
            <a:cxnLst/>
            <a:rect l="l" t="t" r="r" b="b"/>
            <a:pathLst>
              <a:path w="775631" h="439994">
                <a:moveTo>
                  <a:pt x="0" y="0"/>
                </a:moveTo>
                <a:lnTo>
                  <a:pt x="775630" y="0"/>
                </a:lnTo>
                <a:lnTo>
                  <a:pt x="775630" y="439994"/>
                </a:lnTo>
                <a:lnTo>
                  <a:pt x="0" y="439994"/>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0" name="Freeform 10"/>
          <p:cNvSpPr/>
          <p:nvPr/>
        </p:nvSpPr>
        <p:spPr>
          <a:xfrm rot="-8419112">
            <a:off x="8947949" y="8384053"/>
            <a:ext cx="480220" cy="272416"/>
          </a:xfrm>
          <a:custGeom>
            <a:avLst/>
            <a:gdLst/>
            <a:ahLst/>
            <a:cxnLst/>
            <a:rect l="l" t="t" r="r" b="b"/>
            <a:pathLst>
              <a:path w="480220" h="272416">
                <a:moveTo>
                  <a:pt x="0" y="0"/>
                </a:moveTo>
                <a:lnTo>
                  <a:pt x="480220" y="0"/>
                </a:lnTo>
                <a:lnTo>
                  <a:pt x="480220" y="272415"/>
                </a:lnTo>
                <a:lnTo>
                  <a:pt x="0" y="27241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1" name="Freeform 11"/>
          <p:cNvSpPr/>
          <p:nvPr/>
        </p:nvSpPr>
        <p:spPr>
          <a:xfrm rot="-537854">
            <a:off x="-239025" y="-975165"/>
            <a:ext cx="6793282" cy="2383824"/>
          </a:xfrm>
          <a:custGeom>
            <a:avLst/>
            <a:gdLst/>
            <a:ahLst/>
            <a:cxnLst/>
            <a:rect l="l" t="t" r="r" b="b"/>
            <a:pathLst>
              <a:path w="6793282" h="2383824">
                <a:moveTo>
                  <a:pt x="0" y="0"/>
                </a:moveTo>
                <a:lnTo>
                  <a:pt x="6793282" y="0"/>
                </a:lnTo>
                <a:lnTo>
                  <a:pt x="6793282" y="2383824"/>
                </a:lnTo>
                <a:lnTo>
                  <a:pt x="0" y="2383824"/>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2" name="Freeform 12"/>
          <p:cNvSpPr/>
          <p:nvPr/>
        </p:nvSpPr>
        <p:spPr>
          <a:xfrm rot="-862129" flipV="1">
            <a:off x="10629758" y="9095088"/>
            <a:ext cx="6793282" cy="2383824"/>
          </a:xfrm>
          <a:custGeom>
            <a:avLst/>
            <a:gdLst/>
            <a:ahLst/>
            <a:cxnLst/>
            <a:rect l="l" t="t" r="r" b="b"/>
            <a:pathLst>
              <a:path w="6793282" h="2383824">
                <a:moveTo>
                  <a:pt x="0" y="2383824"/>
                </a:moveTo>
                <a:lnTo>
                  <a:pt x="6793282" y="2383824"/>
                </a:lnTo>
                <a:lnTo>
                  <a:pt x="6793282" y="0"/>
                </a:lnTo>
                <a:lnTo>
                  <a:pt x="0" y="0"/>
                </a:lnTo>
                <a:lnTo>
                  <a:pt x="0" y="2383824"/>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3" name="Freeform 13"/>
          <p:cNvSpPr/>
          <p:nvPr/>
        </p:nvSpPr>
        <p:spPr>
          <a:xfrm rot="1551876" flipH="1">
            <a:off x="641576" y="6487840"/>
            <a:ext cx="2417370" cy="4581124"/>
          </a:xfrm>
          <a:custGeom>
            <a:avLst/>
            <a:gdLst/>
            <a:ahLst/>
            <a:cxnLst/>
            <a:rect l="l" t="t" r="r" b="b"/>
            <a:pathLst>
              <a:path w="2417370" h="4581124">
                <a:moveTo>
                  <a:pt x="2417369" y="0"/>
                </a:moveTo>
                <a:lnTo>
                  <a:pt x="0" y="0"/>
                </a:lnTo>
                <a:lnTo>
                  <a:pt x="0" y="4581124"/>
                </a:lnTo>
                <a:lnTo>
                  <a:pt x="2417369" y="4581124"/>
                </a:lnTo>
                <a:lnTo>
                  <a:pt x="2417369"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4" name="Freeform 14"/>
          <p:cNvSpPr/>
          <p:nvPr/>
        </p:nvSpPr>
        <p:spPr>
          <a:xfrm rot="1551876" flipV="1">
            <a:off x="15229055" y="-772340"/>
            <a:ext cx="2417370" cy="4581124"/>
          </a:xfrm>
          <a:custGeom>
            <a:avLst/>
            <a:gdLst/>
            <a:ahLst/>
            <a:cxnLst/>
            <a:rect l="l" t="t" r="r" b="b"/>
            <a:pathLst>
              <a:path w="2417370" h="4581124">
                <a:moveTo>
                  <a:pt x="0" y="4581125"/>
                </a:moveTo>
                <a:lnTo>
                  <a:pt x="2417369" y="4581125"/>
                </a:lnTo>
                <a:lnTo>
                  <a:pt x="2417369" y="0"/>
                </a:lnTo>
                <a:lnTo>
                  <a:pt x="0" y="0"/>
                </a:lnTo>
                <a:lnTo>
                  <a:pt x="0" y="4581125"/>
                </a:lnTo>
                <a:close/>
              </a:path>
            </a:pathLst>
          </a:custGeom>
          <a:blipFill>
            <a:blip r:embed="rId13">
              <a:extLst>
                <a:ext uri="{96DAC541-7B7A-43D3-8B79-37D633B846F1}">
                  <asvg:svgBlip xmlns:asvg="http://schemas.microsoft.com/office/drawing/2016/SVG/main" r:embed="rId14"/>
                </a:ext>
              </a:extLst>
            </a:blip>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EF4"/>
        </a:solidFill>
        <a:effectLst/>
      </p:bgPr>
    </p:bg>
    <p:spTree>
      <p:nvGrpSpPr>
        <p:cNvPr id="1" name=""/>
        <p:cNvGrpSpPr/>
        <p:nvPr/>
      </p:nvGrpSpPr>
      <p:grpSpPr>
        <a:xfrm>
          <a:off x="0" y="0"/>
          <a:ext cx="0" cy="0"/>
          <a:chOff x="0" y="0"/>
          <a:chExt cx="0" cy="0"/>
        </a:xfrm>
      </p:grpSpPr>
      <p:sp>
        <p:nvSpPr>
          <p:cNvPr id="2" name="Freeform 2"/>
          <p:cNvSpPr/>
          <p:nvPr/>
        </p:nvSpPr>
        <p:spPr>
          <a:xfrm rot="10519076" flipH="1" flipV="1">
            <a:off x="-1860266" y="-3601206"/>
            <a:ext cx="6915363" cy="6035226"/>
          </a:xfrm>
          <a:custGeom>
            <a:avLst/>
            <a:gdLst/>
            <a:ahLst/>
            <a:cxnLst/>
            <a:rect l="l" t="t" r="r" b="b"/>
            <a:pathLst>
              <a:path w="6915363" h="6035226">
                <a:moveTo>
                  <a:pt x="6915362" y="6035226"/>
                </a:moveTo>
                <a:lnTo>
                  <a:pt x="0" y="6035226"/>
                </a:lnTo>
                <a:lnTo>
                  <a:pt x="0" y="0"/>
                </a:lnTo>
                <a:lnTo>
                  <a:pt x="6915362" y="0"/>
                </a:lnTo>
                <a:lnTo>
                  <a:pt x="6915362" y="6035226"/>
                </a:lnTo>
                <a:close/>
              </a:path>
            </a:pathLst>
          </a:custGeom>
          <a:blipFill>
            <a:blip r:embed="rId1">
              <a:alphaModFix amt="34000"/>
              <a:extLst>
                <a:ext uri="{96DAC541-7B7A-43D3-8B79-37D633B846F1}">
                  <asvg:svgBlip xmlns:asvg="http://schemas.microsoft.com/office/drawing/2016/SVG/main" r:embed="rId2"/>
                </a:ext>
              </a:extLst>
            </a:blip>
            <a:stretch>
              <a:fillRect/>
            </a:stretch>
          </a:blipFill>
          <a:ln cap="sq">
            <a:noFill/>
            <a:prstDash val="solid"/>
            <a:miter/>
          </a:ln>
        </p:spPr>
      </p:sp>
      <p:sp>
        <p:nvSpPr>
          <p:cNvPr id="3" name="Freeform 3"/>
          <p:cNvSpPr/>
          <p:nvPr/>
        </p:nvSpPr>
        <p:spPr>
          <a:xfrm>
            <a:off x="10818179" y="2498220"/>
            <a:ext cx="5648341" cy="5731711"/>
          </a:xfrm>
          <a:custGeom>
            <a:avLst/>
            <a:gdLst/>
            <a:ahLst/>
            <a:cxnLst/>
            <a:rect l="l" t="t" r="r" b="b"/>
            <a:pathLst>
              <a:path w="5648341" h="5731711">
                <a:moveTo>
                  <a:pt x="0" y="0"/>
                </a:moveTo>
                <a:lnTo>
                  <a:pt x="5648341" y="0"/>
                </a:lnTo>
                <a:lnTo>
                  <a:pt x="5648341" y="5731711"/>
                </a:lnTo>
                <a:lnTo>
                  <a:pt x="0" y="5731711"/>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Freeform 6"/>
          <p:cNvSpPr/>
          <p:nvPr/>
        </p:nvSpPr>
        <p:spPr>
          <a:xfrm rot="9674748">
            <a:off x="13690870" y="7809964"/>
            <a:ext cx="6479254" cy="5654621"/>
          </a:xfrm>
          <a:custGeom>
            <a:avLst/>
            <a:gdLst/>
            <a:ahLst/>
            <a:cxnLst/>
            <a:rect l="l" t="t" r="r" b="b"/>
            <a:pathLst>
              <a:path w="6479254" h="5654621">
                <a:moveTo>
                  <a:pt x="0" y="0"/>
                </a:moveTo>
                <a:lnTo>
                  <a:pt x="6479253" y="0"/>
                </a:lnTo>
                <a:lnTo>
                  <a:pt x="6479253" y="5654621"/>
                </a:lnTo>
                <a:lnTo>
                  <a:pt x="0" y="5654621"/>
                </a:lnTo>
                <a:lnTo>
                  <a:pt x="0" y="0"/>
                </a:lnTo>
                <a:close/>
              </a:path>
            </a:pathLst>
          </a:custGeom>
          <a:blipFill>
            <a:blip r:embed="rId1">
              <a:alphaModFix amt="34000"/>
              <a:extLst>
                <a:ext uri="{96DAC541-7B7A-43D3-8B79-37D633B846F1}">
                  <asvg:svgBlip xmlns:asvg="http://schemas.microsoft.com/office/drawing/2016/SVG/main" r:embed="rId2"/>
                </a:ext>
              </a:extLst>
            </a:blip>
            <a:stretch>
              <a:fillRect/>
            </a:stretch>
          </a:blipFill>
          <a:ln cap="sq">
            <a:noFill/>
            <a:prstDash val="solid"/>
            <a:miter/>
          </a:ln>
        </p:spPr>
      </p:sp>
      <p:sp>
        <p:nvSpPr>
          <p:cNvPr id="7" name="TextBox 7"/>
          <p:cNvSpPr txBox="1"/>
          <p:nvPr/>
        </p:nvSpPr>
        <p:spPr>
          <a:xfrm>
            <a:off x="1998567" y="3746221"/>
            <a:ext cx="8109914" cy="3150870"/>
          </a:xfrm>
          <a:prstGeom prst="rect">
            <a:avLst/>
          </a:prstGeom>
        </p:spPr>
        <p:txBody>
          <a:bodyPr lIns="0" tIns="0" rIns="0" bIns="0" rtlCol="0" anchor="t">
            <a:spAutoFit/>
          </a:bodyPr>
          <a:lstStyle/>
          <a:p>
            <a:pPr algn="l">
              <a:lnSpc>
                <a:spcPts val="3510"/>
              </a:lnSpc>
            </a:pPr>
            <a:r>
              <a:rPr lang="en-US" altLang="en-US" sz="2200" spc="27">
                <a:solidFill>
                  <a:srgbClr val="64392D"/>
                </a:solidFill>
                <a:latin typeface="Canva Sans" panose="020B0503030501040103"/>
                <a:ea typeface="Canva Sans" panose="020B0503030501040103"/>
                <a:cs typeface="Canva Sans" panose="020B0503030501040103"/>
                <a:sym typeface="Canva Sans" panose="020B0503030501040103"/>
              </a:rPr>
              <a:t>The Employee Performance Evaluation System is a tool that helps organizations track and review how well employees are doing their jobs. It makes it easier to record work progress, give feedback, and find ways to improve. This system ensures fairness and clarity for both employees and managers. By using this system, companies can support employee growth and make better decisions about promotions and training.</a:t>
            </a:r>
            <a:endParaRPr lang="en-US" sz="2200" spc="231">
              <a:solidFill>
                <a:srgbClr val="63805D"/>
              </a:solidFill>
              <a:latin typeface="Poppins" panose="00000500000000000000"/>
              <a:ea typeface="Poppins" panose="00000500000000000000"/>
              <a:cs typeface="Poppins" panose="00000500000000000000"/>
              <a:sym typeface="Poppins" panose="00000500000000000000"/>
            </a:endParaRPr>
          </a:p>
        </p:txBody>
      </p:sp>
      <p:sp>
        <p:nvSpPr>
          <p:cNvPr id="8" name="Freeform 8"/>
          <p:cNvSpPr/>
          <p:nvPr/>
        </p:nvSpPr>
        <p:spPr>
          <a:xfrm rot="-9331611" flipV="1">
            <a:off x="-2557514" y="7809964"/>
            <a:ext cx="6479254" cy="5654621"/>
          </a:xfrm>
          <a:custGeom>
            <a:avLst/>
            <a:gdLst/>
            <a:ahLst/>
            <a:cxnLst/>
            <a:rect l="l" t="t" r="r" b="b"/>
            <a:pathLst>
              <a:path w="6479254" h="5654621">
                <a:moveTo>
                  <a:pt x="0" y="5654621"/>
                </a:moveTo>
                <a:lnTo>
                  <a:pt x="6479254" y="5654621"/>
                </a:lnTo>
                <a:lnTo>
                  <a:pt x="6479254" y="0"/>
                </a:lnTo>
                <a:lnTo>
                  <a:pt x="0" y="0"/>
                </a:lnTo>
                <a:lnTo>
                  <a:pt x="0" y="5654621"/>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9" name="Freeform 9"/>
          <p:cNvSpPr/>
          <p:nvPr/>
        </p:nvSpPr>
        <p:spPr>
          <a:xfrm rot="-9331611" flipH="1">
            <a:off x="14455219" y="-2976634"/>
            <a:ext cx="6479254" cy="5654621"/>
          </a:xfrm>
          <a:custGeom>
            <a:avLst/>
            <a:gdLst/>
            <a:ahLst/>
            <a:cxnLst/>
            <a:rect l="l" t="t" r="r" b="b"/>
            <a:pathLst>
              <a:path w="6479254" h="5654621">
                <a:moveTo>
                  <a:pt x="6479254" y="0"/>
                </a:moveTo>
                <a:lnTo>
                  <a:pt x="0" y="0"/>
                </a:lnTo>
                <a:lnTo>
                  <a:pt x="0" y="5654622"/>
                </a:lnTo>
                <a:lnTo>
                  <a:pt x="6479254" y="5654622"/>
                </a:lnTo>
                <a:lnTo>
                  <a:pt x="6479254"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10" name="Freeform 10"/>
          <p:cNvSpPr/>
          <p:nvPr/>
        </p:nvSpPr>
        <p:spPr>
          <a:xfrm rot="2796361">
            <a:off x="9642115" y="1612679"/>
            <a:ext cx="932731" cy="529113"/>
          </a:xfrm>
          <a:custGeom>
            <a:avLst/>
            <a:gdLst/>
            <a:ahLst/>
            <a:cxnLst/>
            <a:rect l="l" t="t" r="r" b="b"/>
            <a:pathLst>
              <a:path w="932731" h="529113">
                <a:moveTo>
                  <a:pt x="0" y="0"/>
                </a:moveTo>
                <a:lnTo>
                  <a:pt x="932731" y="0"/>
                </a:lnTo>
                <a:lnTo>
                  <a:pt x="932731" y="529113"/>
                </a:lnTo>
                <a:lnTo>
                  <a:pt x="0" y="52911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1" name="TextBox 11"/>
          <p:cNvSpPr txBox="1"/>
          <p:nvPr/>
        </p:nvSpPr>
        <p:spPr>
          <a:xfrm>
            <a:off x="2241129" y="2552812"/>
            <a:ext cx="7624790" cy="867410"/>
          </a:xfrm>
          <a:prstGeom prst="rect">
            <a:avLst/>
          </a:prstGeom>
        </p:spPr>
        <p:txBody>
          <a:bodyPr lIns="0" tIns="0" rIns="0" bIns="0" rtlCol="0" anchor="t">
            <a:spAutoFit/>
          </a:bodyPr>
          <a:lstStyle/>
          <a:p>
            <a:pPr algn="ctr">
              <a:lnSpc>
                <a:spcPts val="6765"/>
              </a:lnSpc>
            </a:pPr>
            <a:r>
              <a:rPr lang="en-US" sz="5500" b="1" spc="692">
                <a:solidFill>
                  <a:srgbClr val="63805D"/>
                </a:solidFill>
                <a:latin typeface="Gliker Bold" panose="00000800000000000000"/>
                <a:ea typeface="Gliker Bold" panose="00000800000000000000"/>
                <a:cs typeface="Gliker Bold" panose="00000800000000000000"/>
                <a:sym typeface="Gliker Bold" panose="00000800000000000000"/>
              </a:rPr>
              <a:t>INTRODUCTION</a:t>
            </a:r>
            <a:endParaRPr lang="en-US" sz="5500" b="1" spc="692">
              <a:solidFill>
                <a:srgbClr val="63805D"/>
              </a:solidFill>
              <a:latin typeface="Gliker Bold" panose="00000800000000000000"/>
              <a:ea typeface="Gliker Bold" panose="00000800000000000000"/>
              <a:cs typeface="Gliker Bold" panose="00000800000000000000"/>
              <a:sym typeface="Gliker Bold" panose="00000800000000000000"/>
            </a:endParaRPr>
          </a:p>
        </p:txBody>
      </p:sp>
      <p:sp>
        <p:nvSpPr>
          <p:cNvPr id="12" name="Freeform 12"/>
          <p:cNvSpPr/>
          <p:nvPr/>
        </p:nvSpPr>
        <p:spPr>
          <a:xfrm rot="-1866634">
            <a:off x="8297384" y="9075700"/>
            <a:ext cx="643783" cy="365200"/>
          </a:xfrm>
          <a:custGeom>
            <a:avLst/>
            <a:gdLst/>
            <a:ahLst/>
            <a:cxnLst/>
            <a:rect l="l" t="t" r="r" b="b"/>
            <a:pathLst>
              <a:path w="643783" h="365200">
                <a:moveTo>
                  <a:pt x="0" y="0"/>
                </a:moveTo>
                <a:lnTo>
                  <a:pt x="643783" y="0"/>
                </a:lnTo>
                <a:lnTo>
                  <a:pt x="643783" y="365200"/>
                </a:lnTo>
                <a:lnTo>
                  <a:pt x="0" y="3652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3" name="Freeform 13"/>
          <p:cNvSpPr/>
          <p:nvPr/>
        </p:nvSpPr>
        <p:spPr>
          <a:xfrm rot="5400000">
            <a:off x="-883743" y="4453232"/>
            <a:ext cx="2274256" cy="1550629"/>
          </a:xfrm>
          <a:custGeom>
            <a:avLst/>
            <a:gdLst/>
            <a:ahLst/>
            <a:cxnLst/>
            <a:rect l="l" t="t" r="r" b="b"/>
            <a:pathLst>
              <a:path w="2274256" h="1550629">
                <a:moveTo>
                  <a:pt x="0" y="0"/>
                </a:moveTo>
                <a:lnTo>
                  <a:pt x="2274257" y="0"/>
                </a:lnTo>
                <a:lnTo>
                  <a:pt x="2274257" y="1550629"/>
                </a:lnTo>
                <a:lnTo>
                  <a:pt x="0" y="1550629"/>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4" name="Freeform 14"/>
          <p:cNvSpPr/>
          <p:nvPr/>
        </p:nvSpPr>
        <p:spPr>
          <a:xfrm rot="5400000" flipV="1">
            <a:off x="16866913" y="4378653"/>
            <a:ext cx="2466436" cy="1681661"/>
          </a:xfrm>
          <a:custGeom>
            <a:avLst/>
            <a:gdLst/>
            <a:ahLst/>
            <a:cxnLst/>
            <a:rect l="l" t="t" r="r" b="b"/>
            <a:pathLst>
              <a:path w="2466436" h="1681661">
                <a:moveTo>
                  <a:pt x="0" y="1681661"/>
                </a:moveTo>
                <a:lnTo>
                  <a:pt x="2466435" y="1681661"/>
                </a:lnTo>
                <a:lnTo>
                  <a:pt x="2466435" y="0"/>
                </a:lnTo>
                <a:lnTo>
                  <a:pt x="0" y="0"/>
                </a:lnTo>
                <a:lnTo>
                  <a:pt x="0" y="1681661"/>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5" name="Freeform 15"/>
          <p:cNvSpPr/>
          <p:nvPr/>
        </p:nvSpPr>
        <p:spPr>
          <a:xfrm rot="-278654" flipH="1" flipV="1">
            <a:off x="-1398074" y="8787321"/>
            <a:ext cx="6793282" cy="2383824"/>
          </a:xfrm>
          <a:custGeom>
            <a:avLst/>
            <a:gdLst/>
            <a:ahLst/>
            <a:cxnLst/>
            <a:rect l="l" t="t" r="r" b="b"/>
            <a:pathLst>
              <a:path w="6793282" h="2383824">
                <a:moveTo>
                  <a:pt x="6793282" y="2383824"/>
                </a:moveTo>
                <a:lnTo>
                  <a:pt x="0" y="2383824"/>
                </a:lnTo>
                <a:lnTo>
                  <a:pt x="0" y="0"/>
                </a:lnTo>
                <a:lnTo>
                  <a:pt x="6793282" y="0"/>
                </a:lnTo>
                <a:lnTo>
                  <a:pt x="6793282" y="2383824"/>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6" name="Freeform 16"/>
          <p:cNvSpPr/>
          <p:nvPr/>
        </p:nvSpPr>
        <p:spPr>
          <a:xfrm rot="-278654">
            <a:off x="12935223" y="-512560"/>
            <a:ext cx="6793282" cy="2383824"/>
          </a:xfrm>
          <a:custGeom>
            <a:avLst/>
            <a:gdLst/>
            <a:ahLst/>
            <a:cxnLst/>
            <a:rect l="l" t="t" r="r" b="b"/>
            <a:pathLst>
              <a:path w="6793282" h="2383824">
                <a:moveTo>
                  <a:pt x="0" y="0"/>
                </a:moveTo>
                <a:lnTo>
                  <a:pt x="6793281" y="0"/>
                </a:lnTo>
                <a:lnTo>
                  <a:pt x="6793281" y="2383825"/>
                </a:lnTo>
                <a:lnTo>
                  <a:pt x="0" y="2383825"/>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7" name="Freeform 17"/>
          <p:cNvSpPr/>
          <p:nvPr/>
        </p:nvSpPr>
        <p:spPr>
          <a:xfrm rot="9160730">
            <a:off x="415034" y="-815693"/>
            <a:ext cx="2134933" cy="4045881"/>
          </a:xfrm>
          <a:custGeom>
            <a:avLst/>
            <a:gdLst/>
            <a:ahLst/>
            <a:cxnLst/>
            <a:rect l="l" t="t" r="r" b="b"/>
            <a:pathLst>
              <a:path w="2134933" h="4045881">
                <a:moveTo>
                  <a:pt x="0" y="0"/>
                </a:moveTo>
                <a:lnTo>
                  <a:pt x="2134932" y="0"/>
                </a:lnTo>
                <a:lnTo>
                  <a:pt x="2134932" y="4045881"/>
                </a:lnTo>
                <a:lnTo>
                  <a:pt x="0" y="4045881"/>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18" name="Freeform 18"/>
          <p:cNvSpPr/>
          <p:nvPr/>
        </p:nvSpPr>
        <p:spPr>
          <a:xfrm rot="8824776" flipH="1" flipV="1">
            <a:off x="15647459" y="7275840"/>
            <a:ext cx="2092210" cy="3964919"/>
          </a:xfrm>
          <a:custGeom>
            <a:avLst/>
            <a:gdLst/>
            <a:ahLst/>
            <a:cxnLst/>
            <a:rect l="l" t="t" r="r" b="b"/>
            <a:pathLst>
              <a:path w="2092210" h="3964919">
                <a:moveTo>
                  <a:pt x="2092210" y="3964920"/>
                </a:moveTo>
                <a:lnTo>
                  <a:pt x="0" y="3964920"/>
                </a:lnTo>
                <a:lnTo>
                  <a:pt x="0" y="0"/>
                </a:lnTo>
                <a:lnTo>
                  <a:pt x="2092210" y="0"/>
                </a:lnTo>
                <a:lnTo>
                  <a:pt x="2092210" y="396492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19" name="Freeform 4"/>
          <p:cNvSpPr/>
          <p:nvPr/>
        </p:nvSpPr>
        <p:spPr>
          <a:xfrm>
            <a:off x="10591800" y="2628900"/>
            <a:ext cx="6002655" cy="5107940"/>
          </a:xfrm>
          <a:custGeom>
            <a:avLst/>
            <a:gdLst/>
            <a:ahLst/>
            <a:cxnLst/>
            <a:rect l="l" t="t" r="r" b="b"/>
            <a:pathLst>
              <a:path w="9083213" h="6525018">
                <a:moveTo>
                  <a:pt x="0" y="0"/>
                </a:moveTo>
                <a:lnTo>
                  <a:pt x="9083213" y="0"/>
                </a:lnTo>
                <a:lnTo>
                  <a:pt x="9083213" y="6525018"/>
                </a:lnTo>
                <a:lnTo>
                  <a:pt x="0" y="6525018"/>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EF4"/>
        </a:solidFill>
        <a:effectLst/>
      </p:bgPr>
    </p:bg>
    <p:spTree>
      <p:nvGrpSpPr>
        <p:cNvPr id="1" name=""/>
        <p:cNvGrpSpPr/>
        <p:nvPr/>
      </p:nvGrpSpPr>
      <p:grpSpPr>
        <a:xfrm>
          <a:off x="0" y="0"/>
          <a:ext cx="0" cy="0"/>
          <a:chOff x="0" y="0"/>
          <a:chExt cx="0" cy="0"/>
        </a:xfrm>
      </p:grpSpPr>
      <p:sp>
        <p:nvSpPr>
          <p:cNvPr id="2" name="Freeform 2"/>
          <p:cNvSpPr/>
          <p:nvPr/>
        </p:nvSpPr>
        <p:spPr>
          <a:xfrm rot="10519076" flipH="1" flipV="1">
            <a:off x="-1860266" y="-3601206"/>
            <a:ext cx="6915363" cy="6035226"/>
          </a:xfrm>
          <a:custGeom>
            <a:avLst/>
            <a:gdLst/>
            <a:ahLst/>
            <a:cxnLst/>
            <a:rect l="l" t="t" r="r" b="b"/>
            <a:pathLst>
              <a:path w="6915363" h="6035226">
                <a:moveTo>
                  <a:pt x="6915362" y="6035226"/>
                </a:moveTo>
                <a:lnTo>
                  <a:pt x="0" y="6035226"/>
                </a:lnTo>
                <a:lnTo>
                  <a:pt x="0" y="0"/>
                </a:lnTo>
                <a:lnTo>
                  <a:pt x="6915362" y="0"/>
                </a:lnTo>
                <a:lnTo>
                  <a:pt x="6915362" y="6035226"/>
                </a:lnTo>
                <a:close/>
              </a:path>
            </a:pathLst>
          </a:custGeom>
          <a:blipFill>
            <a:blip r:embed="rId1">
              <a:alphaModFix amt="34000"/>
              <a:extLst>
                <a:ext uri="{96DAC541-7B7A-43D3-8B79-37D633B846F1}">
                  <asvg:svgBlip xmlns:asvg="http://schemas.microsoft.com/office/drawing/2016/SVG/main" r:embed="rId2"/>
                </a:ext>
              </a:extLst>
            </a:blip>
            <a:stretch>
              <a:fillRect/>
            </a:stretch>
          </a:blipFill>
          <a:ln cap="sq">
            <a:noFill/>
            <a:prstDash val="solid"/>
            <a:miter/>
          </a:ln>
        </p:spPr>
      </p:sp>
      <p:sp>
        <p:nvSpPr>
          <p:cNvPr id="3" name="Freeform 3"/>
          <p:cNvSpPr/>
          <p:nvPr/>
        </p:nvSpPr>
        <p:spPr>
          <a:xfrm>
            <a:off x="9411335" y="4064000"/>
            <a:ext cx="3528695" cy="3906520"/>
          </a:xfrm>
          <a:custGeom>
            <a:avLst/>
            <a:gdLst/>
            <a:ahLst/>
            <a:cxnLst/>
            <a:rect l="l" t="t" r="r" b="b"/>
            <a:pathLst>
              <a:path w="4501059" h="3886043">
                <a:moveTo>
                  <a:pt x="0" y="0"/>
                </a:moveTo>
                <a:lnTo>
                  <a:pt x="4501059" y="0"/>
                </a:lnTo>
                <a:lnTo>
                  <a:pt x="4501059" y="3886043"/>
                </a:lnTo>
                <a:lnTo>
                  <a:pt x="0" y="3886043"/>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4" name="Freeform 4"/>
          <p:cNvSpPr/>
          <p:nvPr/>
        </p:nvSpPr>
        <p:spPr>
          <a:xfrm rot="9674748">
            <a:off x="13690870" y="7809964"/>
            <a:ext cx="6479254" cy="5654621"/>
          </a:xfrm>
          <a:custGeom>
            <a:avLst/>
            <a:gdLst/>
            <a:ahLst/>
            <a:cxnLst/>
            <a:rect l="l" t="t" r="r" b="b"/>
            <a:pathLst>
              <a:path w="6479254" h="5654621">
                <a:moveTo>
                  <a:pt x="0" y="0"/>
                </a:moveTo>
                <a:lnTo>
                  <a:pt x="6479253" y="0"/>
                </a:lnTo>
                <a:lnTo>
                  <a:pt x="6479253" y="5654621"/>
                </a:lnTo>
                <a:lnTo>
                  <a:pt x="0" y="5654621"/>
                </a:lnTo>
                <a:lnTo>
                  <a:pt x="0" y="0"/>
                </a:lnTo>
                <a:close/>
              </a:path>
            </a:pathLst>
          </a:custGeom>
          <a:blipFill>
            <a:blip r:embed="rId1">
              <a:alphaModFix amt="34000"/>
              <a:extLst>
                <a:ext uri="{96DAC541-7B7A-43D3-8B79-37D633B846F1}">
                  <asvg:svgBlip xmlns:asvg="http://schemas.microsoft.com/office/drawing/2016/SVG/main" r:embed="rId2"/>
                </a:ext>
              </a:extLst>
            </a:blip>
            <a:stretch>
              <a:fillRect/>
            </a:stretch>
          </a:blipFill>
          <a:ln cap="sq">
            <a:noFill/>
            <a:prstDash val="solid"/>
            <a:miter/>
          </a:ln>
        </p:spPr>
      </p:sp>
      <p:sp>
        <p:nvSpPr>
          <p:cNvPr id="5" name="Freeform 5"/>
          <p:cNvSpPr/>
          <p:nvPr/>
        </p:nvSpPr>
        <p:spPr>
          <a:xfrm>
            <a:off x="1093470" y="4064000"/>
            <a:ext cx="3528695" cy="3906520"/>
          </a:xfrm>
          <a:custGeom>
            <a:avLst/>
            <a:gdLst/>
            <a:ahLst/>
            <a:cxnLst/>
            <a:rect l="l" t="t" r="r" b="b"/>
            <a:pathLst>
              <a:path w="4501059" h="3886043">
                <a:moveTo>
                  <a:pt x="0" y="0"/>
                </a:moveTo>
                <a:lnTo>
                  <a:pt x="4501059" y="0"/>
                </a:lnTo>
                <a:lnTo>
                  <a:pt x="4501059" y="3886043"/>
                </a:lnTo>
                <a:lnTo>
                  <a:pt x="0" y="3886043"/>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6" name="Freeform 6"/>
          <p:cNvSpPr/>
          <p:nvPr/>
        </p:nvSpPr>
        <p:spPr>
          <a:xfrm rot="-9331611" flipV="1">
            <a:off x="-2557514" y="7809964"/>
            <a:ext cx="6479254" cy="5654621"/>
          </a:xfrm>
          <a:custGeom>
            <a:avLst/>
            <a:gdLst/>
            <a:ahLst/>
            <a:cxnLst/>
            <a:rect l="l" t="t" r="r" b="b"/>
            <a:pathLst>
              <a:path w="6479254" h="5654621">
                <a:moveTo>
                  <a:pt x="0" y="5654621"/>
                </a:moveTo>
                <a:lnTo>
                  <a:pt x="6479254" y="5654621"/>
                </a:lnTo>
                <a:lnTo>
                  <a:pt x="6479254" y="0"/>
                </a:lnTo>
                <a:lnTo>
                  <a:pt x="0" y="0"/>
                </a:lnTo>
                <a:lnTo>
                  <a:pt x="0" y="5654621"/>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7" name="Freeform 7"/>
          <p:cNvSpPr/>
          <p:nvPr/>
        </p:nvSpPr>
        <p:spPr>
          <a:xfrm rot="-9331611" flipH="1">
            <a:off x="14455219" y="-2976634"/>
            <a:ext cx="6479254" cy="5654621"/>
          </a:xfrm>
          <a:custGeom>
            <a:avLst/>
            <a:gdLst/>
            <a:ahLst/>
            <a:cxnLst/>
            <a:rect l="l" t="t" r="r" b="b"/>
            <a:pathLst>
              <a:path w="6479254" h="5654621">
                <a:moveTo>
                  <a:pt x="6479254" y="0"/>
                </a:moveTo>
                <a:lnTo>
                  <a:pt x="0" y="0"/>
                </a:lnTo>
                <a:lnTo>
                  <a:pt x="0" y="5654622"/>
                </a:lnTo>
                <a:lnTo>
                  <a:pt x="6479254" y="5654622"/>
                </a:lnTo>
                <a:lnTo>
                  <a:pt x="6479254"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8" name="Freeform 8"/>
          <p:cNvSpPr/>
          <p:nvPr/>
        </p:nvSpPr>
        <p:spPr>
          <a:xfrm rot="-278654">
            <a:off x="12935223" y="-512560"/>
            <a:ext cx="6793282" cy="2383824"/>
          </a:xfrm>
          <a:custGeom>
            <a:avLst/>
            <a:gdLst/>
            <a:ahLst/>
            <a:cxnLst/>
            <a:rect l="l" t="t" r="r" b="b"/>
            <a:pathLst>
              <a:path w="6793282" h="2383824">
                <a:moveTo>
                  <a:pt x="0" y="0"/>
                </a:moveTo>
                <a:lnTo>
                  <a:pt x="6793281" y="0"/>
                </a:lnTo>
                <a:lnTo>
                  <a:pt x="6793281" y="2383825"/>
                </a:lnTo>
                <a:lnTo>
                  <a:pt x="0" y="2383825"/>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rot="2565045">
            <a:off x="5610298" y="1050069"/>
            <a:ext cx="718645" cy="407668"/>
          </a:xfrm>
          <a:custGeom>
            <a:avLst/>
            <a:gdLst/>
            <a:ahLst/>
            <a:cxnLst/>
            <a:rect l="l" t="t" r="r" b="b"/>
            <a:pathLst>
              <a:path w="718645" h="407668">
                <a:moveTo>
                  <a:pt x="0" y="0"/>
                </a:moveTo>
                <a:lnTo>
                  <a:pt x="718645" y="0"/>
                </a:lnTo>
                <a:lnTo>
                  <a:pt x="718645" y="407668"/>
                </a:lnTo>
                <a:lnTo>
                  <a:pt x="0" y="407668"/>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0" name="Freeform 10"/>
          <p:cNvSpPr/>
          <p:nvPr/>
        </p:nvSpPr>
        <p:spPr>
          <a:xfrm rot="-1781110">
            <a:off x="8452033" y="9075700"/>
            <a:ext cx="643783" cy="365200"/>
          </a:xfrm>
          <a:custGeom>
            <a:avLst/>
            <a:gdLst/>
            <a:ahLst/>
            <a:cxnLst/>
            <a:rect l="l" t="t" r="r" b="b"/>
            <a:pathLst>
              <a:path w="643783" h="365200">
                <a:moveTo>
                  <a:pt x="0" y="0"/>
                </a:moveTo>
                <a:lnTo>
                  <a:pt x="643782" y="0"/>
                </a:lnTo>
                <a:lnTo>
                  <a:pt x="643782" y="365200"/>
                </a:lnTo>
                <a:lnTo>
                  <a:pt x="0" y="3652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1" name="Freeform 11"/>
          <p:cNvSpPr/>
          <p:nvPr/>
        </p:nvSpPr>
        <p:spPr>
          <a:xfrm rot="5400000">
            <a:off x="-883743" y="4511479"/>
            <a:ext cx="2274256" cy="1550629"/>
          </a:xfrm>
          <a:custGeom>
            <a:avLst/>
            <a:gdLst/>
            <a:ahLst/>
            <a:cxnLst/>
            <a:rect l="l" t="t" r="r" b="b"/>
            <a:pathLst>
              <a:path w="2274256" h="1550629">
                <a:moveTo>
                  <a:pt x="0" y="0"/>
                </a:moveTo>
                <a:lnTo>
                  <a:pt x="2274257" y="0"/>
                </a:lnTo>
                <a:lnTo>
                  <a:pt x="2274257" y="1550629"/>
                </a:lnTo>
                <a:lnTo>
                  <a:pt x="0" y="1550629"/>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2" name="Freeform 12"/>
          <p:cNvSpPr/>
          <p:nvPr/>
        </p:nvSpPr>
        <p:spPr>
          <a:xfrm rot="5400000" flipV="1">
            <a:off x="16866913" y="4263201"/>
            <a:ext cx="2466436" cy="1681661"/>
          </a:xfrm>
          <a:custGeom>
            <a:avLst/>
            <a:gdLst/>
            <a:ahLst/>
            <a:cxnLst/>
            <a:rect l="l" t="t" r="r" b="b"/>
            <a:pathLst>
              <a:path w="2466436" h="1681661">
                <a:moveTo>
                  <a:pt x="0" y="1681661"/>
                </a:moveTo>
                <a:lnTo>
                  <a:pt x="2466435" y="1681661"/>
                </a:lnTo>
                <a:lnTo>
                  <a:pt x="2466435" y="0"/>
                </a:lnTo>
                <a:lnTo>
                  <a:pt x="0" y="0"/>
                </a:lnTo>
                <a:lnTo>
                  <a:pt x="0" y="1681661"/>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6" name="Freeform 16"/>
          <p:cNvSpPr/>
          <p:nvPr/>
        </p:nvSpPr>
        <p:spPr>
          <a:xfrm rot="7137753">
            <a:off x="12555255" y="1796825"/>
            <a:ext cx="402524" cy="228341"/>
          </a:xfrm>
          <a:custGeom>
            <a:avLst/>
            <a:gdLst/>
            <a:ahLst/>
            <a:cxnLst/>
            <a:rect l="l" t="t" r="r" b="b"/>
            <a:pathLst>
              <a:path w="402524" h="228341">
                <a:moveTo>
                  <a:pt x="0" y="0"/>
                </a:moveTo>
                <a:lnTo>
                  <a:pt x="402524" y="0"/>
                </a:lnTo>
                <a:lnTo>
                  <a:pt x="402524" y="228340"/>
                </a:lnTo>
                <a:lnTo>
                  <a:pt x="0" y="228340"/>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7" name="Freeform 17"/>
          <p:cNvSpPr/>
          <p:nvPr/>
        </p:nvSpPr>
        <p:spPr>
          <a:xfrm rot="-278654" flipH="1" flipV="1">
            <a:off x="-1398074" y="8787321"/>
            <a:ext cx="6793282" cy="2383824"/>
          </a:xfrm>
          <a:custGeom>
            <a:avLst/>
            <a:gdLst/>
            <a:ahLst/>
            <a:cxnLst/>
            <a:rect l="l" t="t" r="r" b="b"/>
            <a:pathLst>
              <a:path w="6793282" h="2383824">
                <a:moveTo>
                  <a:pt x="6793282" y="2383824"/>
                </a:moveTo>
                <a:lnTo>
                  <a:pt x="0" y="2383824"/>
                </a:lnTo>
                <a:lnTo>
                  <a:pt x="0" y="0"/>
                </a:lnTo>
                <a:lnTo>
                  <a:pt x="6793282" y="0"/>
                </a:lnTo>
                <a:lnTo>
                  <a:pt x="6793282" y="2383824"/>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8" name="Freeform 18"/>
          <p:cNvSpPr/>
          <p:nvPr/>
        </p:nvSpPr>
        <p:spPr>
          <a:xfrm rot="9160730">
            <a:off x="415034" y="-815693"/>
            <a:ext cx="2134933" cy="4045881"/>
          </a:xfrm>
          <a:custGeom>
            <a:avLst/>
            <a:gdLst/>
            <a:ahLst/>
            <a:cxnLst/>
            <a:rect l="l" t="t" r="r" b="b"/>
            <a:pathLst>
              <a:path w="2134933" h="4045881">
                <a:moveTo>
                  <a:pt x="0" y="0"/>
                </a:moveTo>
                <a:lnTo>
                  <a:pt x="2134932" y="0"/>
                </a:lnTo>
                <a:lnTo>
                  <a:pt x="2134932" y="4045881"/>
                </a:lnTo>
                <a:lnTo>
                  <a:pt x="0" y="4045881"/>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19" name="Freeform 19"/>
          <p:cNvSpPr/>
          <p:nvPr/>
        </p:nvSpPr>
        <p:spPr>
          <a:xfrm rot="8824776" flipH="1" flipV="1">
            <a:off x="15647459" y="7275840"/>
            <a:ext cx="2092210" cy="3964919"/>
          </a:xfrm>
          <a:custGeom>
            <a:avLst/>
            <a:gdLst/>
            <a:ahLst/>
            <a:cxnLst/>
            <a:rect l="l" t="t" r="r" b="b"/>
            <a:pathLst>
              <a:path w="2092210" h="3964919">
                <a:moveTo>
                  <a:pt x="2092210" y="3964920"/>
                </a:moveTo>
                <a:lnTo>
                  <a:pt x="0" y="3964920"/>
                </a:lnTo>
                <a:lnTo>
                  <a:pt x="0" y="0"/>
                </a:lnTo>
                <a:lnTo>
                  <a:pt x="2092210" y="0"/>
                </a:lnTo>
                <a:lnTo>
                  <a:pt x="2092210" y="396492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20" name="TextBox 20"/>
          <p:cNvSpPr txBox="1"/>
          <p:nvPr/>
        </p:nvSpPr>
        <p:spPr>
          <a:xfrm>
            <a:off x="1371600" y="5261610"/>
            <a:ext cx="2952115" cy="1310640"/>
          </a:xfrm>
          <a:prstGeom prst="rect">
            <a:avLst/>
          </a:prstGeom>
        </p:spPr>
        <p:txBody>
          <a:bodyPr lIns="0" tIns="0" rIns="0" bIns="0" rtlCol="0" anchor="t">
            <a:noAutofit/>
          </a:bodyPr>
          <a:lstStyle/>
          <a:p>
            <a:pPr algn="l">
              <a:lnSpc>
                <a:spcPts val="2390"/>
              </a:lnSpc>
              <a:spcBef>
                <a:spcPct val="0"/>
              </a:spcBef>
            </a:pPr>
            <a:r>
              <a:rPr lang="en-US" altLang="en-US" sz="1710" spc="179">
                <a:solidFill>
                  <a:schemeClr val="tx1"/>
                </a:solidFill>
                <a:latin typeface="Poppins" panose="00000500000000000000"/>
                <a:ea typeface="Poppins" panose="00000500000000000000"/>
                <a:cs typeface="Poppins" panose="00000500000000000000"/>
                <a:sym typeface="Poppins" panose="00000500000000000000"/>
              </a:rPr>
              <a:t>The system allows users to create and save new employee performance records.</a:t>
            </a:r>
            <a:r>
              <a:rPr lang="en-US" sz="1710" spc="179">
                <a:solidFill>
                  <a:schemeClr val="tx1"/>
                </a:solidFill>
                <a:latin typeface="Poppins" panose="00000500000000000000"/>
                <a:ea typeface="Poppins" panose="00000500000000000000"/>
                <a:cs typeface="Poppins" panose="00000500000000000000"/>
                <a:sym typeface="Poppins" panose="00000500000000000000"/>
              </a:rPr>
              <a:t> </a:t>
            </a:r>
            <a:endParaRPr lang="en-US" sz="1710" spc="179">
              <a:solidFill>
                <a:schemeClr val="tx1"/>
              </a:solidFill>
              <a:latin typeface="Poppins" panose="00000500000000000000"/>
              <a:ea typeface="Poppins" panose="00000500000000000000"/>
              <a:cs typeface="Poppins" panose="00000500000000000000"/>
              <a:sym typeface="Poppins" panose="00000500000000000000"/>
            </a:endParaRPr>
          </a:p>
        </p:txBody>
      </p:sp>
      <p:sp>
        <p:nvSpPr>
          <p:cNvPr id="21" name="TextBox 21"/>
          <p:cNvSpPr txBox="1"/>
          <p:nvPr/>
        </p:nvSpPr>
        <p:spPr>
          <a:xfrm>
            <a:off x="5236845" y="1792605"/>
            <a:ext cx="7285990" cy="867410"/>
          </a:xfrm>
          <a:prstGeom prst="rect">
            <a:avLst/>
          </a:prstGeom>
        </p:spPr>
        <p:txBody>
          <a:bodyPr wrap="square" lIns="0" tIns="0" rIns="0" bIns="0" rtlCol="0" anchor="t">
            <a:spAutoFit/>
          </a:bodyPr>
          <a:lstStyle/>
          <a:p>
            <a:pPr algn="ctr">
              <a:lnSpc>
                <a:spcPts val="6765"/>
              </a:lnSpc>
            </a:pPr>
            <a:r>
              <a:rPr lang="en-US" sz="5500" b="1" spc="692">
                <a:solidFill>
                  <a:srgbClr val="63805D"/>
                </a:solidFill>
                <a:latin typeface="Gliker Bold" panose="00000800000000000000"/>
                <a:ea typeface="Gliker Bold" panose="00000800000000000000"/>
                <a:cs typeface="Gliker Bold" panose="00000800000000000000"/>
                <a:sym typeface="Gliker Bold" panose="00000800000000000000"/>
              </a:rPr>
              <a:t>MAIN FEATURES</a:t>
            </a:r>
            <a:endParaRPr lang="en-US" sz="5500" b="1" spc="692">
              <a:solidFill>
                <a:srgbClr val="63805D"/>
              </a:solidFill>
              <a:latin typeface="Gliker Bold" panose="00000800000000000000"/>
              <a:ea typeface="Gliker Bold" panose="00000800000000000000"/>
              <a:cs typeface="Gliker Bold" panose="00000800000000000000"/>
              <a:sym typeface="Gliker Bold" panose="00000800000000000000"/>
            </a:endParaRPr>
          </a:p>
        </p:txBody>
      </p:sp>
      <p:sp>
        <p:nvSpPr>
          <p:cNvPr id="22" name="Freeform 22"/>
          <p:cNvSpPr/>
          <p:nvPr/>
        </p:nvSpPr>
        <p:spPr>
          <a:xfrm>
            <a:off x="5181600" y="4064000"/>
            <a:ext cx="3528695" cy="3906520"/>
          </a:xfrm>
          <a:custGeom>
            <a:avLst/>
            <a:gdLst/>
            <a:ahLst/>
            <a:cxnLst/>
            <a:rect l="l" t="t" r="r" b="b"/>
            <a:pathLst>
              <a:path w="4501059" h="3886043">
                <a:moveTo>
                  <a:pt x="0" y="0"/>
                </a:moveTo>
                <a:lnTo>
                  <a:pt x="4501058" y="0"/>
                </a:lnTo>
                <a:lnTo>
                  <a:pt x="4501058" y="3886043"/>
                </a:lnTo>
                <a:lnTo>
                  <a:pt x="0" y="3886043"/>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pic>
        <p:nvPicPr>
          <p:cNvPr id="31" name="Picture 30" descr="C:/Users/Chris/Downloads/folder_5082671.pngfolder_5082671"/>
          <p:cNvPicPr>
            <a:picLocks noChangeAspect="1"/>
          </p:cNvPicPr>
          <p:nvPr/>
        </p:nvPicPr>
        <p:blipFill>
          <a:blip r:embed="rId17"/>
          <a:srcRect t="34" b="34"/>
          <a:stretch>
            <a:fillRect/>
          </a:stretch>
        </p:blipFill>
        <p:spPr>
          <a:xfrm>
            <a:off x="1334135" y="3521710"/>
            <a:ext cx="924560" cy="924560"/>
          </a:xfrm>
          <a:prstGeom prst="rect">
            <a:avLst/>
          </a:prstGeom>
        </p:spPr>
      </p:pic>
      <p:sp>
        <p:nvSpPr>
          <p:cNvPr id="32" name="TextBox 20"/>
          <p:cNvSpPr txBox="1"/>
          <p:nvPr/>
        </p:nvSpPr>
        <p:spPr>
          <a:xfrm>
            <a:off x="1551940" y="4745355"/>
            <a:ext cx="2656840" cy="445135"/>
          </a:xfrm>
          <a:prstGeom prst="rect">
            <a:avLst/>
          </a:prstGeom>
        </p:spPr>
        <p:txBody>
          <a:bodyPr lIns="0" tIns="0" rIns="0" bIns="0" rtlCol="0" anchor="t">
            <a:noAutofit/>
          </a:bodyPr>
          <a:p>
            <a:pPr algn="ctr">
              <a:lnSpc>
                <a:spcPts val="2390"/>
              </a:lnSpc>
              <a:spcBef>
                <a:spcPct val="0"/>
              </a:spcBef>
            </a:pPr>
            <a:r>
              <a:rPr lang="en-US" altLang="en-US" sz="2400" b="1" spc="179">
                <a:solidFill>
                  <a:srgbClr val="63805D"/>
                </a:solidFill>
                <a:latin typeface="Poppins" panose="00000500000000000000"/>
                <a:ea typeface="Poppins" panose="00000500000000000000"/>
                <a:cs typeface="Poppins" panose="00000500000000000000"/>
                <a:sym typeface="Poppins" panose="00000500000000000000"/>
              </a:rPr>
              <a:t>CREATE</a:t>
            </a:r>
            <a:endParaRPr lang="en-US" sz="2400" b="1" spc="179">
              <a:solidFill>
                <a:srgbClr val="63805D"/>
              </a:solidFill>
              <a:latin typeface="Poppins" panose="00000500000000000000"/>
              <a:ea typeface="Poppins" panose="00000500000000000000"/>
              <a:cs typeface="Poppins" panose="00000500000000000000"/>
              <a:sym typeface="Poppins" panose="00000500000000000000"/>
            </a:endParaRPr>
          </a:p>
        </p:txBody>
      </p:sp>
      <p:sp>
        <p:nvSpPr>
          <p:cNvPr id="33" name="Freeform 3"/>
          <p:cNvSpPr/>
          <p:nvPr/>
        </p:nvSpPr>
        <p:spPr>
          <a:xfrm>
            <a:off x="13678535" y="4076700"/>
            <a:ext cx="3528695" cy="3906520"/>
          </a:xfrm>
          <a:custGeom>
            <a:avLst/>
            <a:gdLst/>
            <a:ahLst/>
            <a:cxnLst/>
            <a:rect l="l" t="t" r="r" b="b"/>
            <a:pathLst>
              <a:path w="4501059" h="3886043">
                <a:moveTo>
                  <a:pt x="0" y="0"/>
                </a:moveTo>
                <a:lnTo>
                  <a:pt x="4501059" y="0"/>
                </a:lnTo>
                <a:lnTo>
                  <a:pt x="4501059" y="3886043"/>
                </a:lnTo>
                <a:lnTo>
                  <a:pt x="0" y="3886043"/>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39" name="TextBox 20"/>
          <p:cNvSpPr txBox="1"/>
          <p:nvPr/>
        </p:nvSpPr>
        <p:spPr>
          <a:xfrm>
            <a:off x="5507990" y="5261610"/>
            <a:ext cx="2952115" cy="1830070"/>
          </a:xfrm>
          <a:prstGeom prst="rect">
            <a:avLst/>
          </a:prstGeom>
        </p:spPr>
        <p:txBody>
          <a:bodyPr lIns="0" tIns="0" rIns="0" bIns="0" rtlCol="0" anchor="t">
            <a:noAutofit/>
          </a:bodyPr>
          <a:p>
            <a:pPr algn="l">
              <a:lnSpc>
                <a:spcPts val="2390"/>
              </a:lnSpc>
              <a:spcBef>
                <a:spcPct val="0"/>
              </a:spcBef>
            </a:pPr>
            <a:r>
              <a:rPr lang="en-US" altLang="en-US" sz="1710" spc="179">
                <a:solidFill>
                  <a:schemeClr val="tx1"/>
                </a:solidFill>
                <a:latin typeface="Poppins" panose="00000500000000000000"/>
                <a:ea typeface="Poppins" panose="00000500000000000000"/>
                <a:cs typeface="Poppins" panose="00000500000000000000"/>
                <a:sym typeface="Poppins" panose="00000500000000000000"/>
              </a:rPr>
              <a:t>Users can access and review all employee performance data, including evaluations and feedback.  </a:t>
            </a:r>
            <a:endParaRPr lang="en-US" altLang="en-US" sz="1710" spc="179">
              <a:solidFill>
                <a:schemeClr val="tx1"/>
              </a:solidFill>
              <a:latin typeface="Poppins" panose="00000500000000000000"/>
              <a:ea typeface="Poppins" panose="00000500000000000000"/>
              <a:cs typeface="Poppins" panose="00000500000000000000"/>
              <a:sym typeface="Poppins" panose="00000500000000000000"/>
            </a:endParaRPr>
          </a:p>
        </p:txBody>
      </p:sp>
      <p:pic>
        <p:nvPicPr>
          <p:cNvPr id="40" name="Picture 39" descr="C:/Users/Chris/Downloads/file_1150643.pngfile_1150643"/>
          <p:cNvPicPr>
            <a:picLocks noChangeAspect="1"/>
          </p:cNvPicPr>
          <p:nvPr/>
        </p:nvPicPr>
        <p:blipFill>
          <a:blip r:embed="rId18"/>
          <a:srcRect t="34" b="34"/>
          <a:stretch>
            <a:fillRect/>
          </a:stretch>
        </p:blipFill>
        <p:spPr>
          <a:xfrm>
            <a:off x="5470525" y="3521710"/>
            <a:ext cx="924560" cy="924560"/>
          </a:xfrm>
          <a:prstGeom prst="rect">
            <a:avLst/>
          </a:prstGeom>
        </p:spPr>
      </p:pic>
      <p:sp>
        <p:nvSpPr>
          <p:cNvPr id="41" name="TextBox 20"/>
          <p:cNvSpPr txBox="1"/>
          <p:nvPr/>
        </p:nvSpPr>
        <p:spPr>
          <a:xfrm>
            <a:off x="5688330" y="4745355"/>
            <a:ext cx="2656840" cy="445135"/>
          </a:xfrm>
          <a:prstGeom prst="rect">
            <a:avLst/>
          </a:prstGeom>
        </p:spPr>
        <p:txBody>
          <a:bodyPr lIns="0" tIns="0" rIns="0" bIns="0" rtlCol="0" anchor="t">
            <a:noAutofit/>
          </a:bodyPr>
          <a:p>
            <a:pPr algn="ctr">
              <a:lnSpc>
                <a:spcPts val="2390"/>
              </a:lnSpc>
              <a:spcBef>
                <a:spcPct val="0"/>
              </a:spcBef>
            </a:pPr>
            <a:r>
              <a:rPr lang="en-US" sz="2400" b="1" spc="179">
                <a:solidFill>
                  <a:srgbClr val="63805D"/>
                </a:solidFill>
                <a:latin typeface="Poppins" panose="00000500000000000000"/>
                <a:ea typeface="Poppins" panose="00000500000000000000"/>
                <a:cs typeface="Poppins" panose="00000500000000000000"/>
                <a:sym typeface="Poppins" panose="00000500000000000000"/>
              </a:rPr>
              <a:t>VIEW</a:t>
            </a:r>
            <a:endParaRPr lang="en-US" sz="2400" b="1" spc="179">
              <a:solidFill>
                <a:srgbClr val="63805D"/>
              </a:solidFill>
              <a:latin typeface="Poppins" panose="00000500000000000000"/>
              <a:ea typeface="Poppins" panose="00000500000000000000"/>
              <a:cs typeface="Poppins" panose="00000500000000000000"/>
              <a:sym typeface="Poppins" panose="00000500000000000000"/>
            </a:endParaRPr>
          </a:p>
        </p:txBody>
      </p:sp>
      <p:sp>
        <p:nvSpPr>
          <p:cNvPr id="42" name="TextBox 20"/>
          <p:cNvSpPr txBox="1"/>
          <p:nvPr/>
        </p:nvSpPr>
        <p:spPr>
          <a:xfrm>
            <a:off x="9685655" y="5202555"/>
            <a:ext cx="2952115" cy="1830070"/>
          </a:xfrm>
          <a:prstGeom prst="rect">
            <a:avLst/>
          </a:prstGeom>
        </p:spPr>
        <p:txBody>
          <a:bodyPr lIns="0" tIns="0" rIns="0" bIns="0" rtlCol="0" anchor="t">
            <a:noAutofit/>
          </a:bodyPr>
          <a:p>
            <a:pPr algn="l">
              <a:lnSpc>
                <a:spcPts val="2390"/>
              </a:lnSpc>
              <a:spcBef>
                <a:spcPct val="0"/>
              </a:spcBef>
            </a:pPr>
            <a:r>
              <a:rPr lang="en-US" altLang="en-US" sz="1710" spc="179">
                <a:solidFill>
                  <a:schemeClr val="tx1"/>
                </a:solidFill>
                <a:latin typeface="Poppins" panose="00000500000000000000"/>
                <a:ea typeface="Poppins" panose="00000500000000000000"/>
                <a:cs typeface="Poppins" panose="00000500000000000000"/>
                <a:sym typeface="Poppins" panose="00000500000000000000"/>
              </a:rPr>
              <a:t>Existing performance records can be modified or updated as needed.  </a:t>
            </a:r>
            <a:endParaRPr lang="en-US" altLang="en-US" sz="1710" spc="179">
              <a:solidFill>
                <a:schemeClr val="tx1"/>
              </a:solidFill>
              <a:latin typeface="Poppins" panose="00000500000000000000"/>
              <a:ea typeface="Poppins" panose="00000500000000000000"/>
              <a:cs typeface="Poppins" panose="00000500000000000000"/>
              <a:sym typeface="Poppins" panose="00000500000000000000"/>
            </a:endParaRPr>
          </a:p>
        </p:txBody>
      </p:sp>
      <p:pic>
        <p:nvPicPr>
          <p:cNvPr id="43" name="Picture 42" descr="C:/Users/Chris/Downloads/file-update_14682609.pngfile-update_14682609"/>
          <p:cNvPicPr>
            <a:picLocks noChangeAspect="1"/>
          </p:cNvPicPr>
          <p:nvPr/>
        </p:nvPicPr>
        <p:blipFill>
          <a:blip r:embed="rId19"/>
          <a:srcRect/>
          <a:stretch>
            <a:fillRect/>
          </a:stretch>
        </p:blipFill>
        <p:spPr>
          <a:xfrm>
            <a:off x="9648190" y="3462655"/>
            <a:ext cx="924560" cy="924560"/>
          </a:xfrm>
          <a:prstGeom prst="rect">
            <a:avLst/>
          </a:prstGeom>
        </p:spPr>
      </p:pic>
      <p:sp>
        <p:nvSpPr>
          <p:cNvPr id="44" name="TextBox 20"/>
          <p:cNvSpPr txBox="1"/>
          <p:nvPr/>
        </p:nvSpPr>
        <p:spPr>
          <a:xfrm>
            <a:off x="9865995" y="4686300"/>
            <a:ext cx="2656840" cy="445135"/>
          </a:xfrm>
          <a:prstGeom prst="rect">
            <a:avLst/>
          </a:prstGeom>
        </p:spPr>
        <p:txBody>
          <a:bodyPr lIns="0" tIns="0" rIns="0" bIns="0" rtlCol="0" anchor="t">
            <a:noAutofit/>
          </a:bodyPr>
          <a:p>
            <a:pPr algn="ctr">
              <a:lnSpc>
                <a:spcPts val="2390"/>
              </a:lnSpc>
              <a:spcBef>
                <a:spcPct val="0"/>
              </a:spcBef>
            </a:pPr>
            <a:r>
              <a:rPr lang="en-US" sz="2400" b="1" spc="179">
                <a:solidFill>
                  <a:srgbClr val="63805D"/>
                </a:solidFill>
                <a:latin typeface="Poppins" panose="00000500000000000000"/>
                <a:ea typeface="Poppins" panose="00000500000000000000"/>
                <a:cs typeface="Poppins" panose="00000500000000000000"/>
                <a:sym typeface="Poppins" panose="00000500000000000000"/>
              </a:rPr>
              <a:t>UPDATE</a:t>
            </a:r>
            <a:endParaRPr lang="en-US" sz="2400" b="1" spc="179">
              <a:solidFill>
                <a:srgbClr val="63805D"/>
              </a:solidFill>
              <a:latin typeface="Poppins" panose="00000500000000000000"/>
              <a:ea typeface="Poppins" panose="00000500000000000000"/>
              <a:cs typeface="Poppins" panose="00000500000000000000"/>
              <a:sym typeface="Poppins" panose="00000500000000000000"/>
            </a:endParaRPr>
          </a:p>
        </p:txBody>
      </p:sp>
      <p:sp>
        <p:nvSpPr>
          <p:cNvPr id="45" name="TextBox 20"/>
          <p:cNvSpPr txBox="1"/>
          <p:nvPr/>
        </p:nvSpPr>
        <p:spPr>
          <a:xfrm>
            <a:off x="13992860" y="5126355"/>
            <a:ext cx="2952115" cy="1830070"/>
          </a:xfrm>
          <a:prstGeom prst="rect">
            <a:avLst/>
          </a:prstGeom>
        </p:spPr>
        <p:txBody>
          <a:bodyPr lIns="0" tIns="0" rIns="0" bIns="0" rtlCol="0" anchor="t">
            <a:noAutofit/>
          </a:bodyPr>
          <a:p>
            <a:pPr algn="l">
              <a:lnSpc>
                <a:spcPts val="2390"/>
              </a:lnSpc>
              <a:spcBef>
                <a:spcPct val="0"/>
              </a:spcBef>
            </a:pPr>
            <a:r>
              <a:rPr lang="en-US" altLang="en-US" sz="1710" spc="179">
                <a:solidFill>
                  <a:schemeClr val="tx1"/>
                </a:solidFill>
                <a:latin typeface="Poppins" panose="00000500000000000000"/>
                <a:ea typeface="Poppins" panose="00000500000000000000"/>
                <a:cs typeface="Poppins" panose="00000500000000000000"/>
                <a:sym typeface="Poppins" panose="00000500000000000000"/>
              </a:rPr>
              <a:t>Users can remove outdated or incorrect performance records from the system.</a:t>
            </a:r>
            <a:endParaRPr lang="en-US" altLang="en-US" sz="1710" spc="179">
              <a:solidFill>
                <a:schemeClr val="tx1"/>
              </a:solidFill>
              <a:latin typeface="Poppins" panose="00000500000000000000"/>
              <a:ea typeface="Poppins" panose="00000500000000000000"/>
              <a:cs typeface="Poppins" panose="00000500000000000000"/>
              <a:sym typeface="Poppins" panose="00000500000000000000"/>
            </a:endParaRPr>
          </a:p>
        </p:txBody>
      </p:sp>
      <p:pic>
        <p:nvPicPr>
          <p:cNvPr id="46" name="Picture 45" descr="C:/Users/Chris/Downloads/delete-file_16534027.pngdelete-file_16534027"/>
          <p:cNvPicPr>
            <a:picLocks noChangeAspect="1"/>
          </p:cNvPicPr>
          <p:nvPr/>
        </p:nvPicPr>
        <p:blipFill>
          <a:blip r:embed="rId20"/>
          <a:srcRect/>
          <a:stretch>
            <a:fillRect/>
          </a:stretch>
        </p:blipFill>
        <p:spPr>
          <a:xfrm>
            <a:off x="13955395" y="3386455"/>
            <a:ext cx="924560" cy="924560"/>
          </a:xfrm>
          <a:prstGeom prst="rect">
            <a:avLst/>
          </a:prstGeom>
        </p:spPr>
      </p:pic>
      <p:sp>
        <p:nvSpPr>
          <p:cNvPr id="47" name="TextBox 20"/>
          <p:cNvSpPr txBox="1"/>
          <p:nvPr/>
        </p:nvSpPr>
        <p:spPr>
          <a:xfrm>
            <a:off x="14173200" y="4610100"/>
            <a:ext cx="2656840" cy="445135"/>
          </a:xfrm>
          <a:prstGeom prst="rect">
            <a:avLst/>
          </a:prstGeom>
        </p:spPr>
        <p:txBody>
          <a:bodyPr lIns="0" tIns="0" rIns="0" bIns="0" rtlCol="0" anchor="t">
            <a:noAutofit/>
          </a:bodyPr>
          <a:p>
            <a:pPr algn="ctr">
              <a:lnSpc>
                <a:spcPts val="2390"/>
              </a:lnSpc>
              <a:spcBef>
                <a:spcPct val="0"/>
              </a:spcBef>
            </a:pPr>
            <a:r>
              <a:rPr lang="en-US" sz="2400" b="1" spc="179">
                <a:solidFill>
                  <a:srgbClr val="63805D"/>
                </a:solidFill>
                <a:latin typeface="Poppins" panose="00000500000000000000"/>
                <a:ea typeface="Poppins" panose="00000500000000000000"/>
                <a:cs typeface="Poppins" panose="00000500000000000000"/>
                <a:sym typeface="Poppins" panose="00000500000000000000"/>
              </a:rPr>
              <a:t>DELETE</a:t>
            </a:r>
            <a:endParaRPr lang="en-US" sz="2400" b="1" spc="179">
              <a:solidFill>
                <a:srgbClr val="63805D"/>
              </a:solidFill>
              <a:latin typeface="Poppins" panose="00000500000000000000"/>
              <a:ea typeface="Poppins" panose="00000500000000000000"/>
              <a:cs typeface="Poppins" panose="00000500000000000000"/>
              <a:sym typeface="Poppins" panose="0000050000000000000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EF4"/>
        </a:solidFill>
        <a:effectLst/>
      </p:bgPr>
    </p:bg>
    <p:spTree>
      <p:nvGrpSpPr>
        <p:cNvPr id="1" name=""/>
        <p:cNvGrpSpPr/>
        <p:nvPr/>
      </p:nvGrpSpPr>
      <p:grpSpPr>
        <a:xfrm>
          <a:off x="0" y="0"/>
          <a:ext cx="0" cy="0"/>
          <a:chOff x="0" y="0"/>
          <a:chExt cx="0" cy="0"/>
        </a:xfrm>
      </p:grpSpPr>
      <p:sp>
        <p:nvSpPr>
          <p:cNvPr id="2" name="Freeform 2"/>
          <p:cNvSpPr/>
          <p:nvPr/>
        </p:nvSpPr>
        <p:spPr>
          <a:xfrm rot="10519076" flipH="1" flipV="1">
            <a:off x="-1860266" y="-3601206"/>
            <a:ext cx="6915363" cy="6035226"/>
          </a:xfrm>
          <a:custGeom>
            <a:avLst/>
            <a:gdLst/>
            <a:ahLst/>
            <a:cxnLst/>
            <a:rect l="l" t="t" r="r" b="b"/>
            <a:pathLst>
              <a:path w="6915363" h="6035226">
                <a:moveTo>
                  <a:pt x="6915362" y="6035226"/>
                </a:moveTo>
                <a:lnTo>
                  <a:pt x="0" y="6035226"/>
                </a:lnTo>
                <a:lnTo>
                  <a:pt x="0" y="0"/>
                </a:lnTo>
                <a:lnTo>
                  <a:pt x="6915362" y="0"/>
                </a:lnTo>
                <a:lnTo>
                  <a:pt x="6915362" y="6035226"/>
                </a:lnTo>
                <a:close/>
              </a:path>
            </a:pathLst>
          </a:custGeom>
          <a:blipFill>
            <a:blip r:embed="rId1">
              <a:alphaModFix amt="34000"/>
              <a:extLst>
                <a:ext uri="{96DAC541-7B7A-43D3-8B79-37D633B846F1}">
                  <asvg:svgBlip xmlns:asvg="http://schemas.microsoft.com/office/drawing/2016/SVG/main" r:embed="rId2"/>
                </a:ext>
              </a:extLst>
            </a:blip>
            <a:stretch>
              <a:fillRect/>
            </a:stretch>
          </a:blipFill>
          <a:ln cap="sq">
            <a:noFill/>
            <a:prstDash val="solid"/>
            <a:miter/>
          </a:ln>
        </p:spPr>
      </p:sp>
      <p:sp>
        <p:nvSpPr>
          <p:cNvPr id="3" name="Freeform 3"/>
          <p:cNvSpPr/>
          <p:nvPr/>
        </p:nvSpPr>
        <p:spPr>
          <a:xfrm rot="9674748">
            <a:off x="13690870" y="7809964"/>
            <a:ext cx="6479254" cy="5654621"/>
          </a:xfrm>
          <a:custGeom>
            <a:avLst/>
            <a:gdLst/>
            <a:ahLst/>
            <a:cxnLst/>
            <a:rect l="l" t="t" r="r" b="b"/>
            <a:pathLst>
              <a:path w="6479254" h="5654621">
                <a:moveTo>
                  <a:pt x="0" y="0"/>
                </a:moveTo>
                <a:lnTo>
                  <a:pt x="6479253" y="0"/>
                </a:lnTo>
                <a:lnTo>
                  <a:pt x="6479253" y="5654621"/>
                </a:lnTo>
                <a:lnTo>
                  <a:pt x="0" y="5654621"/>
                </a:lnTo>
                <a:lnTo>
                  <a:pt x="0" y="0"/>
                </a:lnTo>
                <a:close/>
              </a:path>
            </a:pathLst>
          </a:custGeom>
          <a:blipFill>
            <a:blip r:embed="rId1">
              <a:alphaModFix amt="34000"/>
              <a:extLst>
                <a:ext uri="{96DAC541-7B7A-43D3-8B79-37D633B846F1}">
                  <asvg:svgBlip xmlns:asvg="http://schemas.microsoft.com/office/drawing/2016/SVG/main" r:embed="rId2"/>
                </a:ext>
              </a:extLst>
            </a:blip>
            <a:stretch>
              <a:fillRect/>
            </a:stretch>
          </a:blipFill>
          <a:ln cap="sq">
            <a:noFill/>
            <a:prstDash val="solid"/>
            <a:miter/>
          </a:ln>
        </p:spPr>
      </p:sp>
      <p:sp>
        <p:nvSpPr>
          <p:cNvPr id="4" name="Freeform 4"/>
          <p:cNvSpPr/>
          <p:nvPr/>
        </p:nvSpPr>
        <p:spPr>
          <a:xfrm rot="-9331611" flipV="1">
            <a:off x="-2557514" y="7809964"/>
            <a:ext cx="6479254" cy="5654621"/>
          </a:xfrm>
          <a:custGeom>
            <a:avLst/>
            <a:gdLst/>
            <a:ahLst/>
            <a:cxnLst/>
            <a:rect l="l" t="t" r="r" b="b"/>
            <a:pathLst>
              <a:path w="6479254" h="5654621">
                <a:moveTo>
                  <a:pt x="0" y="5654621"/>
                </a:moveTo>
                <a:lnTo>
                  <a:pt x="6479254" y="5654621"/>
                </a:lnTo>
                <a:lnTo>
                  <a:pt x="6479254" y="0"/>
                </a:lnTo>
                <a:lnTo>
                  <a:pt x="0" y="0"/>
                </a:lnTo>
                <a:lnTo>
                  <a:pt x="0" y="5654621"/>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5" name="Freeform 5"/>
          <p:cNvSpPr/>
          <p:nvPr/>
        </p:nvSpPr>
        <p:spPr>
          <a:xfrm rot="-9331611" flipH="1">
            <a:off x="14455219" y="-2976634"/>
            <a:ext cx="6479254" cy="5654621"/>
          </a:xfrm>
          <a:custGeom>
            <a:avLst/>
            <a:gdLst/>
            <a:ahLst/>
            <a:cxnLst/>
            <a:rect l="l" t="t" r="r" b="b"/>
            <a:pathLst>
              <a:path w="6479254" h="5654621">
                <a:moveTo>
                  <a:pt x="6479254" y="0"/>
                </a:moveTo>
                <a:lnTo>
                  <a:pt x="0" y="0"/>
                </a:lnTo>
                <a:lnTo>
                  <a:pt x="0" y="5654622"/>
                </a:lnTo>
                <a:lnTo>
                  <a:pt x="6479254" y="5654622"/>
                </a:lnTo>
                <a:lnTo>
                  <a:pt x="6479254"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6" name="Freeform 6"/>
          <p:cNvSpPr/>
          <p:nvPr/>
        </p:nvSpPr>
        <p:spPr>
          <a:xfrm rot="1402045">
            <a:off x="8657648" y="1043203"/>
            <a:ext cx="932731" cy="529113"/>
          </a:xfrm>
          <a:custGeom>
            <a:avLst/>
            <a:gdLst/>
            <a:ahLst/>
            <a:cxnLst/>
            <a:rect l="l" t="t" r="r" b="b"/>
            <a:pathLst>
              <a:path w="932731" h="529113">
                <a:moveTo>
                  <a:pt x="0" y="0"/>
                </a:moveTo>
                <a:lnTo>
                  <a:pt x="932731" y="0"/>
                </a:lnTo>
                <a:lnTo>
                  <a:pt x="932731" y="529113"/>
                </a:lnTo>
                <a:lnTo>
                  <a:pt x="0" y="52911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2598554">
            <a:off x="8822109" y="9202110"/>
            <a:ext cx="643783" cy="365200"/>
          </a:xfrm>
          <a:custGeom>
            <a:avLst/>
            <a:gdLst/>
            <a:ahLst/>
            <a:cxnLst/>
            <a:rect l="l" t="t" r="r" b="b"/>
            <a:pathLst>
              <a:path w="643783" h="365200">
                <a:moveTo>
                  <a:pt x="0" y="0"/>
                </a:moveTo>
                <a:lnTo>
                  <a:pt x="643782" y="0"/>
                </a:lnTo>
                <a:lnTo>
                  <a:pt x="643782" y="365201"/>
                </a:lnTo>
                <a:lnTo>
                  <a:pt x="0" y="36520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rot="5400000">
            <a:off x="-881511" y="4540258"/>
            <a:ext cx="2274256" cy="1550629"/>
          </a:xfrm>
          <a:custGeom>
            <a:avLst/>
            <a:gdLst/>
            <a:ahLst/>
            <a:cxnLst/>
            <a:rect l="l" t="t" r="r" b="b"/>
            <a:pathLst>
              <a:path w="2274256" h="1550629">
                <a:moveTo>
                  <a:pt x="0" y="0"/>
                </a:moveTo>
                <a:lnTo>
                  <a:pt x="2274257" y="0"/>
                </a:lnTo>
                <a:lnTo>
                  <a:pt x="2274257" y="1550630"/>
                </a:lnTo>
                <a:lnTo>
                  <a:pt x="0" y="155063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rot="5400000" flipV="1">
            <a:off x="16866913" y="4302670"/>
            <a:ext cx="2466436" cy="1681661"/>
          </a:xfrm>
          <a:custGeom>
            <a:avLst/>
            <a:gdLst/>
            <a:ahLst/>
            <a:cxnLst/>
            <a:rect l="l" t="t" r="r" b="b"/>
            <a:pathLst>
              <a:path w="2466436" h="1681661">
                <a:moveTo>
                  <a:pt x="0" y="1681660"/>
                </a:moveTo>
                <a:lnTo>
                  <a:pt x="2466435" y="1681660"/>
                </a:lnTo>
                <a:lnTo>
                  <a:pt x="2466435" y="0"/>
                </a:lnTo>
                <a:lnTo>
                  <a:pt x="0" y="0"/>
                </a:lnTo>
                <a:lnTo>
                  <a:pt x="0" y="168166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0" name="Freeform 10"/>
          <p:cNvSpPr/>
          <p:nvPr/>
        </p:nvSpPr>
        <p:spPr>
          <a:xfrm rot="-278654" flipH="1" flipV="1">
            <a:off x="-1398074" y="8787321"/>
            <a:ext cx="6793282" cy="2383824"/>
          </a:xfrm>
          <a:custGeom>
            <a:avLst/>
            <a:gdLst/>
            <a:ahLst/>
            <a:cxnLst/>
            <a:rect l="l" t="t" r="r" b="b"/>
            <a:pathLst>
              <a:path w="6793282" h="2383824">
                <a:moveTo>
                  <a:pt x="6793282" y="2383824"/>
                </a:moveTo>
                <a:lnTo>
                  <a:pt x="0" y="2383824"/>
                </a:lnTo>
                <a:lnTo>
                  <a:pt x="0" y="0"/>
                </a:lnTo>
                <a:lnTo>
                  <a:pt x="6793282" y="0"/>
                </a:lnTo>
                <a:lnTo>
                  <a:pt x="6793282" y="2383824"/>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1" name="Freeform 11"/>
          <p:cNvSpPr/>
          <p:nvPr/>
        </p:nvSpPr>
        <p:spPr>
          <a:xfrm rot="-278654">
            <a:off x="12935223" y="-512560"/>
            <a:ext cx="6793282" cy="2383824"/>
          </a:xfrm>
          <a:custGeom>
            <a:avLst/>
            <a:gdLst/>
            <a:ahLst/>
            <a:cxnLst/>
            <a:rect l="l" t="t" r="r" b="b"/>
            <a:pathLst>
              <a:path w="6793282" h="2383824">
                <a:moveTo>
                  <a:pt x="0" y="0"/>
                </a:moveTo>
                <a:lnTo>
                  <a:pt x="6793281" y="0"/>
                </a:lnTo>
                <a:lnTo>
                  <a:pt x="6793281" y="2383825"/>
                </a:lnTo>
                <a:lnTo>
                  <a:pt x="0" y="238382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2" name="Freeform 12"/>
          <p:cNvSpPr/>
          <p:nvPr/>
        </p:nvSpPr>
        <p:spPr>
          <a:xfrm rot="9160730">
            <a:off x="415034" y="-815693"/>
            <a:ext cx="2134933" cy="4045881"/>
          </a:xfrm>
          <a:custGeom>
            <a:avLst/>
            <a:gdLst/>
            <a:ahLst/>
            <a:cxnLst/>
            <a:rect l="l" t="t" r="r" b="b"/>
            <a:pathLst>
              <a:path w="2134933" h="4045881">
                <a:moveTo>
                  <a:pt x="0" y="0"/>
                </a:moveTo>
                <a:lnTo>
                  <a:pt x="2134932" y="0"/>
                </a:lnTo>
                <a:lnTo>
                  <a:pt x="2134932" y="4045881"/>
                </a:lnTo>
                <a:lnTo>
                  <a:pt x="0" y="4045881"/>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3" name="Freeform 13"/>
          <p:cNvSpPr/>
          <p:nvPr/>
        </p:nvSpPr>
        <p:spPr>
          <a:xfrm rot="8824776" flipH="1" flipV="1">
            <a:off x="15647459" y="7275840"/>
            <a:ext cx="2092210" cy="3964919"/>
          </a:xfrm>
          <a:custGeom>
            <a:avLst/>
            <a:gdLst/>
            <a:ahLst/>
            <a:cxnLst/>
            <a:rect l="l" t="t" r="r" b="b"/>
            <a:pathLst>
              <a:path w="2092210" h="3964919">
                <a:moveTo>
                  <a:pt x="2092210" y="3964920"/>
                </a:moveTo>
                <a:lnTo>
                  <a:pt x="0" y="3964920"/>
                </a:lnTo>
                <a:lnTo>
                  <a:pt x="0" y="0"/>
                </a:lnTo>
                <a:lnTo>
                  <a:pt x="2092210" y="0"/>
                </a:lnTo>
                <a:lnTo>
                  <a:pt x="2092210" y="396492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5" name="TextBox 15"/>
          <p:cNvSpPr txBox="1"/>
          <p:nvPr/>
        </p:nvSpPr>
        <p:spPr>
          <a:xfrm>
            <a:off x="3657600" y="4533900"/>
            <a:ext cx="10885805" cy="867410"/>
          </a:xfrm>
          <a:prstGeom prst="rect">
            <a:avLst/>
          </a:prstGeom>
        </p:spPr>
        <p:txBody>
          <a:bodyPr wrap="square" lIns="0" tIns="0" rIns="0" bIns="0" rtlCol="0" anchor="t">
            <a:spAutoFit/>
          </a:bodyPr>
          <a:lstStyle/>
          <a:p>
            <a:pPr algn="ctr">
              <a:lnSpc>
                <a:spcPts val="6765"/>
              </a:lnSpc>
            </a:pPr>
            <a:r>
              <a:rPr lang="en-US" sz="9600" b="1" spc="692">
                <a:solidFill>
                  <a:srgbClr val="63805D"/>
                </a:solidFill>
                <a:latin typeface="Gliker Bold" panose="00000800000000000000"/>
                <a:ea typeface="Gliker Bold" panose="00000800000000000000"/>
                <a:cs typeface="Gliker Bold" panose="00000800000000000000"/>
                <a:sym typeface="Gliker Bold" panose="00000800000000000000"/>
              </a:rPr>
              <a:t>BENEFACTORS</a:t>
            </a:r>
            <a:endParaRPr lang="en-US" sz="9600" b="1" spc="692">
              <a:solidFill>
                <a:srgbClr val="63805D"/>
              </a:solidFill>
              <a:latin typeface="Gliker Bold" panose="00000800000000000000"/>
              <a:ea typeface="Gliker Bold" panose="00000800000000000000"/>
              <a:cs typeface="Gliker Bold" panose="00000800000000000000"/>
              <a:sym typeface="Gliker Bold" panose="0000080000000000000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FFFEF4"/>
        </a:solidFill>
        <a:effectLst/>
      </p:bgPr>
    </p:bg>
    <p:spTree>
      <p:nvGrpSpPr>
        <p:cNvPr id="1" name=""/>
        <p:cNvGrpSpPr/>
        <p:nvPr/>
      </p:nvGrpSpPr>
      <p:grpSpPr>
        <a:xfrm>
          <a:off x="0" y="0"/>
          <a:ext cx="0" cy="0"/>
          <a:chOff x="0" y="0"/>
          <a:chExt cx="0" cy="0"/>
        </a:xfrm>
      </p:grpSpPr>
      <p:sp>
        <p:nvSpPr>
          <p:cNvPr id="2" name="Freeform 2"/>
          <p:cNvSpPr/>
          <p:nvPr/>
        </p:nvSpPr>
        <p:spPr>
          <a:xfrm rot="2700000">
            <a:off x="1729203" y="2479501"/>
            <a:ext cx="5648341" cy="5731711"/>
          </a:xfrm>
          <a:custGeom>
            <a:avLst/>
            <a:gdLst/>
            <a:ahLst/>
            <a:cxnLst/>
            <a:rect l="l" t="t" r="r" b="b"/>
            <a:pathLst>
              <a:path w="5648341" h="5731711">
                <a:moveTo>
                  <a:pt x="0" y="0"/>
                </a:moveTo>
                <a:lnTo>
                  <a:pt x="5648341" y="0"/>
                </a:lnTo>
                <a:lnTo>
                  <a:pt x="5648341" y="5731711"/>
                </a:lnTo>
                <a:lnTo>
                  <a:pt x="0" y="5731711"/>
                </a:lnTo>
                <a:lnTo>
                  <a:pt x="0" y="0"/>
                </a:lnTo>
                <a:close/>
              </a:path>
            </a:pathLst>
          </a:custGeom>
          <a:blipFill>
            <a:blip r:embed="rId1">
              <a:extLst>
                <a:ext uri="{96DAC541-7B7A-43D3-8B79-37D633B846F1}">
                  <asvg:svgBlip xmlns:asvg="http://schemas.microsoft.com/office/drawing/2016/SVG/main" r:embed="rId2"/>
                </a:ext>
              </a:extLst>
            </a:blip>
            <a:stretch>
              <a:fillRect/>
            </a:stretch>
          </a:blipFill>
        </p:spPr>
      </p:sp>
      <p:sp>
        <p:nvSpPr>
          <p:cNvPr id="5" name="Freeform 5"/>
          <p:cNvSpPr/>
          <p:nvPr/>
        </p:nvSpPr>
        <p:spPr>
          <a:xfrm rot="10519076" flipH="1" flipV="1">
            <a:off x="-1860266" y="-3601206"/>
            <a:ext cx="6915363" cy="6035226"/>
          </a:xfrm>
          <a:custGeom>
            <a:avLst/>
            <a:gdLst/>
            <a:ahLst/>
            <a:cxnLst/>
            <a:rect l="l" t="t" r="r" b="b"/>
            <a:pathLst>
              <a:path w="6915363" h="6035226">
                <a:moveTo>
                  <a:pt x="6915362" y="6035226"/>
                </a:moveTo>
                <a:lnTo>
                  <a:pt x="0" y="6035226"/>
                </a:lnTo>
                <a:lnTo>
                  <a:pt x="0" y="0"/>
                </a:lnTo>
                <a:lnTo>
                  <a:pt x="6915362" y="0"/>
                </a:lnTo>
                <a:lnTo>
                  <a:pt x="6915362" y="6035226"/>
                </a:lnTo>
                <a:close/>
              </a:path>
            </a:pathLst>
          </a:custGeom>
          <a:blipFill>
            <a:blip r:embed="rId3">
              <a:alphaModFix amt="34000"/>
              <a:extLst>
                <a:ext uri="{96DAC541-7B7A-43D3-8B79-37D633B846F1}">
                  <asvg:svgBlip xmlns:asvg="http://schemas.microsoft.com/office/drawing/2016/SVG/main" r:embed="rId4"/>
                </a:ext>
              </a:extLst>
            </a:blip>
            <a:stretch>
              <a:fillRect/>
            </a:stretch>
          </a:blipFill>
          <a:ln cap="sq">
            <a:noFill/>
            <a:prstDash val="solid"/>
            <a:miter/>
          </a:ln>
        </p:spPr>
      </p:sp>
      <p:sp>
        <p:nvSpPr>
          <p:cNvPr id="6" name="Freeform 6"/>
          <p:cNvSpPr/>
          <p:nvPr/>
        </p:nvSpPr>
        <p:spPr>
          <a:xfrm rot="9674748">
            <a:off x="13690870" y="7809964"/>
            <a:ext cx="6479254" cy="5654621"/>
          </a:xfrm>
          <a:custGeom>
            <a:avLst/>
            <a:gdLst/>
            <a:ahLst/>
            <a:cxnLst/>
            <a:rect l="l" t="t" r="r" b="b"/>
            <a:pathLst>
              <a:path w="6479254" h="5654621">
                <a:moveTo>
                  <a:pt x="0" y="0"/>
                </a:moveTo>
                <a:lnTo>
                  <a:pt x="6479253" y="0"/>
                </a:lnTo>
                <a:lnTo>
                  <a:pt x="6479253" y="5654621"/>
                </a:lnTo>
                <a:lnTo>
                  <a:pt x="0" y="5654621"/>
                </a:lnTo>
                <a:lnTo>
                  <a:pt x="0" y="0"/>
                </a:lnTo>
                <a:close/>
              </a:path>
            </a:pathLst>
          </a:custGeom>
          <a:blipFill>
            <a:blip r:embed="rId3">
              <a:alphaModFix amt="34000"/>
              <a:extLst>
                <a:ext uri="{96DAC541-7B7A-43D3-8B79-37D633B846F1}">
                  <asvg:svgBlip xmlns:asvg="http://schemas.microsoft.com/office/drawing/2016/SVG/main" r:embed="rId4"/>
                </a:ext>
              </a:extLst>
            </a:blip>
            <a:stretch>
              <a:fillRect/>
            </a:stretch>
          </a:blipFill>
          <a:ln cap="sq">
            <a:noFill/>
            <a:prstDash val="solid"/>
            <a:miter/>
          </a:ln>
        </p:spPr>
      </p:sp>
      <p:sp>
        <p:nvSpPr>
          <p:cNvPr id="7" name="Freeform 7"/>
          <p:cNvSpPr/>
          <p:nvPr/>
        </p:nvSpPr>
        <p:spPr>
          <a:xfrm rot="-9331611" flipV="1">
            <a:off x="-2557514" y="7809964"/>
            <a:ext cx="6479254" cy="5654621"/>
          </a:xfrm>
          <a:custGeom>
            <a:avLst/>
            <a:gdLst/>
            <a:ahLst/>
            <a:cxnLst/>
            <a:rect l="l" t="t" r="r" b="b"/>
            <a:pathLst>
              <a:path w="6479254" h="5654621">
                <a:moveTo>
                  <a:pt x="0" y="5654621"/>
                </a:moveTo>
                <a:lnTo>
                  <a:pt x="6479254" y="5654621"/>
                </a:lnTo>
                <a:lnTo>
                  <a:pt x="6479254" y="0"/>
                </a:lnTo>
                <a:lnTo>
                  <a:pt x="0" y="0"/>
                </a:lnTo>
                <a:lnTo>
                  <a:pt x="0" y="5654621"/>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8" name="Freeform 8"/>
          <p:cNvSpPr/>
          <p:nvPr/>
        </p:nvSpPr>
        <p:spPr>
          <a:xfrm rot="-9331611" flipH="1">
            <a:off x="14455219" y="-2976634"/>
            <a:ext cx="6479254" cy="5654621"/>
          </a:xfrm>
          <a:custGeom>
            <a:avLst/>
            <a:gdLst/>
            <a:ahLst/>
            <a:cxnLst/>
            <a:rect l="l" t="t" r="r" b="b"/>
            <a:pathLst>
              <a:path w="6479254" h="5654621">
                <a:moveTo>
                  <a:pt x="6479254" y="0"/>
                </a:moveTo>
                <a:lnTo>
                  <a:pt x="0" y="0"/>
                </a:lnTo>
                <a:lnTo>
                  <a:pt x="0" y="5654622"/>
                </a:lnTo>
                <a:lnTo>
                  <a:pt x="6479254" y="5654622"/>
                </a:lnTo>
                <a:lnTo>
                  <a:pt x="6479254"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9" name="Freeform 9"/>
          <p:cNvSpPr/>
          <p:nvPr/>
        </p:nvSpPr>
        <p:spPr>
          <a:xfrm rot="8438939">
            <a:off x="10609560" y="1151559"/>
            <a:ext cx="932731" cy="529113"/>
          </a:xfrm>
          <a:custGeom>
            <a:avLst/>
            <a:gdLst/>
            <a:ahLst/>
            <a:cxnLst/>
            <a:rect l="l" t="t" r="r" b="b"/>
            <a:pathLst>
              <a:path w="932731" h="529113">
                <a:moveTo>
                  <a:pt x="0" y="0"/>
                </a:moveTo>
                <a:lnTo>
                  <a:pt x="932731" y="0"/>
                </a:lnTo>
                <a:lnTo>
                  <a:pt x="932731" y="529113"/>
                </a:lnTo>
                <a:lnTo>
                  <a:pt x="0" y="529113"/>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0" name="Freeform 10"/>
          <p:cNvSpPr/>
          <p:nvPr/>
        </p:nvSpPr>
        <p:spPr>
          <a:xfrm rot="-7916512">
            <a:off x="6066691" y="8824737"/>
            <a:ext cx="643783" cy="365200"/>
          </a:xfrm>
          <a:custGeom>
            <a:avLst/>
            <a:gdLst/>
            <a:ahLst/>
            <a:cxnLst/>
            <a:rect l="l" t="t" r="r" b="b"/>
            <a:pathLst>
              <a:path w="643783" h="365200">
                <a:moveTo>
                  <a:pt x="0" y="0"/>
                </a:moveTo>
                <a:lnTo>
                  <a:pt x="643782" y="0"/>
                </a:lnTo>
                <a:lnTo>
                  <a:pt x="643782" y="365200"/>
                </a:lnTo>
                <a:lnTo>
                  <a:pt x="0" y="36520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1" name="Freeform 11"/>
          <p:cNvSpPr/>
          <p:nvPr/>
        </p:nvSpPr>
        <p:spPr>
          <a:xfrm rot="5400000">
            <a:off x="-883743" y="4473952"/>
            <a:ext cx="2274256" cy="1550629"/>
          </a:xfrm>
          <a:custGeom>
            <a:avLst/>
            <a:gdLst/>
            <a:ahLst/>
            <a:cxnLst/>
            <a:rect l="l" t="t" r="r" b="b"/>
            <a:pathLst>
              <a:path w="2274256" h="1550629">
                <a:moveTo>
                  <a:pt x="0" y="0"/>
                </a:moveTo>
                <a:lnTo>
                  <a:pt x="2274257" y="0"/>
                </a:lnTo>
                <a:lnTo>
                  <a:pt x="2274257" y="1550630"/>
                </a:lnTo>
                <a:lnTo>
                  <a:pt x="0" y="1550630"/>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2" name="Freeform 12"/>
          <p:cNvSpPr/>
          <p:nvPr/>
        </p:nvSpPr>
        <p:spPr>
          <a:xfrm rot="5400000" flipV="1">
            <a:off x="16866913" y="4312347"/>
            <a:ext cx="2466436" cy="1681661"/>
          </a:xfrm>
          <a:custGeom>
            <a:avLst/>
            <a:gdLst/>
            <a:ahLst/>
            <a:cxnLst/>
            <a:rect l="l" t="t" r="r" b="b"/>
            <a:pathLst>
              <a:path w="2466436" h="1681661">
                <a:moveTo>
                  <a:pt x="0" y="1681661"/>
                </a:moveTo>
                <a:lnTo>
                  <a:pt x="2466435" y="1681661"/>
                </a:lnTo>
                <a:lnTo>
                  <a:pt x="2466435" y="0"/>
                </a:lnTo>
                <a:lnTo>
                  <a:pt x="0" y="0"/>
                </a:lnTo>
                <a:lnTo>
                  <a:pt x="0" y="1681661"/>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3" name="TextBox 13"/>
          <p:cNvSpPr txBox="1"/>
          <p:nvPr/>
        </p:nvSpPr>
        <p:spPr>
          <a:xfrm>
            <a:off x="8762985" y="5448458"/>
            <a:ext cx="6605625" cy="1336675"/>
          </a:xfrm>
          <a:prstGeom prst="rect">
            <a:avLst/>
          </a:prstGeom>
        </p:spPr>
        <p:txBody>
          <a:bodyPr lIns="0" tIns="0" rIns="0" bIns="0" rtlCol="0" anchor="t">
            <a:spAutoFit/>
          </a:bodyPr>
          <a:lstStyle/>
          <a:p>
            <a:pPr algn="ctr">
              <a:lnSpc>
                <a:spcPts val="3475"/>
              </a:lnSpc>
            </a:pPr>
            <a:r>
              <a:rPr lang="en-US" altLang="en-US" sz="2200" spc="231">
                <a:solidFill>
                  <a:schemeClr val="tx1"/>
                </a:solidFill>
                <a:latin typeface="Poppins" panose="00000500000000000000"/>
                <a:ea typeface="Poppins" panose="00000500000000000000"/>
                <a:cs typeface="Poppins" panose="00000500000000000000"/>
                <a:sym typeface="Poppins" panose="00000500000000000000"/>
              </a:rPr>
              <a:t>Easily track, evaluate, and provide feedback to employees, ensuring fair and data-driven decisions.</a:t>
            </a:r>
            <a:r>
              <a:rPr lang="en-US" sz="2200" spc="231">
                <a:solidFill>
                  <a:schemeClr val="tx1"/>
                </a:solidFill>
                <a:latin typeface="Poppins" panose="00000500000000000000"/>
                <a:ea typeface="Poppins" panose="00000500000000000000"/>
                <a:cs typeface="Poppins" panose="00000500000000000000"/>
                <a:sym typeface="Poppins" panose="00000500000000000000"/>
              </a:rPr>
              <a:t> </a:t>
            </a:r>
            <a:endParaRPr lang="en-US" sz="2200" spc="231">
              <a:solidFill>
                <a:schemeClr val="tx1"/>
              </a:solidFill>
              <a:latin typeface="Poppins" panose="00000500000000000000"/>
              <a:ea typeface="Poppins" panose="00000500000000000000"/>
              <a:cs typeface="Poppins" panose="00000500000000000000"/>
              <a:sym typeface="Poppins" panose="00000500000000000000"/>
            </a:endParaRPr>
          </a:p>
        </p:txBody>
      </p:sp>
      <p:sp>
        <p:nvSpPr>
          <p:cNvPr id="14" name="TextBox 14"/>
          <p:cNvSpPr txBox="1"/>
          <p:nvPr/>
        </p:nvSpPr>
        <p:spPr>
          <a:xfrm>
            <a:off x="8224192" y="3346908"/>
            <a:ext cx="7624790" cy="1734820"/>
          </a:xfrm>
          <a:prstGeom prst="rect">
            <a:avLst/>
          </a:prstGeom>
        </p:spPr>
        <p:txBody>
          <a:bodyPr lIns="0" tIns="0" rIns="0" bIns="0" rtlCol="0" anchor="t">
            <a:spAutoFit/>
          </a:bodyPr>
          <a:lstStyle/>
          <a:p>
            <a:pPr algn="ctr">
              <a:lnSpc>
                <a:spcPts val="6765"/>
              </a:lnSpc>
            </a:pPr>
            <a:r>
              <a:rPr lang="en-US" sz="5500" b="1" spc="692">
                <a:solidFill>
                  <a:srgbClr val="63805D"/>
                </a:solidFill>
                <a:latin typeface="Gliker Bold" panose="00000800000000000000"/>
                <a:ea typeface="Gliker Bold" panose="00000800000000000000"/>
                <a:cs typeface="Gliker Bold" panose="00000800000000000000"/>
                <a:sym typeface="Gliker Bold" panose="00000800000000000000"/>
              </a:rPr>
              <a:t>MANAGERS/</a:t>
            </a:r>
            <a:endParaRPr lang="en-US" sz="5500" b="1" spc="692">
              <a:solidFill>
                <a:srgbClr val="63805D"/>
              </a:solidFill>
              <a:latin typeface="Gliker Bold" panose="00000800000000000000"/>
              <a:ea typeface="Gliker Bold" panose="00000800000000000000"/>
              <a:cs typeface="Gliker Bold" panose="00000800000000000000"/>
              <a:sym typeface="Gliker Bold" panose="00000800000000000000"/>
            </a:endParaRPr>
          </a:p>
          <a:p>
            <a:pPr algn="ctr">
              <a:lnSpc>
                <a:spcPts val="6765"/>
              </a:lnSpc>
            </a:pPr>
            <a:r>
              <a:rPr lang="en-US" sz="5500" b="1" spc="692">
                <a:solidFill>
                  <a:srgbClr val="63805D"/>
                </a:solidFill>
                <a:latin typeface="Gliker Bold" panose="00000800000000000000"/>
                <a:ea typeface="Gliker Bold" panose="00000800000000000000"/>
                <a:cs typeface="Gliker Bold" panose="00000800000000000000"/>
                <a:sym typeface="Gliker Bold" panose="00000800000000000000"/>
              </a:rPr>
              <a:t>SUPERVISORS</a:t>
            </a:r>
            <a:endParaRPr lang="en-US" sz="5500" b="1" spc="692">
              <a:solidFill>
                <a:srgbClr val="63805D"/>
              </a:solidFill>
              <a:latin typeface="Gliker Bold" panose="00000800000000000000"/>
              <a:ea typeface="Gliker Bold" panose="00000800000000000000"/>
              <a:cs typeface="Gliker Bold" panose="00000800000000000000"/>
              <a:sym typeface="Gliker Bold" panose="00000800000000000000"/>
            </a:endParaRPr>
          </a:p>
        </p:txBody>
      </p:sp>
      <p:sp>
        <p:nvSpPr>
          <p:cNvPr id="15" name="Freeform 15"/>
          <p:cNvSpPr/>
          <p:nvPr/>
        </p:nvSpPr>
        <p:spPr>
          <a:xfrm rot="-278654" flipH="1" flipV="1">
            <a:off x="-1398074" y="8787321"/>
            <a:ext cx="6793282" cy="2383824"/>
          </a:xfrm>
          <a:custGeom>
            <a:avLst/>
            <a:gdLst/>
            <a:ahLst/>
            <a:cxnLst/>
            <a:rect l="l" t="t" r="r" b="b"/>
            <a:pathLst>
              <a:path w="6793282" h="2383824">
                <a:moveTo>
                  <a:pt x="6793282" y="2383824"/>
                </a:moveTo>
                <a:lnTo>
                  <a:pt x="0" y="2383824"/>
                </a:lnTo>
                <a:lnTo>
                  <a:pt x="0" y="0"/>
                </a:lnTo>
                <a:lnTo>
                  <a:pt x="6793282" y="0"/>
                </a:lnTo>
                <a:lnTo>
                  <a:pt x="6793282" y="2383824"/>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6" name="Freeform 16"/>
          <p:cNvSpPr/>
          <p:nvPr/>
        </p:nvSpPr>
        <p:spPr>
          <a:xfrm rot="-278654">
            <a:off x="12935223" y="-512560"/>
            <a:ext cx="6793282" cy="2383824"/>
          </a:xfrm>
          <a:custGeom>
            <a:avLst/>
            <a:gdLst/>
            <a:ahLst/>
            <a:cxnLst/>
            <a:rect l="l" t="t" r="r" b="b"/>
            <a:pathLst>
              <a:path w="6793282" h="2383824">
                <a:moveTo>
                  <a:pt x="0" y="0"/>
                </a:moveTo>
                <a:lnTo>
                  <a:pt x="6793281" y="0"/>
                </a:lnTo>
                <a:lnTo>
                  <a:pt x="6793281" y="2383825"/>
                </a:lnTo>
                <a:lnTo>
                  <a:pt x="0" y="2383825"/>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7" name="Freeform 17"/>
          <p:cNvSpPr/>
          <p:nvPr/>
        </p:nvSpPr>
        <p:spPr>
          <a:xfrm rot="9160730">
            <a:off x="415034" y="-815693"/>
            <a:ext cx="2134933" cy="4045881"/>
          </a:xfrm>
          <a:custGeom>
            <a:avLst/>
            <a:gdLst/>
            <a:ahLst/>
            <a:cxnLst/>
            <a:rect l="l" t="t" r="r" b="b"/>
            <a:pathLst>
              <a:path w="2134933" h="4045881">
                <a:moveTo>
                  <a:pt x="0" y="0"/>
                </a:moveTo>
                <a:lnTo>
                  <a:pt x="2134932" y="0"/>
                </a:lnTo>
                <a:lnTo>
                  <a:pt x="2134932" y="4045881"/>
                </a:lnTo>
                <a:lnTo>
                  <a:pt x="0" y="4045881"/>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18" name="Freeform 18"/>
          <p:cNvSpPr/>
          <p:nvPr/>
        </p:nvSpPr>
        <p:spPr>
          <a:xfrm rot="8824776" flipH="1" flipV="1">
            <a:off x="15647459" y="7275840"/>
            <a:ext cx="2092210" cy="3964919"/>
          </a:xfrm>
          <a:custGeom>
            <a:avLst/>
            <a:gdLst/>
            <a:ahLst/>
            <a:cxnLst/>
            <a:rect l="l" t="t" r="r" b="b"/>
            <a:pathLst>
              <a:path w="2092210" h="3964919">
                <a:moveTo>
                  <a:pt x="2092210" y="3964920"/>
                </a:moveTo>
                <a:lnTo>
                  <a:pt x="0" y="3964920"/>
                </a:lnTo>
                <a:lnTo>
                  <a:pt x="0" y="0"/>
                </a:lnTo>
                <a:lnTo>
                  <a:pt x="2092210" y="0"/>
                </a:lnTo>
                <a:lnTo>
                  <a:pt x="2092210" y="396492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19" name="Freeform 4"/>
          <p:cNvSpPr/>
          <p:nvPr/>
        </p:nvSpPr>
        <p:spPr>
          <a:xfrm>
            <a:off x="1371600" y="3086100"/>
            <a:ext cx="5970905" cy="4596130"/>
          </a:xfrm>
          <a:custGeom>
            <a:avLst/>
            <a:gdLst/>
            <a:ahLst/>
            <a:cxnLst/>
            <a:rect l="l" t="t" r="r" b="b"/>
            <a:pathLst>
              <a:path w="9058179" h="5967236">
                <a:moveTo>
                  <a:pt x="0" y="0"/>
                </a:moveTo>
                <a:lnTo>
                  <a:pt x="9058179" y="0"/>
                </a:lnTo>
                <a:lnTo>
                  <a:pt x="9058179" y="5967236"/>
                </a:lnTo>
                <a:lnTo>
                  <a:pt x="0" y="5967236"/>
                </a:lnTo>
                <a:lnTo>
                  <a:pt x="0" y="0"/>
                </a:lnTo>
                <a:close/>
              </a:path>
            </a:pathLst>
          </a:custGeom>
          <a:blipFill>
            <a:blip r:embed="rId17">
              <a:extLst>
                <a:ext uri="{96DAC541-7B7A-43D3-8B79-37D633B846F1}">
                  <asvg:svgBlip xmlns:asvg="http://schemas.microsoft.com/office/drawing/2016/SVG/main" r:embed="rId18"/>
                </a:ext>
              </a:extLst>
            </a:blip>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FFFEF4"/>
        </a:solidFill>
        <a:effectLst/>
      </p:bgPr>
    </p:bg>
    <p:spTree>
      <p:nvGrpSpPr>
        <p:cNvPr id="1" name=""/>
        <p:cNvGrpSpPr/>
        <p:nvPr/>
      </p:nvGrpSpPr>
      <p:grpSpPr>
        <a:xfrm>
          <a:off x="0" y="0"/>
          <a:ext cx="0" cy="0"/>
          <a:chOff x="0" y="0"/>
          <a:chExt cx="0" cy="0"/>
        </a:xfrm>
      </p:grpSpPr>
      <p:sp>
        <p:nvSpPr>
          <p:cNvPr id="2" name="Freeform 2"/>
          <p:cNvSpPr/>
          <p:nvPr/>
        </p:nvSpPr>
        <p:spPr>
          <a:xfrm rot="10519076" flipH="1" flipV="1">
            <a:off x="-1860266" y="-3601206"/>
            <a:ext cx="6915363" cy="6035226"/>
          </a:xfrm>
          <a:custGeom>
            <a:avLst/>
            <a:gdLst/>
            <a:ahLst/>
            <a:cxnLst/>
            <a:rect l="l" t="t" r="r" b="b"/>
            <a:pathLst>
              <a:path w="6915363" h="6035226">
                <a:moveTo>
                  <a:pt x="6915362" y="6035226"/>
                </a:moveTo>
                <a:lnTo>
                  <a:pt x="0" y="6035226"/>
                </a:lnTo>
                <a:lnTo>
                  <a:pt x="0" y="0"/>
                </a:lnTo>
                <a:lnTo>
                  <a:pt x="6915362" y="0"/>
                </a:lnTo>
                <a:lnTo>
                  <a:pt x="6915362" y="6035226"/>
                </a:lnTo>
                <a:close/>
              </a:path>
            </a:pathLst>
          </a:custGeom>
          <a:blipFill>
            <a:blip r:embed="rId1">
              <a:alphaModFix amt="34000"/>
              <a:extLst>
                <a:ext uri="{96DAC541-7B7A-43D3-8B79-37D633B846F1}">
                  <asvg:svgBlip xmlns:asvg="http://schemas.microsoft.com/office/drawing/2016/SVG/main" r:embed="rId2"/>
                </a:ext>
              </a:extLst>
            </a:blip>
            <a:stretch>
              <a:fillRect/>
            </a:stretch>
          </a:blipFill>
          <a:ln cap="sq">
            <a:noFill/>
            <a:prstDash val="solid"/>
            <a:miter/>
          </a:ln>
        </p:spPr>
      </p:sp>
      <p:sp>
        <p:nvSpPr>
          <p:cNvPr id="3" name="Freeform 3"/>
          <p:cNvSpPr/>
          <p:nvPr/>
        </p:nvSpPr>
        <p:spPr>
          <a:xfrm rot="9674748">
            <a:off x="13690870" y="7809964"/>
            <a:ext cx="6479254" cy="5654621"/>
          </a:xfrm>
          <a:custGeom>
            <a:avLst/>
            <a:gdLst/>
            <a:ahLst/>
            <a:cxnLst/>
            <a:rect l="l" t="t" r="r" b="b"/>
            <a:pathLst>
              <a:path w="6479254" h="5654621">
                <a:moveTo>
                  <a:pt x="0" y="0"/>
                </a:moveTo>
                <a:lnTo>
                  <a:pt x="6479253" y="0"/>
                </a:lnTo>
                <a:lnTo>
                  <a:pt x="6479253" y="5654621"/>
                </a:lnTo>
                <a:lnTo>
                  <a:pt x="0" y="5654621"/>
                </a:lnTo>
                <a:lnTo>
                  <a:pt x="0" y="0"/>
                </a:lnTo>
                <a:close/>
              </a:path>
            </a:pathLst>
          </a:custGeom>
          <a:blipFill>
            <a:blip r:embed="rId1">
              <a:alphaModFix amt="34000"/>
              <a:extLst>
                <a:ext uri="{96DAC541-7B7A-43D3-8B79-37D633B846F1}">
                  <asvg:svgBlip xmlns:asvg="http://schemas.microsoft.com/office/drawing/2016/SVG/main" r:embed="rId2"/>
                </a:ext>
              </a:extLst>
            </a:blip>
            <a:stretch>
              <a:fillRect/>
            </a:stretch>
          </a:blipFill>
          <a:ln cap="sq">
            <a:noFill/>
            <a:prstDash val="solid"/>
            <a:miter/>
          </a:ln>
        </p:spPr>
      </p:sp>
      <p:sp>
        <p:nvSpPr>
          <p:cNvPr id="4" name="Freeform 4"/>
          <p:cNvSpPr/>
          <p:nvPr/>
        </p:nvSpPr>
        <p:spPr>
          <a:xfrm rot="-9331611" flipV="1">
            <a:off x="-2557514" y="7809964"/>
            <a:ext cx="6479254" cy="5654621"/>
          </a:xfrm>
          <a:custGeom>
            <a:avLst/>
            <a:gdLst/>
            <a:ahLst/>
            <a:cxnLst/>
            <a:rect l="l" t="t" r="r" b="b"/>
            <a:pathLst>
              <a:path w="6479254" h="5654621">
                <a:moveTo>
                  <a:pt x="0" y="5654621"/>
                </a:moveTo>
                <a:lnTo>
                  <a:pt x="6479254" y="5654621"/>
                </a:lnTo>
                <a:lnTo>
                  <a:pt x="6479254" y="0"/>
                </a:lnTo>
                <a:lnTo>
                  <a:pt x="0" y="0"/>
                </a:lnTo>
                <a:lnTo>
                  <a:pt x="0" y="5654621"/>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5" name="Freeform 5"/>
          <p:cNvSpPr/>
          <p:nvPr/>
        </p:nvSpPr>
        <p:spPr>
          <a:xfrm rot="-9331611" flipH="1">
            <a:off x="14455219" y="-2976634"/>
            <a:ext cx="6479254" cy="5654621"/>
          </a:xfrm>
          <a:custGeom>
            <a:avLst/>
            <a:gdLst/>
            <a:ahLst/>
            <a:cxnLst/>
            <a:rect l="l" t="t" r="r" b="b"/>
            <a:pathLst>
              <a:path w="6479254" h="5654621">
                <a:moveTo>
                  <a:pt x="6479254" y="0"/>
                </a:moveTo>
                <a:lnTo>
                  <a:pt x="0" y="0"/>
                </a:lnTo>
                <a:lnTo>
                  <a:pt x="0" y="5654622"/>
                </a:lnTo>
                <a:lnTo>
                  <a:pt x="6479254" y="5654622"/>
                </a:lnTo>
                <a:lnTo>
                  <a:pt x="6479254"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6" name="Freeform 6"/>
          <p:cNvSpPr/>
          <p:nvPr/>
        </p:nvSpPr>
        <p:spPr>
          <a:xfrm rot="-1781110">
            <a:off x="8193531" y="9025913"/>
            <a:ext cx="643783" cy="365200"/>
          </a:xfrm>
          <a:custGeom>
            <a:avLst/>
            <a:gdLst/>
            <a:ahLst/>
            <a:cxnLst/>
            <a:rect l="l" t="t" r="r" b="b"/>
            <a:pathLst>
              <a:path w="643783" h="365200">
                <a:moveTo>
                  <a:pt x="0" y="0"/>
                </a:moveTo>
                <a:lnTo>
                  <a:pt x="643783" y="0"/>
                </a:lnTo>
                <a:lnTo>
                  <a:pt x="643783" y="365200"/>
                </a:lnTo>
                <a:lnTo>
                  <a:pt x="0" y="365200"/>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5400000">
            <a:off x="-883743" y="4473952"/>
            <a:ext cx="2274256" cy="1550629"/>
          </a:xfrm>
          <a:custGeom>
            <a:avLst/>
            <a:gdLst/>
            <a:ahLst/>
            <a:cxnLst/>
            <a:rect l="l" t="t" r="r" b="b"/>
            <a:pathLst>
              <a:path w="2274256" h="1550629">
                <a:moveTo>
                  <a:pt x="0" y="0"/>
                </a:moveTo>
                <a:lnTo>
                  <a:pt x="2274257" y="0"/>
                </a:lnTo>
                <a:lnTo>
                  <a:pt x="2274257" y="1550630"/>
                </a:lnTo>
                <a:lnTo>
                  <a:pt x="0" y="155063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rot="5400000" flipV="1">
            <a:off x="16866913" y="4225101"/>
            <a:ext cx="2466436" cy="1681661"/>
          </a:xfrm>
          <a:custGeom>
            <a:avLst/>
            <a:gdLst/>
            <a:ahLst/>
            <a:cxnLst/>
            <a:rect l="l" t="t" r="r" b="b"/>
            <a:pathLst>
              <a:path w="2466436" h="1681661">
                <a:moveTo>
                  <a:pt x="0" y="1681661"/>
                </a:moveTo>
                <a:lnTo>
                  <a:pt x="2466435" y="1681661"/>
                </a:lnTo>
                <a:lnTo>
                  <a:pt x="2466435" y="0"/>
                </a:lnTo>
                <a:lnTo>
                  <a:pt x="0" y="0"/>
                </a:lnTo>
                <a:lnTo>
                  <a:pt x="0" y="1681661"/>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TextBox 9"/>
          <p:cNvSpPr txBox="1"/>
          <p:nvPr/>
        </p:nvSpPr>
        <p:spPr>
          <a:xfrm>
            <a:off x="2209800" y="3695700"/>
            <a:ext cx="6804025" cy="867410"/>
          </a:xfrm>
          <a:prstGeom prst="rect">
            <a:avLst/>
          </a:prstGeom>
        </p:spPr>
        <p:txBody>
          <a:bodyPr wrap="square" lIns="0" tIns="0" rIns="0" bIns="0" rtlCol="0" anchor="t">
            <a:spAutoFit/>
          </a:bodyPr>
          <a:lstStyle/>
          <a:p>
            <a:pPr algn="ctr">
              <a:lnSpc>
                <a:spcPts val="6765"/>
              </a:lnSpc>
            </a:pPr>
            <a:r>
              <a:rPr lang="en-US" sz="5500" b="1" spc="692">
                <a:solidFill>
                  <a:srgbClr val="63805D"/>
                </a:solidFill>
                <a:latin typeface="Gliker Bold" panose="00000800000000000000"/>
                <a:ea typeface="Gliker Bold" panose="00000800000000000000"/>
                <a:cs typeface="Gliker Bold" panose="00000800000000000000"/>
                <a:sym typeface="Gliker Bold" panose="00000800000000000000"/>
              </a:rPr>
              <a:t>EMPLOYEES</a:t>
            </a:r>
            <a:endParaRPr lang="en-US" sz="5500" b="1" spc="692">
              <a:solidFill>
                <a:srgbClr val="63805D"/>
              </a:solidFill>
              <a:latin typeface="Gliker Bold" panose="00000800000000000000"/>
              <a:ea typeface="Gliker Bold" panose="00000800000000000000"/>
              <a:cs typeface="Gliker Bold" panose="00000800000000000000"/>
              <a:sym typeface="Gliker Bold" panose="00000800000000000000"/>
            </a:endParaRPr>
          </a:p>
        </p:txBody>
      </p:sp>
      <p:sp>
        <p:nvSpPr>
          <p:cNvPr id="10" name="Freeform 10"/>
          <p:cNvSpPr/>
          <p:nvPr/>
        </p:nvSpPr>
        <p:spPr>
          <a:xfrm rot="2287971">
            <a:off x="9090545" y="788913"/>
            <a:ext cx="441403" cy="250396"/>
          </a:xfrm>
          <a:custGeom>
            <a:avLst/>
            <a:gdLst/>
            <a:ahLst/>
            <a:cxnLst/>
            <a:rect l="l" t="t" r="r" b="b"/>
            <a:pathLst>
              <a:path w="441403" h="250396">
                <a:moveTo>
                  <a:pt x="0" y="0"/>
                </a:moveTo>
                <a:lnTo>
                  <a:pt x="441402" y="0"/>
                </a:lnTo>
                <a:lnTo>
                  <a:pt x="441402" y="250396"/>
                </a:lnTo>
                <a:lnTo>
                  <a:pt x="0" y="250396"/>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2" name="TextBox 12"/>
          <p:cNvSpPr txBox="1"/>
          <p:nvPr/>
        </p:nvSpPr>
        <p:spPr>
          <a:xfrm>
            <a:off x="2514440" y="4907546"/>
            <a:ext cx="5923512" cy="1782445"/>
          </a:xfrm>
          <a:prstGeom prst="rect">
            <a:avLst/>
          </a:prstGeom>
        </p:spPr>
        <p:txBody>
          <a:bodyPr lIns="0" tIns="0" rIns="0" bIns="0" rtlCol="0" anchor="t">
            <a:spAutoFit/>
          </a:bodyPr>
          <a:lstStyle/>
          <a:p>
            <a:pPr marL="237490" lvl="1" indent="0" algn="ctr">
              <a:lnSpc>
                <a:spcPts val="3475"/>
              </a:lnSpc>
              <a:buNone/>
            </a:pPr>
            <a:r>
              <a:rPr lang="en-US" altLang="en-US" sz="2200" spc="231">
                <a:solidFill>
                  <a:schemeClr val="tx1"/>
                </a:solidFill>
                <a:latin typeface="Poppins" panose="00000500000000000000"/>
                <a:ea typeface="Poppins" panose="00000500000000000000"/>
                <a:cs typeface="Poppins" panose="00000500000000000000"/>
                <a:sym typeface="Poppins" panose="00000500000000000000"/>
              </a:rPr>
              <a:t>Gain clarity on performance expectations, receive constructive feedback, and identify growth opportunities. </a:t>
            </a:r>
            <a:endParaRPr lang="en-US" altLang="en-US" sz="2200" spc="231">
              <a:solidFill>
                <a:schemeClr val="tx1"/>
              </a:solidFill>
              <a:latin typeface="Poppins" panose="00000500000000000000"/>
              <a:ea typeface="Poppins" panose="00000500000000000000"/>
              <a:cs typeface="Poppins" panose="00000500000000000000"/>
              <a:sym typeface="Poppins" panose="00000500000000000000"/>
            </a:endParaRPr>
          </a:p>
        </p:txBody>
      </p:sp>
      <p:sp>
        <p:nvSpPr>
          <p:cNvPr id="15" name="Freeform 15"/>
          <p:cNvSpPr/>
          <p:nvPr/>
        </p:nvSpPr>
        <p:spPr>
          <a:xfrm rot="-278654" flipH="1" flipV="1">
            <a:off x="-1398074" y="8787321"/>
            <a:ext cx="6793282" cy="2383824"/>
          </a:xfrm>
          <a:custGeom>
            <a:avLst/>
            <a:gdLst/>
            <a:ahLst/>
            <a:cxnLst/>
            <a:rect l="l" t="t" r="r" b="b"/>
            <a:pathLst>
              <a:path w="6793282" h="2383824">
                <a:moveTo>
                  <a:pt x="6793282" y="2383824"/>
                </a:moveTo>
                <a:lnTo>
                  <a:pt x="0" y="2383824"/>
                </a:lnTo>
                <a:lnTo>
                  <a:pt x="0" y="0"/>
                </a:lnTo>
                <a:lnTo>
                  <a:pt x="6793282" y="0"/>
                </a:lnTo>
                <a:lnTo>
                  <a:pt x="6793282" y="2383824"/>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6" name="Freeform 16"/>
          <p:cNvSpPr/>
          <p:nvPr/>
        </p:nvSpPr>
        <p:spPr>
          <a:xfrm rot="-278654">
            <a:off x="12935223" y="-512560"/>
            <a:ext cx="6793282" cy="2383824"/>
          </a:xfrm>
          <a:custGeom>
            <a:avLst/>
            <a:gdLst/>
            <a:ahLst/>
            <a:cxnLst/>
            <a:rect l="l" t="t" r="r" b="b"/>
            <a:pathLst>
              <a:path w="6793282" h="2383824">
                <a:moveTo>
                  <a:pt x="0" y="0"/>
                </a:moveTo>
                <a:lnTo>
                  <a:pt x="6793281" y="0"/>
                </a:lnTo>
                <a:lnTo>
                  <a:pt x="6793281" y="2383825"/>
                </a:lnTo>
                <a:lnTo>
                  <a:pt x="0" y="2383825"/>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7" name="Freeform 17"/>
          <p:cNvSpPr/>
          <p:nvPr/>
        </p:nvSpPr>
        <p:spPr>
          <a:xfrm rot="9160730">
            <a:off x="415034" y="-815693"/>
            <a:ext cx="2134933" cy="4045881"/>
          </a:xfrm>
          <a:custGeom>
            <a:avLst/>
            <a:gdLst/>
            <a:ahLst/>
            <a:cxnLst/>
            <a:rect l="l" t="t" r="r" b="b"/>
            <a:pathLst>
              <a:path w="2134933" h="4045881">
                <a:moveTo>
                  <a:pt x="0" y="0"/>
                </a:moveTo>
                <a:lnTo>
                  <a:pt x="2134932" y="0"/>
                </a:lnTo>
                <a:lnTo>
                  <a:pt x="2134932" y="4045881"/>
                </a:lnTo>
                <a:lnTo>
                  <a:pt x="0" y="4045881"/>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8" name="Freeform 18"/>
          <p:cNvSpPr/>
          <p:nvPr/>
        </p:nvSpPr>
        <p:spPr>
          <a:xfrm rot="8824776" flipH="1" flipV="1">
            <a:off x="15647459" y="7275840"/>
            <a:ext cx="2092210" cy="3964919"/>
          </a:xfrm>
          <a:custGeom>
            <a:avLst/>
            <a:gdLst/>
            <a:ahLst/>
            <a:cxnLst/>
            <a:rect l="l" t="t" r="r" b="b"/>
            <a:pathLst>
              <a:path w="2092210" h="3964919">
                <a:moveTo>
                  <a:pt x="2092210" y="3964920"/>
                </a:moveTo>
                <a:lnTo>
                  <a:pt x="0" y="3964920"/>
                </a:lnTo>
                <a:lnTo>
                  <a:pt x="0" y="0"/>
                </a:lnTo>
                <a:lnTo>
                  <a:pt x="2092210" y="0"/>
                </a:lnTo>
                <a:lnTo>
                  <a:pt x="2092210" y="396492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9" name="Freeform 4"/>
          <p:cNvSpPr/>
          <p:nvPr/>
        </p:nvSpPr>
        <p:spPr>
          <a:xfrm>
            <a:off x="9424035" y="3467100"/>
            <a:ext cx="6926580" cy="4246245"/>
          </a:xfrm>
          <a:custGeom>
            <a:avLst/>
            <a:gdLst/>
            <a:ahLst/>
            <a:cxnLst/>
            <a:rect l="l" t="t" r="r" b="b"/>
            <a:pathLst>
              <a:path w="8757116" h="5302036">
                <a:moveTo>
                  <a:pt x="0" y="0"/>
                </a:moveTo>
                <a:lnTo>
                  <a:pt x="8757116" y="0"/>
                </a:lnTo>
                <a:lnTo>
                  <a:pt x="8757116" y="5302036"/>
                </a:lnTo>
                <a:lnTo>
                  <a:pt x="0" y="5302036"/>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FFFEF4"/>
        </a:solidFill>
        <a:effectLst/>
      </p:bgPr>
    </p:bg>
    <p:spTree>
      <p:nvGrpSpPr>
        <p:cNvPr id="1" name=""/>
        <p:cNvGrpSpPr/>
        <p:nvPr/>
      </p:nvGrpSpPr>
      <p:grpSpPr>
        <a:xfrm>
          <a:off x="0" y="0"/>
          <a:ext cx="0" cy="0"/>
          <a:chOff x="0" y="0"/>
          <a:chExt cx="0" cy="0"/>
        </a:xfrm>
      </p:grpSpPr>
      <p:sp>
        <p:nvSpPr>
          <p:cNvPr id="2" name="Freeform 2"/>
          <p:cNvSpPr/>
          <p:nvPr/>
        </p:nvSpPr>
        <p:spPr>
          <a:xfrm rot="10519076" flipH="1" flipV="1">
            <a:off x="-1860266" y="-3601206"/>
            <a:ext cx="6915363" cy="6035226"/>
          </a:xfrm>
          <a:custGeom>
            <a:avLst/>
            <a:gdLst/>
            <a:ahLst/>
            <a:cxnLst/>
            <a:rect l="l" t="t" r="r" b="b"/>
            <a:pathLst>
              <a:path w="6915363" h="6035226">
                <a:moveTo>
                  <a:pt x="6915362" y="6035226"/>
                </a:moveTo>
                <a:lnTo>
                  <a:pt x="0" y="6035226"/>
                </a:lnTo>
                <a:lnTo>
                  <a:pt x="0" y="0"/>
                </a:lnTo>
                <a:lnTo>
                  <a:pt x="6915362" y="0"/>
                </a:lnTo>
                <a:lnTo>
                  <a:pt x="6915362" y="6035226"/>
                </a:lnTo>
                <a:close/>
              </a:path>
            </a:pathLst>
          </a:custGeom>
          <a:blipFill>
            <a:blip r:embed="rId1">
              <a:alphaModFix amt="34000"/>
              <a:extLst>
                <a:ext uri="{96DAC541-7B7A-43D3-8B79-37D633B846F1}">
                  <asvg:svgBlip xmlns:asvg="http://schemas.microsoft.com/office/drawing/2016/SVG/main" r:embed="rId2"/>
                </a:ext>
              </a:extLst>
            </a:blip>
            <a:stretch>
              <a:fillRect/>
            </a:stretch>
          </a:blipFill>
          <a:ln cap="sq">
            <a:noFill/>
            <a:prstDash val="solid"/>
            <a:miter/>
          </a:ln>
        </p:spPr>
      </p:sp>
      <p:sp>
        <p:nvSpPr>
          <p:cNvPr id="3" name="Freeform 3"/>
          <p:cNvSpPr/>
          <p:nvPr/>
        </p:nvSpPr>
        <p:spPr>
          <a:xfrm rot="9674748">
            <a:off x="13690870" y="7809964"/>
            <a:ext cx="6479254" cy="5654621"/>
          </a:xfrm>
          <a:custGeom>
            <a:avLst/>
            <a:gdLst/>
            <a:ahLst/>
            <a:cxnLst/>
            <a:rect l="l" t="t" r="r" b="b"/>
            <a:pathLst>
              <a:path w="6479254" h="5654621">
                <a:moveTo>
                  <a:pt x="0" y="0"/>
                </a:moveTo>
                <a:lnTo>
                  <a:pt x="6479253" y="0"/>
                </a:lnTo>
                <a:lnTo>
                  <a:pt x="6479253" y="5654621"/>
                </a:lnTo>
                <a:lnTo>
                  <a:pt x="0" y="5654621"/>
                </a:lnTo>
                <a:lnTo>
                  <a:pt x="0" y="0"/>
                </a:lnTo>
                <a:close/>
              </a:path>
            </a:pathLst>
          </a:custGeom>
          <a:blipFill>
            <a:blip r:embed="rId1">
              <a:alphaModFix amt="34000"/>
              <a:extLst>
                <a:ext uri="{96DAC541-7B7A-43D3-8B79-37D633B846F1}">
                  <asvg:svgBlip xmlns:asvg="http://schemas.microsoft.com/office/drawing/2016/SVG/main" r:embed="rId2"/>
                </a:ext>
              </a:extLst>
            </a:blip>
            <a:stretch>
              <a:fillRect/>
            </a:stretch>
          </a:blipFill>
          <a:ln cap="sq">
            <a:noFill/>
            <a:prstDash val="solid"/>
            <a:miter/>
          </a:ln>
        </p:spPr>
      </p:sp>
      <p:sp>
        <p:nvSpPr>
          <p:cNvPr id="4" name="Freeform 4"/>
          <p:cNvSpPr/>
          <p:nvPr/>
        </p:nvSpPr>
        <p:spPr>
          <a:xfrm rot="-9331611" flipV="1">
            <a:off x="-2557514" y="7809964"/>
            <a:ext cx="6479254" cy="5654621"/>
          </a:xfrm>
          <a:custGeom>
            <a:avLst/>
            <a:gdLst/>
            <a:ahLst/>
            <a:cxnLst/>
            <a:rect l="l" t="t" r="r" b="b"/>
            <a:pathLst>
              <a:path w="6479254" h="5654621">
                <a:moveTo>
                  <a:pt x="0" y="5654621"/>
                </a:moveTo>
                <a:lnTo>
                  <a:pt x="6479254" y="5654621"/>
                </a:lnTo>
                <a:lnTo>
                  <a:pt x="6479254" y="0"/>
                </a:lnTo>
                <a:lnTo>
                  <a:pt x="0" y="0"/>
                </a:lnTo>
                <a:lnTo>
                  <a:pt x="0" y="5654621"/>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5" name="Freeform 5"/>
          <p:cNvSpPr/>
          <p:nvPr/>
        </p:nvSpPr>
        <p:spPr>
          <a:xfrm rot="-9331611" flipH="1">
            <a:off x="14455219" y="-2976634"/>
            <a:ext cx="6479254" cy="5654621"/>
          </a:xfrm>
          <a:custGeom>
            <a:avLst/>
            <a:gdLst/>
            <a:ahLst/>
            <a:cxnLst/>
            <a:rect l="l" t="t" r="r" b="b"/>
            <a:pathLst>
              <a:path w="6479254" h="5654621">
                <a:moveTo>
                  <a:pt x="6479254" y="0"/>
                </a:moveTo>
                <a:lnTo>
                  <a:pt x="0" y="0"/>
                </a:lnTo>
                <a:lnTo>
                  <a:pt x="0" y="5654622"/>
                </a:lnTo>
                <a:lnTo>
                  <a:pt x="6479254" y="5654622"/>
                </a:lnTo>
                <a:lnTo>
                  <a:pt x="6479254"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6" name="Freeform 6"/>
          <p:cNvSpPr/>
          <p:nvPr/>
        </p:nvSpPr>
        <p:spPr>
          <a:xfrm rot="8993608">
            <a:off x="12436004" y="2145779"/>
            <a:ext cx="718645" cy="407668"/>
          </a:xfrm>
          <a:custGeom>
            <a:avLst/>
            <a:gdLst/>
            <a:ahLst/>
            <a:cxnLst/>
            <a:rect l="l" t="t" r="r" b="b"/>
            <a:pathLst>
              <a:path w="718645" h="407668">
                <a:moveTo>
                  <a:pt x="0" y="0"/>
                </a:moveTo>
                <a:lnTo>
                  <a:pt x="718645" y="0"/>
                </a:lnTo>
                <a:lnTo>
                  <a:pt x="718645" y="407668"/>
                </a:lnTo>
                <a:lnTo>
                  <a:pt x="0" y="407668"/>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1781110">
            <a:off x="8193531" y="9025913"/>
            <a:ext cx="643783" cy="365200"/>
          </a:xfrm>
          <a:custGeom>
            <a:avLst/>
            <a:gdLst/>
            <a:ahLst/>
            <a:cxnLst/>
            <a:rect l="l" t="t" r="r" b="b"/>
            <a:pathLst>
              <a:path w="643783" h="365200">
                <a:moveTo>
                  <a:pt x="0" y="0"/>
                </a:moveTo>
                <a:lnTo>
                  <a:pt x="643783" y="0"/>
                </a:lnTo>
                <a:lnTo>
                  <a:pt x="643783" y="365200"/>
                </a:lnTo>
                <a:lnTo>
                  <a:pt x="0" y="36520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8" name="Freeform 8"/>
          <p:cNvSpPr/>
          <p:nvPr/>
        </p:nvSpPr>
        <p:spPr>
          <a:xfrm rot="5400000">
            <a:off x="-883743" y="4540258"/>
            <a:ext cx="2274256" cy="1550629"/>
          </a:xfrm>
          <a:custGeom>
            <a:avLst/>
            <a:gdLst/>
            <a:ahLst/>
            <a:cxnLst/>
            <a:rect l="l" t="t" r="r" b="b"/>
            <a:pathLst>
              <a:path w="2274256" h="1550629">
                <a:moveTo>
                  <a:pt x="0" y="0"/>
                </a:moveTo>
                <a:lnTo>
                  <a:pt x="2274257" y="0"/>
                </a:lnTo>
                <a:lnTo>
                  <a:pt x="2274257" y="1550630"/>
                </a:lnTo>
                <a:lnTo>
                  <a:pt x="0" y="1550630"/>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9" name="Freeform 9"/>
          <p:cNvSpPr/>
          <p:nvPr/>
        </p:nvSpPr>
        <p:spPr>
          <a:xfrm rot="5400000" flipV="1">
            <a:off x="16866913" y="4268540"/>
            <a:ext cx="2466436" cy="1681661"/>
          </a:xfrm>
          <a:custGeom>
            <a:avLst/>
            <a:gdLst/>
            <a:ahLst/>
            <a:cxnLst/>
            <a:rect l="l" t="t" r="r" b="b"/>
            <a:pathLst>
              <a:path w="2466436" h="1681661">
                <a:moveTo>
                  <a:pt x="0" y="1681660"/>
                </a:moveTo>
                <a:lnTo>
                  <a:pt x="2466435" y="1681660"/>
                </a:lnTo>
                <a:lnTo>
                  <a:pt x="2466435" y="0"/>
                </a:lnTo>
                <a:lnTo>
                  <a:pt x="0" y="0"/>
                </a:lnTo>
                <a:lnTo>
                  <a:pt x="0" y="168166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0" name="TextBox 10"/>
          <p:cNvSpPr txBox="1"/>
          <p:nvPr/>
        </p:nvSpPr>
        <p:spPr>
          <a:xfrm>
            <a:off x="8991600" y="4178300"/>
            <a:ext cx="7918450" cy="867410"/>
          </a:xfrm>
          <a:prstGeom prst="rect">
            <a:avLst/>
          </a:prstGeom>
        </p:spPr>
        <p:txBody>
          <a:bodyPr wrap="square" lIns="0" tIns="0" rIns="0" bIns="0" rtlCol="0" anchor="t">
            <a:spAutoFit/>
          </a:bodyPr>
          <a:lstStyle/>
          <a:p>
            <a:pPr algn="ctr">
              <a:lnSpc>
                <a:spcPts val="6765"/>
              </a:lnSpc>
            </a:pPr>
            <a:r>
              <a:rPr lang="en-US" sz="5500" b="1" spc="692">
                <a:solidFill>
                  <a:srgbClr val="63805D"/>
                </a:solidFill>
                <a:latin typeface="Gliker Bold" panose="00000800000000000000"/>
                <a:ea typeface="Gliker Bold" panose="00000800000000000000"/>
                <a:cs typeface="Gliker Bold" panose="00000800000000000000"/>
                <a:sym typeface="Gliker Bold" panose="00000800000000000000"/>
              </a:rPr>
              <a:t>HR DEPARTMENT</a:t>
            </a:r>
            <a:endParaRPr lang="en-US" sz="5500" b="1" spc="692">
              <a:solidFill>
                <a:srgbClr val="63805D"/>
              </a:solidFill>
              <a:latin typeface="Gliker Bold" panose="00000800000000000000"/>
              <a:ea typeface="Gliker Bold" panose="00000800000000000000"/>
              <a:cs typeface="Gliker Bold" panose="00000800000000000000"/>
              <a:sym typeface="Gliker Bold" panose="00000800000000000000"/>
            </a:endParaRPr>
          </a:p>
        </p:txBody>
      </p:sp>
      <p:sp>
        <p:nvSpPr>
          <p:cNvPr id="11" name="Freeform 11"/>
          <p:cNvSpPr/>
          <p:nvPr/>
        </p:nvSpPr>
        <p:spPr>
          <a:xfrm rot="2287971">
            <a:off x="5327694" y="1533322"/>
            <a:ext cx="402524" cy="228341"/>
          </a:xfrm>
          <a:custGeom>
            <a:avLst/>
            <a:gdLst/>
            <a:ahLst/>
            <a:cxnLst/>
            <a:rect l="l" t="t" r="r" b="b"/>
            <a:pathLst>
              <a:path w="402524" h="228341">
                <a:moveTo>
                  <a:pt x="0" y="0"/>
                </a:moveTo>
                <a:lnTo>
                  <a:pt x="402523" y="0"/>
                </a:lnTo>
                <a:lnTo>
                  <a:pt x="402523" y="228341"/>
                </a:lnTo>
                <a:lnTo>
                  <a:pt x="0" y="22834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13" name="TextBox 13"/>
          <p:cNvSpPr txBox="1"/>
          <p:nvPr/>
        </p:nvSpPr>
        <p:spPr>
          <a:xfrm>
            <a:off x="9753543" y="5296117"/>
            <a:ext cx="5923512" cy="1782445"/>
          </a:xfrm>
          <a:prstGeom prst="rect">
            <a:avLst/>
          </a:prstGeom>
        </p:spPr>
        <p:txBody>
          <a:bodyPr lIns="0" tIns="0" rIns="0" bIns="0" rtlCol="0" anchor="t">
            <a:spAutoFit/>
          </a:bodyPr>
          <a:lstStyle/>
          <a:p>
            <a:pPr marL="237490" lvl="1" indent="0" algn="ctr">
              <a:lnSpc>
                <a:spcPts val="3475"/>
              </a:lnSpc>
              <a:buNone/>
            </a:pPr>
            <a:r>
              <a:rPr lang="en-US" altLang="en-US" sz="2200" spc="231">
                <a:solidFill>
                  <a:schemeClr val="tx1"/>
                </a:solidFill>
                <a:latin typeface="Poppins" panose="00000500000000000000"/>
                <a:ea typeface="Poppins" panose="00000500000000000000"/>
                <a:cs typeface="Poppins" panose="00000500000000000000"/>
                <a:sym typeface="Poppins" panose="00000500000000000000"/>
              </a:rPr>
              <a:t>Streamlines performance reviews, supports talent management, and simplifies reporting for promotions or training.</a:t>
            </a:r>
            <a:endParaRPr lang="en-US" altLang="en-US" sz="2200" spc="231">
              <a:solidFill>
                <a:schemeClr val="tx1"/>
              </a:solidFill>
              <a:latin typeface="Poppins" panose="00000500000000000000"/>
              <a:ea typeface="Poppins" panose="00000500000000000000"/>
              <a:cs typeface="Poppins" panose="00000500000000000000"/>
              <a:sym typeface="Poppins" panose="00000500000000000000"/>
            </a:endParaRPr>
          </a:p>
        </p:txBody>
      </p:sp>
      <p:sp>
        <p:nvSpPr>
          <p:cNvPr id="16" name="Freeform 16"/>
          <p:cNvSpPr/>
          <p:nvPr/>
        </p:nvSpPr>
        <p:spPr>
          <a:xfrm rot="-278654" flipH="1" flipV="1">
            <a:off x="-1398074" y="8787321"/>
            <a:ext cx="6793282" cy="2383824"/>
          </a:xfrm>
          <a:custGeom>
            <a:avLst/>
            <a:gdLst/>
            <a:ahLst/>
            <a:cxnLst/>
            <a:rect l="l" t="t" r="r" b="b"/>
            <a:pathLst>
              <a:path w="6793282" h="2383824">
                <a:moveTo>
                  <a:pt x="6793282" y="2383824"/>
                </a:moveTo>
                <a:lnTo>
                  <a:pt x="0" y="2383824"/>
                </a:lnTo>
                <a:lnTo>
                  <a:pt x="0" y="0"/>
                </a:lnTo>
                <a:lnTo>
                  <a:pt x="6793282" y="0"/>
                </a:lnTo>
                <a:lnTo>
                  <a:pt x="6793282" y="2383824"/>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7" name="Freeform 17"/>
          <p:cNvSpPr/>
          <p:nvPr/>
        </p:nvSpPr>
        <p:spPr>
          <a:xfrm rot="-278654">
            <a:off x="12935223" y="-512560"/>
            <a:ext cx="6793282" cy="2383824"/>
          </a:xfrm>
          <a:custGeom>
            <a:avLst/>
            <a:gdLst/>
            <a:ahLst/>
            <a:cxnLst/>
            <a:rect l="l" t="t" r="r" b="b"/>
            <a:pathLst>
              <a:path w="6793282" h="2383824">
                <a:moveTo>
                  <a:pt x="0" y="0"/>
                </a:moveTo>
                <a:lnTo>
                  <a:pt x="6793281" y="0"/>
                </a:lnTo>
                <a:lnTo>
                  <a:pt x="6793281" y="2383825"/>
                </a:lnTo>
                <a:lnTo>
                  <a:pt x="0" y="2383825"/>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8" name="Freeform 18"/>
          <p:cNvSpPr/>
          <p:nvPr/>
        </p:nvSpPr>
        <p:spPr>
          <a:xfrm rot="9160730">
            <a:off x="415034" y="-815693"/>
            <a:ext cx="2134933" cy="4045881"/>
          </a:xfrm>
          <a:custGeom>
            <a:avLst/>
            <a:gdLst/>
            <a:ahLst/>
            <a:cxnLst/>
            <a:rect l="l" t="t" r="r" b="b"/>
            <a:pathLst>
              <a:path w="2134933" h="4045881">
                <a:moveTo>
                  <a:pt x="0" y="0"/>
                </a:moveTo>
                <a:lnTo>
                  <a:pt x="2134932" y="0"/>
                </a:lnTo>
                <a:lnTo>
                  <a:pt x="2134932" y="4045881"/>
                </a:lnTo>
                <a:lnTo>
                  <a:pt x="0" y="4045881"/>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9" name="Freeform 19"/>
          <p:cNvSpPr/>
          <p:nvPr/>
        </p:nvSpPr>
        <p:spPr>
          <a:xfrm rot="8824776" flipH="1" flipV="1">
            <a:off x="15647459" y="7275840"/>
            <a:ext cx="2092210" cy="3964919"/>
          </a:xfrm>
          <a:custGeom>
            <a:avLst/>
            <a:gdLst/>
            <a:ahLst/>
            <a:cxnLst/>
            <a:rect l="l" t="t" r="r" b="b"/>
            <a:pathLst>
              <a:path w="2092210" h="3964919">
                <a:moveTo>
                  <a:pt x="2092210" y="3964920"/>
                </a:moveTo>
                <a:lnTo>
                  <a:pt x="0" y="3964920"/>
                </a:lnTo>
                <a:lnTo>
                  <a:pt x="0" y="0"/>
                </a:lnTo>
                <a:lnTo>
                  <a:pt x="2092210" y="0"/>
                </a:lnTo>
                <a:lnTo>
                  <a:pt x="2092210" y="396492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20" name="Freeform 4"/>
          <p:cNvSpPr/>
          <p:nvPr/>
        </p:nvSpPr>
        <p:spPr>
          <a:xfrm>
            <a:off x="1600200" y="2933700"/>
            <a:ext cx="7252335" cy="5237480"/>
          </a:xfrm>
          <a:custGeom>
            <a:avLst/>
            <a:gdLst/>
            <a:ahLst/>
            <a:cxnLst/>
            <a:rect l="l" t="t" r="r" b="b"/>
            <a:pathLst>
              <a:path w="7996765" h="7051693">
                <a:moveTo>
                  <a:pt x="0" y="0"/>
                </a:moveTo>
                <a:lnTo>
                  <a:pt x="7996765" y="0"/>
                </a:lnTo>
                <a:lnTo>
                  <a:pt x="7996765" y="7051693"/>
                </a:lnTo>
                <a:lnTo>
                  <a:pt x="0" y="7051693"/>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FFEF4"/>
        </a:solidFill>
        <a:effectLst/>
      </p:bgPr>
    </p:bg>
    <p:spTree>
      <p:nvGrpSpPr>
        <p:cNvPr id="1" name=""/>
        <p:cNvGrpSpPr/>
        <p:nvPr/>
      </p:nvGrpSpPr>
      <p:grpSpPr>
        <a:xfrm>
          <a:off x="0" y="0"/>
          <a:ext cx="0" cy="0"/>
          <a:chOff x="0" y="0"/>
          <a:chExt cx="0" cy="0"/>
        </a:xfrm>
      </p:grpSpPr>
      <p:sp>
        <p:nvSpPr>
          <p:cNvPr id="2" name="Freeform 2"/>
          <p:cNvSpPr/>
          <p:nvPr/>
        </p:nvSpPr>
        <p:spPr>
          <a:xfrm rot="10519076" flipH="1" flipV="1">
            <a:off x="-1860266" y="-3601206"/>
            <a:ext cx="6915363" cy="6035226"/>
          </a:xfrm>
          <a:custGeom>
            <a:avLst/>
            <a:gdLst/>
            <a:ahLst/>
            <a:cxnLst/>
            <a:rect l="l" t="t" r="r" b="b"/>
            <a:pathLst>
              <a:path w="6915363" h="6035226">
                <a:moveTo>
                  <a:pt x="6915362" y="6035226"/>
                </a:moveTo>
                <a:lnTo>
                  <a:pt x="0" y="6035226"/>
                </a:lnTo>
                <a:lnTo>
                  <a:pt x="0" y="0"/>
                </a:lnTo>
                <a:lnTo>
                  <a:pt x="6915362" y="0"/>
                </a:lnTo>
                <a:lnTo>
                  <a:pt x="6915362" y="6035226"/>
                </a:lnTo>
                <a:close/>
              </a:path>
            </a:pathLst>
          </a:custGeom>
          <a:blipFill>
            <a:blip r:embed="rId1">
              <a:alphaModFix amt="34000"/>
              <a:extLst>
                <a:ext uri="{96DAC541-7B7A-43D3-8B79-37D633B846F1}">
                  <asvg:svgBlip xmlns:asvg="http://schemas.microsoft.com/office/drawing/2016/SVG/main" r:embed="rId2"/>
                </a:ext>
              </a:extLst>
            </a:blip>
            <a:stretch>
              <a:fillRect/>
            </a:stretch>
          </a:blipFill>
          <a:ln cap="sq">
            <a:noFill/>
            <a:prstDash val="solid"/>
            <a:miter/>
          </a:ln>
        </p:spPr>
      </p:sp>
      <p:sp>
        <p:nvSpPr>
          <p:cNvPr id="3" name="Freeform 3"/>
          <p:cNvSpPr/>
          <p:nvPr/>
        </p:nvSpPr>
        <p:spPr>
          <a:xfrm rot="9674748">
            <a:off x="13690870" y="7809964"/>
            <a:ext cx="6479254" cy="5654621"/>
          </a:xfrm>
          <a:custGeom>
            <a:avLst/>
            <a:gdLst/>
            <a:ahLst/>
            <a:cxnLst/>
            <a:rect l="l" t="t" r="r" b="b"/>
            <a:pathLst>
              <a:path w="6479254" h="5654621">
                <a:moveTo>
                  <a:pt x="0" y="0"/>
                </a:moveTo>
                <a:lnTo>
                  <a:pt x="6479253" y="0"/>
                </a:lnTo>
                <a:lnTo>
                  <a:pt x="6479253" y="5654621"/>
                </a:lnTo>
                <a:lnTo>
                  <a:pt x="0" y="5654621"/>
                </a:lnTo>
                <a:lnTo>
                  <a:pt x="0" y="0"/>
                </a:lnTo>
                <a:close/>
              </a:path>
            </a:pathLst>
          </a:custGeom>
          <a:blipFill>
            <a:blip r:embed="rId1">
              <a:alphaModFix amt="34000"/>
              <a:extLst>
                <a:ext uri="{96DAC541-7B7A-43D3-8B79-37D633B846F1}">
                  <asvg:svgBlip xmlns:asvg="http://schemas.microsoft.com/office/drawing/2016/SVG/main" r:embed="rId2"/>
                </a:ext>
              </a:extLst>
            </a:blip>
            <a:stretch>
              <a:fillRect/>
            </a:stretch>
          </a:blipFill>
          <a:ln cap="sq">
            <a:noFill/>
            <a:prstDash val="solid"/>
            <a:miter/>
          </a:ln>
        </p:spPr>
      </p:sp>
      <p:sp>
        <p:nvSpPr>
          <p:cNvPr id="4" name="Freeform 4"/>
          <p:cNvSpPr/>
          <p:nvPr/>
        </p:nvSpPr>
        <p:spPr>
          <a:xfrm rot="-9331611" flipV="1">
            <a:off x="-2557514" y="7809964"/>
            <a:ext cx="6479254" cy="5654621"/>
          </a:xfrm>
          <a:custGeom>
            <a:avLst/>
            <a:gdLst/>
            <a:ahLst/>
            <a:cxnLst/>
            <a:rect l="l" t="t" r="r" b="b"/>
            <a:pathLst>
              <a:path w="6479254" h="5654621">
                <a:moveTo>
                  <a:pt x="0" y="5654621"/>
                </a:moveTo>
                <a:lnTo>
                  <a:pt x="6479254" y="5654621"/>
                </a:lnTo>
                <a:lnTo>
                  <a:pt x="6479254" y="0"/>
                </a:lnTo>
                <a:lnTo>
                  <a:pt x="0" y="0"/>
                </a:lnTo>
                <a:lnTo>
                  <a:pt x="0" y="5654621"/>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5" name="Freeform 5"/>
          <p:cNvSpPr/>
          <p:nvPr/>
        </p:nvSpPr>
        <p:spPr>
          <a:xfrm rot="-9331611" flipH="1">
            <a:off x="14455219" y="-2976634"/>
            <a:ext cx="6479254" cy="5654621"/>
          </a:xfrm>
          <a:custGeom>
            <a:avLst/>
            <a:gdLst/>
            <a:ahLst/>
            <a:cxnLst/>
            <a:rect l="l" t="t" r="r" b="b"/>
            <a:pathLst>
              <a:path w="6479254" h="5654621">
                <a:moveTo>
                  <a:pt x="6479254" y="0"/>
                </a:moveTo>
                <a:lnTo>
                  <a:pt x="0" y="0"/>
                </a:lnTo>
                <a:lnTo>
                  <a:pt x="0" y="5654622"/>
                </a:lnTo>
                <a:lnTo>
                  <a:pt x="6479254" y="5654622"/>
                </a:lnTo>
                <a:lnTo>
                  <a:pt x="6479254"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6" name="Freeform 6"/>
          <p:cNvSpPr/>
          <p:nvPr/>
        </p:nvSpPr>
        <p:spPr>
          <a:xfrm rot="1402045">
            <a:off x="8657648" y="1043203"/>
            <a:ext cx="932731" cy="529113"/>
          </a:xfrm>
          <a:custGeom>
            <a:avLst/>
            <a:gdLst/>
            <a:ahLst/>
            <a:cxnLst/>
            <a:rect l="l" t="t" r="r" b="b"/>
            <a:pathLst>
              <a:path w="932731" h="529113">
                <a:moveTo>
                  <a:pt x="0" y="0"/>
                </a:moveTo>
                <a:lnTo>
                  <a:pt x="932731" y="0"/>
                </a:lnTo>
                <a:lnTo>
                  <a:pt x="932731" y="529113"/>
                </a:lnTo>
                <a:lnTo>
                  <a:pt x="0" y="529113"/>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7" name="Freeform 7"/>
          <p:cNvSpPr/>
          <p:nvPr/>
        </p:nvSpPr>
        <p:spPr>
          <a:xfrm rot="-2598554">
            <a:off x="8822109" y="9202110"/>
            <a:ext cx="643783" cy="365200"/>
          </a:xfrm>
          <a:custGeom>
            <a:avLst/>
            <a:gdLst/>
            <a:ahLst/>
            <a:cxnLst/>
            <a:rect l="l" t="t" r="r" b="b"/>
            <a:pathLst>
              <a:path w="643783" h="365200">
                <a:moveTo>
                  <a:pt x="0" y="0"/>
                </a:moveTo>
                <a:lnTo>
                  <a:pt x="643782" y="0"/>
                </a:lnTo>
                <a:lnTo>
                  <a:pt x="643782" y="365201"/>
                </a:lnTo>
                <a:lnTo>
                  <a:pt x="0" y="365201"/>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rot="5400000">
            <a:off x="-881511" y="4540258"/>
            <a:ext cx="2274256" cy="1550629"/>
          </a:xfrm>
          <a:custGeom>
            <a:avLst/>
            <a:gdLst/>
            <a:ahLst/>
            <a:cxnLst/>
            <a:rect l="l" t="t" r="r" b="b"/>
            <a:pathLst>
              <a:path w="2274256" h="1550629">
                <a:moveTo>
                  <a:pt x="0" y="0"/>
                </a:moveTo>
                <a:lnTo>
                  <a:pt x="2274257" y="0"/>
                </a:lnTo>
                <a:lnTo>
                  <a:pt x="2274257" y="1550630"/>
                </a:lnTo>
                <a:lnTo>
                  <a:pt x="0" y="1550630"/>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9" name="Freeform 9"/>
          <p:cNvSpPr/>
          <p:nvPr/>
        </p:nvSpPr>
        <p:spPr>
          <a:xfrm rot="5400000" flipV="1">
            <a:off x="16866913" y="4302670"/>
            <a:ext cx="2466436" cy="1681661"/>
          </a:xfrm>
          <a:custGeom>
            <a:avLst/>
            <a:gdLst/>
            <a:ahLst/>
            <a:cxnLst/>
            <a:rect l="l" t="t" r="r" b="b"/>
            <a:pathLst>
              <a:path w="2466436" h="1681661">
                <a:moveTo>
                  <a:pt x="0" y="1681660"/>
                </a:moveTo>
                <a:lnTo>
                  <a:pt x="2466435" y="1681660"/>
                </a:lnTo>
                <a:lnTo>
                  <a:pt x="2466435" y="0"/>
                </a:lnTo>
                <a:lnTo>
                  <a:pt x="0" y="0"/>
                </a:lnTo>
                <a:lnTo>
                  <a:pt x="0" y="168166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0" name="Freeform 10"/>
          <p:cNvSpPr/>
          <p:nvPr/>
        </p:nvSpPr>
        <p:spPr>
          <a:xfrm rot="-278654" flipH="1" flipV="1">
            <a:off x="-1398074" y="8787321"/>
            <a:ext cx="6793282" cy="2383824"/>
          </a:xfrm>
          <a:custGeom>
            <a:avLst/>
            <a:gdLst/>
            <a:ahLst/>
            <a:cxnLst/>
            <a:rect l="l" t="t" r="r" b="b"/>
            <a:pathLst>
              <a:path w="6793282" h="2383824">
                <a:moveTo>
                  <a:pt x="6793282" y="2383824"/>
                </a:moveTo>
                <a:lnTo>
                  <a:pt x="0" y="2383824"/>
                </a:lnTo>
                <a:lnTo>
                  <a:pt x="0" y="0"/>
                </a:lnTo>
                <a:lnTo>
                  <a:pt x="6793282" y="0"/>
                </a:lnTo>
                <a:lnTo>
                  <a:pt x="6793282" y="2383824"/>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1" name="Freeform 11"/>
          <p:cNvSpPr/>
          <p:nvPr/>
        </p:nvSpPr>
        <p:spPr>
          <a:xfrm rot="-278654">
            <a:off x="12935223" y="-512560"/>
            <a:ext cx="6793282" cy="2383824"/>
          </a:xfrm>
          <a:custGeom>
            <a:avLst/>
            <a:gdLst/>
            <a:ahLst/>
            <a:cxnLst/>
            <a:rect l="l" t="t" r="r" b="b"/>
            <a:pathLst>
              <a:path w="6793282" h="2383824">
                <a:moveTo>
                  <a:pt x="0" y="0"/>
                </a:moveTo>
                <a:lnTo>
                  <a:pt x="6793281" y="0"/>
                </a:lnTo>
                <a:lnTo>
                  <a:pt x="6793281" y="2383825"/>
                </a:lnTo>
                <a:lnTo>
                  <a:pt x="0" y="2383825"/>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2" name="Freeform 12"/>
          <p:cNvSpPr/>
          <p:nvPr/>
        </p:nvSpPr>
        <p:spPr>
          <a:xfrm rot="9160730">
            <a:off x="415034" y="-815693"/>
            <a:ext cx="2134933" cy="4045881"/>
          </a:xfrm>
          <a:custGeom>
            <a:avLst/>
            <a:gdLst/>
            <a:ahLst/>
            <a:cxnLst/>
            <a:rect l="l" t="t" r="r" b="b"/>
            <a:pathLst>
              <a:path w="2134933" h="4045881">
                <a:moveTo>
                  <a:pt x="0" y="0"/>
                </a:moveTo>
                <a:lnTo>
                  <a:pt x="2134932" y="0"/>
                </a:lnTo>
                <a:lnTo>
                  <a:pt x="2134932" y="4045881"/>
                </a:lnTo>
                <a:lnTo>
                  <a:pt x="0" y="4045881"/>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3" name="Freeform 13"/>
          <p:cNvSpPr/>
          <p:nvPr/>
        </p:nvSpPr>
        <p:spPr>
          <a:xfrm rot="8824776" flipH="1" flipV="1">
            <a:off x="15647459" y="7275840"/>
            <a:ext cx="2092210" cy="3964919"/>
          </a:xfrm>
          <a:custGeom>
            <a:avLst/>
            <a:gdLst/>
            <a:ahLst/>
            <a:cxnLst/>
            <a:rect l="l" t="t" r="r" b="b"/>
            <a:pathLst>
              <a:path w="2092210" h="3964919">
                <a:moveTo>
                  <a:pt x="2092210" y="3964920"/>
                </a:moveTo>
                <a:lnTo>
                  <a:pt x="0" y="3964920"/>
                </a:lnTo>
                <a:lnTo>
                  <a:pt x="0" y="0"/>
                </a:lnTo>
                <a:lnTo>
                  <a:pt x="2092210" y="0"/>
                </a:lnTo>
                <a:lnTo>
                  <a:pt x="2092210" y="396492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5" name="TextBox 15"/>
          <p:cNvSpPr txBox="1"/>
          <p:nvPr/>
        </p:nvSpPr>
        <p:spPr>
          <a:xfrm>
            <a:off x="2590800" y="3191510"/>
            <a:ext cx="13283565" cy="3868420"/>
          </a:xfrm>
          <a:prstGeom prst="rect">
            <a:avLst/>
          </a:prstGeom>
        </p:spPr>
        <p:txBody>
          <a:bodyPr wrap="square" lIns="0" tIns="0" rIns="0" bIns="0" rtlCol="0" anchor="t">
            <a:noAutofit/>
          </a:bodyPr>
          <a:lstStyle/>
          <a:p>
            <a:pPr algn="ctr">
              <a:lnSpc>
                <a:spcPct val="100000"/>
              </a:lnSpc>
            </a:pPr>
            <a:r>
              <a:rPr lang="en-US" sz="8000" b="1" spc="692">
                <a:solidFill>
                  <a:srgbClr val="63805D"/>
                </a:solidFill>
                <a:latin typeface="Gliker Bold" panose="00000800000000000000"/>
                <a:ea typeface="Gliker Bold" panose="00000800000000000000"/>
                <a:cs typeface="Gliker Bold" panose="00000800000000000000"/>
                <a:sym typeface="Gliker Bold" panose="00000800000000000000"/>
              </a:rPr>
              <a:t>ENTITY RELATIONSHIP DIAGRAM (ERD)</a:t>
            </a:r>
            <a:endParaRPr lang="en-US" sz="8000" b="1" spc="692">
              <a:solidFill>
                <a:srgbClr val="63805D"/>
              </a:solidFill>
              <a:latin typeface="Gliker Bold" panose="00000800000000000000"/>
              <a:ea typeface="Gliker Bold" panose="00000800000000000000"/>
              <a:cs typeface="Gliker Bold" panose="00000800000000000000"/>
              <a:sym typeface="Gliker Bold" panose="0000080000000000000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EF4"/>
        </a:solidFill>
        <a:effectLst/>
      </p:bgPr>
    </p:bg>
    <p:spTree>
      <p:nvGrpSpPr>
        <p:cNvPr id="1" name=""/>
        <p:cNvGrpSpPr/>
        <p:nvPr/>
      </p:nvGrpSpPr>
      <p:grpSpPr>
        <a:xfrm>
          <a:off x="0" y="0"/>
          <a:ext cx="0" cy="0"/>
          <a:chOff x="0" y="0"/>
          <a:chExt cx="0" cy="0"/>
        </a:xfrm>
      </p:grpSpPr>
      <p:sp>
        <p:nvSpPr>
          <p:cNvPr id="2" name="Freeform 2"/>
          <p:cNvSpPr/>
          <p:nvPr/>
        </p:nvSpPr>
        <p:spPr>
          <a:xfrm rot="10519076" flipH="1" flipV="1">
            <a:off x="-1860266" y="-3601206"/>
            <a:ext cx="6915363" cy="6035226"/>
          </a:xfrm>
          <a:custGeom>
            <a:avLst/>
            <a:gdLst/>
            <a:ahLst/>
            <a:cxnLst/>
            <a:rect l="l" t="t" r="r" b="b"/>
            <a:pathLst>
              <a:path w="6915363" h="6035226">
                <a:moveTo>
                  <a:pt x="6915362" y="6035226"/>
                </a:moveTo>
                <a:lnTo>
                  <a:pt x="0" y="6035226"/>
                </a:lnTo>
                <a:lnTo>
                  <a:pt x="0" y="0"/>
                </a:lnTo>
                <a:lnTo>
                  <a:pt x="6915362" y="0"/>
                </a:lnTo>
                <a:lnTo>
                  <a:pt x="6915362" y="6035226"/>
                </a:lnTo>
                <a:close/>
              </a:path>
            </a:pathLst>
          </a:custGeom>
          <a:blipFill>
            <a:blip r:embed="rId1">
              <a:alphaModFix amt="34000"/>
              <a:extLst>
                <a:ext uri="{96DAC541-7B7A-43D3-8B79-37D633B846F1}">
                  <asvg:svgBlip xmlns:asvg="http://schemas.microsoft.com/office/drawing/2016/SVG/main" r:embed="rId2"/>
                </a:ext>
              </a:extLst>
            </a:blip>
            <a:stretch>
              <a:fillRect/>
            </a:stretch>
          </a:blipFill>
          <a:ln cap="sq">
            <a:noFill/>
            <a:prstDash val="solid"/>
            <a:miter/>
          </a:ln>
        </p:spPr>
      </p:sp>
      <p:sp>
        <p:nvSpPr>
          <p:cNvPr id="4" name="Freeform 4"/>
          <p:cNvSpPr/>
          <p:nvPr/>
        </p:nvSpPr>
        <p:spPr>
          <a:xfrm rot="9674748">
            <a:off x="13690870" y="7809964"/>
            <a:ext cx="6479254" cy="5654621"/>
          </a:xfrm>
          <a:custGeom>
            <a:avLst/>
            <a:gdLst/>
            <a:ahLst/>
            <a:cxnLst/>
            <a:rect l="l" t="t" r="r" b="b"/>
            <a:pathLst>
              <a:path w="6479254" h="5654621">
                <a:moveTo>
                  <a:pt x="0" y="0"/>
                </a:moveTo>
                <a:lnTo>
                  <a:pt x="6479253" y="0"/>
                </a:lnTo>
                <a:lnTo>
                  <a:pt x="6479253" y="5654621"/>
                </a:lnTo>
                <a:lnTo>
                  <a:pt x="0" y="5654621"/>
                </a:lnTo>
                <a:lnTo>
                  <a:pt x="0" y="0"/>
                </a:lnTo>
                <a:close/>
              </a:path>
            </a:pathLst>
          </a:custGeom>
          <a:blipFill>
            <a:blip r:embed="rId1">
              <a:alphaModFix amt="34000"/>
              <a:extLst>
                <a:ext uri="{96DAC541-7B7A-43D3-8B79-37D633B846F1}">
                  <asvg:svgBlip xmlns:asvg="http://schemas.microsoft.com/office/drawing/2016/SVG/main" r:embed="rId2"/>
                </a:ext>
              </a:extLst>
            </a:blip>
            <a:stretch>
              <a:fillRect/>
            </a:stretch>
          </a:blipFill>
          <a:ln cap="sq">
            <a:noFill/>
            <a:prstDash val="solid"/>
            <a:miter/>
          </a:ln>
        </p:spPr>
      </p:sp>
      <p:sp>
        <p:nvSpPr>
          <p:cNvPr id="5" name="Freeform 5"/>
          <p:cNvSpPr/>
          <p:nvPr/>
        </p:nvSpPr>
        <p:spPr>
          <a:xfrm rot="-9331611" flipV="1">
            <a:off x="-2557514" y="7809964"/>
            <a:ext cx="6479254" cy="5654621"/>
          </a:xfrm>
          <a:custGeom>
            <a:avLst/>
            <a:gdLst/>
            <a:ahLst/>
            <a:cxnLst/>
            <a:rect l="l" t="t" r="r" b="b"/>
            <a:pathLst>
              <a:path w="6479254" h="5654621">
                <a:moveTo>
                  <a:pt x="0" y="5654621"/>
                </a:moveTo>
                <a:lnTo>
                  <a:pt x="6479254" y="5654621"/>
                </a:lnTo>
                <a:lnTo>
                  <a:pt x="6479254" y="0"/>
                </a:lnTo>
                <a:lnTo>
                  <a:pt x="0" y="0"/>
                </a:lnTo>
                <a:lnTo>
                  <a:pt x="0" y="5654621"/>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6" name="Freeform 6"/>
          <p:cNvSpPr/>
          <p:nvPr/>
        </p:nvSpPr>
        <p:spPr>
          <a:xfrm rot="-9331611" flipH="1">
            <a:off x="14455219" y="-2976634"/>
            <a:ext cx="6479254" cy="5654621"/>
          </a:xfrm>
          <a:custGeom>
            <a:avLst/>
            <a:gdLst/>
            <a:ahLst/>
            <a:cxnLst/>
            <a:rect l="l" t="t" r="r" b="b"/>
            <a:pathLst>
              <a:path w="6479254" h="5654621">
                <a:moveTo>
                  <a:pt x="6479254" y="0"/>
                </a:moveTo>
                <a:lnTo>
                  <a:pt x="0" y="0"/>
                </a:lnTo>
                <a:lnTo>
                  <a:pt x="0" y="5654622"/>
                </a:lnTo>
                <a:lnTo>
                  <a:pt x="6479254" y="5654622"/>
                </a:lnTo>
                <a:lnTo>
                  <a:pt x="6479254"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7" name="Freeform 7"/>
          <p:cNvSpPr/>
          <p:nvPr/>
        </p:nvSpPr>
        <p:spPr>
          <a:xfrm rot="-278654" flipH="1" flipV="1">
            <a:off x="-1398074" y="8787321"/>
            <a:ext cx="6793282" cy="2383824"/>
          </a:xfrm>
          <a:custGeom>
            <a:avLst/>
            <a:gdLst/>
            <a:ahLst/>
            <a:cxnLst/>
            <a:rect l="l" t="t" r="r" b="b"/>
            <a:pathLst>
              <a:path w="6793282" h="2383824">
                <a:moveTo>
                  <a:pt x="6793282" y="2383824"/>
                </a:moveTo>
                <a:lnTo>
                  <a:pt x="0" y="2383824"/>
                </a:lnTo>
                <a:lnTo>
                  <a:pt x="0" y="0"/>
                </a:lnTo>
                <a:lnTo>
                  <a:pt x="6793282" y="0"/>
                </a:lnTo>
                <a:lnTo>
                  <a:pt x="6793282" y="2383824"/>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8" name="Freeform 8"/>
          <p:cNvSpPr/>
          <p:nvPr/>
        </p:nvSpPr>
        <p:spPr>
          <a:xfrm rot="-278654">
            <a:off x="12935223" y="-512560"/>
            <a:ext cx="6793282" cy="2383824"/>
          </a:xfrm>
          <a:custGeom>
            <a:avLst/>
            <a:gdLst/>
            <a:ahLst/>
            <a:cxnLst/>
            <a:rect l="l" t="t" r="r" b="b"/>
            <a:pathLst>
              <a:path w="6793282" h="2383824">
                <a:moveTo>
                  <a:pt x="0" y="0"/>
                </a:moveTo>
                <a:lnTo>
                  <a:pt x="6793281" y="0"/>
                </a:lnTo>
                <a:lnTo>
                  <a:pt x="6793281" y="2383825"/>
                </a:lnTo>
                <a:lnTo>
                  <a:pt x="0" y="2383825"/>
                </a:lnTo>
                <a:lnTo>
                  <a:pt x="0" y="0"/>
                </a:lnTo>
                <a:close/>
              </a:path>
            </a:pathLst>
          </a:custGeom>
          <a:blipFill>
            <a:blip r:embed="rId5">
              <a:extLst>
                <a:ext uri="{96DAC541-7B7A-43D3-8B79-37D633B846F1}">
                  <asvg:svgBlip xmlns:asvg="http://schemas.microsoft.com/office/drawing/2016/SVG/main" r:embed="rId6"/>
                </a:ext>
              </a:extLst>
            </a:blip>
            <a:stretch>
              <a:fillRect/>
            </a:stretch>
          </a:blipFill>
        </p:spPr>
      </p:sp>
      <p:sp>
        <p:nvSpPr>
          <p:cNvPr id="9" name="Freeform 9"/>
          <p:cNvSpPr/>
          <p:nvPr/>
        </p:nvSpPr>
        <p:spPr>
          <a:xfrm rot="8993608">
            <a:off x="13619882" y="2415472"/>
            <a:ext cx="599567" cy="340118"/>
          </a:xfrm>
          <a:custGeom>
            <a:avLst/>
            <a:gdLst/>
            <a:ahLst/>
            <a:cxnLst/>
            <a:rect l="l" t="t" r="r" b="b"/>
            <a:pathLst>
              <a:path w="599567" h="340118">
                <a:moveTo>
                  <a:pt x="0" y="0"/>
                </a:moveTo>
                <a:lnTo>
                  <a:pt x="599567" y="0"/>
                </a:lnTo>
                <a:lnTo>
                  <a:pt x="599567" y="340118"/>
                </a:lnTo>
                <a:lnTo>
                  <a:pt x="0" y="340118"/>
                </a:lnTo>
                <a:lnTo>
                  <a:pt x="0" y="0"/>
                </a:lnTo>
                <a:close/>
              </a:path>
            </a:pathLst>
          </a:custGeom>
          <a:blipFill>
            <a:blip r:embed="rId7">
              <a:extLst>
                <a:ext uri="{96DAC541-7B7A-43D3-8B79-37D633B846F1}">
                  <asvg:svgBlip xmlns:asvg="http://schemas.microsoft.com/office/drawing/2016/SVG/main" r:embed="rId8"/>
                </a:ext>
              </a:extLst>
            </a:blip>
            <a:stretch>
              <a:fillRect/>
            </a:stretch>
          </a:blipFill>
        </p:spPr>
      </p:sp>
      <p:sp>
        <p:nvSpPr>
          <p:cNvPr id="10" name="Freeform 10"/>
          <p:cNvSpPr/>
          <p:nvPr/>
        </p:nvSpPr>
        <p:spPr>
          <a:xfrm rot="5400000">
            <a:off x="-883743" y="4511479"/>
            <a:ext cx="2274256" cy="1550629"/>
          </a:xfrm>
          <a:custGeom>
            <a:avLst/>
            <a:gdLst/>
            <a:ahLst/>
            <a:cxnLst/>
            <a:rect l="l" t="t" r="r" b="b"/>
            <a:pathLst>
              <a:path w="2274256" h="1550629">
                <a:moveTo>
                  <a:pt x="0" y="0"/>
                </a:moveTo>
                <a:lnTo>
                  <a:pt x="2274257" y="0"/>
                </a:lnTo>
                <a:lnTo>
                  <a:pt x="2274257" y="1550629"/>
                </a:lnTo>
                <a:lnTo>
                  <a:pt x="0" y="1550629"/>
                </a:lnTo>
                <a:lnTo>
                  <a:pt x="0" y="0"/>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1" name="Freeform 11"/>
          <p:cNvSpPr/>
          <p:nvPr/>
        </p:nvSpPr>
        <p:spPr>
          <a:xfrm rot="5400000" flipV="1">
            <a:off x="16866913" y="4244061"/>
            <a:ext cx="2466436" cy="1681661"/>
          </a:xfrm>
          <a:custGeom>
            <a:avLst/>
            <a:gdLst/>
            <a:ahLst/>
            <a:cxnLst/>
            <a:rect l="l" t="t" r="r" b="b"/>
            <a:pathLst>
              <a:path w="2466436" h="1681661">
                <a:moveTo>
                  <a:pt x="0" y="1681661"/>
                </a:moveTo>
                <a:lnTo>
                  <a:pt x="2466435" y="1681661"/>
                </a:lnTo>
                <a:lnTo>
                  <a:pt x="2466435" y="0"/>
                </a:lnTo>
                <a:lnTo>
                  <a:pt x="0" y="0"/>
                </a:lnTo>
                <a:lnTo>
                  <a:pt x="0" y="1681661"/>
                </a:lnTo>
                <a:close/>
              </a:path>
            </a:pathLst>
          </a:custGeom>
          <a:blipFill>
            <a:blip r:embed="rId9">
              <a:extLst>
                <a:ext uri="{96DAC541-7B7A-43D3-8B79-37D633B846F1}">
                  <asvg:svgBlip xmlns:asvg="http://schemas.microsoft.com/office/drawing/2016/SVG/main" r:embed="rId10"/>
                </a:ext>
              </a:extLst>
            </a:blip>
            <a:stretch>
              <a:fillRect/>
            </a:stretch>
          </a:blipFill>
        </p:spPr>
      </p:sp>
      <p:sp>
        <p:nvSpPr>
          <p:cNvPr id="12" name="Freeform 12"/>
          <p:cNvSpPr/>
          <p:nvPr/>
        </p:nvSpPr>
        <p:spPr>
          <a:xfrm rot="-1776314">
            <a:off x="8852979" y="9093212"/>
            <a:ext cx="582041" cy="330176"/>
          </a:xfrm>
          <a:custGeom>
            <a:avLst/>
            <a:gdLst/>
            <a:ahLst/>
            <a:cxnLst/>
            <a:rect l="l" t="t" r="r" b="b"/>
            <a:pathLst>
              <a:path w="582041" h="330176">
                <a:moveTo>
                  <a:pt x="0" y="0"/>
                </a:moveTo>
                <a:lnTo>
                  <a:pt x="582042" y="0"/>
                </a:lnTo>
                <a:lnTo>
                  <a:pt x="582042" y="330176"/>
                </a:lnTo>
                <a:lnTo>
                  <a:pt x="0" y="330176"/>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3" name="Freeform 13"/>
          <p:cNvSpPr/>
          <p:nvPr/>
        </p:nvSpPr>
        <p:spPr>
          <a:xfrm rot="1799440">
            <a:off x="5321557" y="1205653"/>
            <a:ext cx="423384" cy="240174"/>
          </a:xfrm>
          <a:custGeom>
            <a:avLst/>
            <a:gdLst/>
            <a:ahLst/>
            <a:cxnLst/>
            <a:rect l="l" t="t" r="r" b="b"/>
            <a:pathLst>
              <a:path w="423384" h="240174">
                <a:moveTo>
                  <a:pt x="0" y="0"/>
                </a:moveTo>
                <a:lnTo>
                  <a:pt x="423385" y="0"/>
                </a:lnTo>
                <a:lnTo>
                  <a:pt x="423385" y="240174"/>
                </a:lnTo>
                <a:lnTo>
                  <a:pt x="0" y="240174"/>
                </a:lnTo>
                <a:lnTo>
                  <a:pt x="0" y="0"/>
                </a:lnTo>
                <a:close/>
              </a:path>
            </a:pathLst>
          </a:custGeom>
          <a:blipFill>
            <a:blip r:embed="rId11">
              <a:extLst>
                <a:ext uri="{96DAC541-7B7A-43D3-8B79-37D633B846F1}">
                  <asvg:svgBlip xmlns:asvg="http://schemas.microsoft.com/office/drawing/2016/SVG/main" r:embed="rId12"/>
                </a:ext>
              </a:extLst>
            </a:blip>
            <a:stretch>
              <a:fillRect/>
            </a:stretch>
          </a:blipFill>
        </p:spPr>
      </p:sp>
      <p:sp>
        <p:nvSpPr>
          <p:cNvPr id="14" name="Freeform 14"/>
          <p:cNvSpPr/>
          <p:nvPr/>
        </p:nvSpPr>
        <p:spPr>
          <a:xfrm rot="9160730">
            <a:off x="415034" y="-815693"/>
            <a:ext cx="2134933" cy="4045881"/>
          </a:xfrm>
          <a:custGeom>
            <a:avLst/>
            <a:gdLst/>
            <a:ahLst/>
            <a:cxnLst/>
            <a:rect l="l" t="t" r="r" b="b"/>
            <a:pathLst>
              <a:path w="2134933" h="4045881">
                <a:moveTo>
                  <a:pt x="0" y="0"/>
                </a:moveTo>
                <a:lnTo>
                  <a:pt x="2134932" y="0"/>
                </a:lnTo>
                <a:lnTo>
                  <a:pt x="2134932" y="4045881"/>
                </a:lnTo>
                <a:lnTo>
                  <a:pt x="0" y="4045881"/>
                </a:lnTo>
                <a:lnTo>
                  <a:pt x="0" y="0"/>
                </a:lnTo>
                <a:close/>
              </a:path>
            </a:pathLst>
          </a:custGeom>
          <a:blipFill>
            <a:blip r:embed="rId13">
              <a:extLst>
                <a:ext uri="{96DAC541-7B7A-43D3-8B79-37D633B846F1}">
                  <asvg:svgBlip xmlns:asvg="http://schemas.microsoft.com/office/drawing/2016/SVG/main" r:embed="rId14"/>
                </a:ext>
              </a:extLst>
            </a:blip>
            <a:stretch>
              <a:fillRect/>
            </a:stretch>
          </a:blipFill>
        </p:spPr>
      </p:sp>
      <p:sp>
        <p:nvSpPr>
          <p:cNvPr id="15" name="Freeform 15"/>
          <p:cNvSpPr/>
          <p:nvPr/>
        </p:nvSpPr>
        <p:spPr>
          <a:xfrm rot="8824776" flipH="1" flipV="1">
            <a:off x="15647459" y="7275840"/>
            <a:ext cx="2092210" cy="3964919"/>
          </a:xfrm>
          <a:custGeom>
            <a:avLst/>
            <a:gdLst/>
            <a:ahLst/>
            <a:cxnLst/>
            <a:rect l="l" t="t" r="r" b="b"/>
            <a:pathLst>
              <a:path w="2092210" h="3964919">
                <a:moveTo>
                  <a:pt x="2092210" y="3964920"/>
                </a:moveTo>
                <a:lnTo>
                  <a:pt x="0" y="3964920"/>
                </a:lnTo>
                <a:lnTo>
                  <a:pt x="0" y="0"/>
                </a:lnTo>
                <a:lnTo>
                  <a:pt x="2092210" y="0"/>
                </a:lnTo>
                <a:lnTo>
                  <a:pt x="2092210" y="3964920"/>
                </a:lnTo>
                <a:close/>
              </a:path>
            </a:pathLst>
          </a:custGeom>
          <a:blipFill>
            <a:blip r:embed="rId13">
              <a:extLst>
                <a:ext uri="{96DAC541-7B7A-43D3-8B79-37D633B846F1}">
                  <asvg:svgBlip xmlns:asvg="http://schemas.microsoft.com/office/drawing/2016/SVG/main" r:embed="rId14"/>
                </a:ext>
              </a:extLst>
            </a:blip>
            <a:stretch>
              <a:fillRect/>
            </a:stretch>
          </a:blipFill>
        </p:spPr>
      </p:sp>
      <p:pic>
        <p:nvPicPr>
          <p:cNvPr id="18" name="Picture 17" descr="erd"/>
          <p:cNvPicPr>
            <a:picLocks noChangeAspect="1"/>
          </p:cNvPicPr>
          <p:nvPr/>
        </p:nvPicPr>
        <p:blipFill>
          <a:blip r:embed="rId15"/>
          <a:srcRect t="2380"/>
          <a:stretch>
            <a:fillRect/>
          </a:stretch>
        </p:blipFill>
        <p:spPr>
          <a:xfrm>
            <a:off x="2280920" y="1115695"/>
            <a:ext cx="13725525" cy="825690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1258</Words>
  <Application>WPS Slides</Application>
  <PresentationFormat>On-screen Show (4:3)</PresentationFormat>
  <Paragraphs>48</Paragraphs>
  <Slides>11</Slides>
  <Notes>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11</vt:i4>
      </vt:variant>
    </vt:vector>
  </HeadingPairs>
  <TitlesOfParts>
    <vt:vector size="25" baseType="lpstr">
      <vt:lpstr>Arial</vt:lpstr>
      <vt:lpstr>SimSun</vt:lpstr>
      <vt:lpstr>Wingdings</vt:lpstr>
      <vt:lpstr>Gliker</vt:lpstr>
      <vt:lpstr>Poppins Bold</vt:lpstr>
      <vt:lpstr>Poppins</vt:lpstr>
      <vt:lpstr>Gliker Bold</vt:lpstr>
      <vt:lpstr>Arial</vt:lpstr>
      <vt:lpstr>Microsoft YaHei</vt:lpstr>
      <vt:lpstr>Arial Unicode MS</vt:lpstr>
      <vt:lpstr>Calibri</vt:lpstr>
      <vt:lpstr>Canva Sans</vt:lpstr>
      <vt:lpstr>Yu Gothic UI</vt:lpstr>
      <vt:lpstr>Office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Green Beige Aesthetic Leaf and Blob Frame Task Project Presentation</dc:title>
  <dc:creator/>
  <cp:lastModifiedBy>Chris</cp:lastModifiedBy>
  <cp:revision>2</cp:revision>
  <dcterms:created xsi:type="dcterms:W3CDTF">2006-08-16T00:00:00Z</dcterms:created>
  <dcterms:modified xsi:type="dcterms:W3CDTF">2025-04-29T19:11:41Z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3AD89C0D19EE49C7A17D7E798D153838_12</vt:lpwstr>
  </property>
  <property fmtid="{D5CDD505-2E9C-101B-9397-08002B2CF9AE}" pid="3" name="KSOProductBuildVer">
    <vt:lpwstr>1033-12.2.0.20795</vt:lpwstr>
  </property>
</Properties>
</file>