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125" d="100"/>
          <a:sy n="125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68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081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96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586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28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134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395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834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19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30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089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84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27"/>
          <p:cNvSpPr/>
          <p:nvPr/>
        </p:nvSpPr>
        <p:spPr>
          <a:xfrm>
            <a:off x="0" y="-99392"/>
            <a:ext cx="9144000" cy="5904656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0" name="קבוצה 17"/>
          <p:cNvGrpSpPr/>
          <p:nvPr/>
        </p:nvGrpSpPr>
        <p:grpSpPr>
          <a:xfrm>
            <a:off x="7046414" y="563281"/>
            <a:ext cx="3537746" cy="997494"/>
            <a:chOff x="6948264" y="200339"/>
            <a:chExt cx="3537746" cy="997494"/>
          </a:xfrm>
        </p:grpSpPr>
        <p:sp>
          <p:nvSpPr>
            <p:cNvPr id="11" name="מלבן 8"/>
            <p:cNvSpPr/>
            <p:nvPr/>
          </p:nvSpPr>
          <p:spPr>
            <a:xfrm>
              <a:off x="6948264" y="200339"/>
              <a:ext cx="1656184" cy="756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2" name="קבוצה 7"/>
            <p:cNvGrpSpPr/>
            <p:nvPr/>
          </p:nvGrpSpPr>
          <p:grpSpPr>
            <a:xfrm>
              <a:off x="7020272" y="200339"/>
              <a:ext cx="3465738" cy="997494"/>
              <a:chOff x="7020272" y="472485"/>
              <a:chExt cx="3465738" cy="997494"/>
            </a:xfrm>
          </p:grpSpPr>
          <p:sp>
            <p:nvSpPr>
              <p:cNvPr id="13" name="צורה חופשית 3"/>
              <p:cNvSpPr/>
              <p:nvPr/>
            </p:nvSpPr>
            <p:spPr>
              <a:xfrm>
                <a:off x="7020272" y="565265"/>
                <a:ext cx="266008" cy="91440"/>
              </a:xfrm>
              <a:custGeom>
                <a:avLst/>
                <a:gdLst>
                  <a:gd name="connsiteX0" fmla="*/ 0 w 266008"/>
                  <a:gd name="connsiteY0" fmla="*/ 0 h 91440"/>
                  <a:gd name="connsiteX1" fmla="*/ 91440 w 266008"/>
                  <a:gd name="connsiteY1" fmla="*/ 16626 h 91440"/>
                  <a:gd name="connsiteX2" fmla="*/ 166255 w 266008"/>
                  <a:gd name="connsiteY2" fmla="*/ 74815 h 91440"/>
                  <a:gd name="connsiteX3" fmla="*/ 191193 w 266008"/>
                  <a:gd name="connsiteY3" fmla="*/ 83128 h 91440"/>
                  <a:gd name="connsiteX4" fmla="*/ 266008 w 266008"/>
                  <a:gd name="connsiteY4" fmla="*/ 9144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008" h="91440">
                    <a:moveTo>
                      <a:pt x="0" y="0"/>
                    </a:moveTo>
                    <a:cubicBezTo>
                      <a:pt x="2822" y="353"/>
                      <a:pt x="73696" y="4797"/>
                      <a:pt x="91440" y="16626"/>
                    </a:cubicBezTo>
                    <a:cubicBezTo>
                      <a:pt x="134473" y="45315"/>
                      <a:pt x="99858" y="52682"/>
                      <a:pt x="166255" y="74815"/>
                    </a:cubicBezTo>
                    <a:cubicBezTo>
                      <a:pt x="174568" y="77586"/>
                      <a:pt x="182550" y="81688"/>
                      <a:pt x="191193" y="83128"/>
                    </a:cubicBezTo>
                    <a:cubicBezTo>
                      <a:pt x="215943" y="87253"/>
                      <a:pt x="266008" y="91440"/>
                      <a:pt x="266008" y="91440"/>
                    </a:cubicBezTo>
                  </a:path>
                </a:pathLst>
              </a:custGeom>
              <a:noFill/>
              <a:ln w="9525">
                <a:solidFill>
                  <a:srgbClr val="92D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" name="TextBox 5"/>
              <p:cNvSpPr txBox="1"/>
              <p:nvPr/>
            </p:nvSpPr>
            <p:spPr>
              <a:xfrm>
                <a:off x="7251637" y="472485"/>
                <a:ext cx="1521233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200" dirty="0"/>
                  <a:t>Bina Formation, top</a:t>
                </a:r>
              </a:p>
            </p:txBody>
          </p:sp>
          <p:sp>
            <p:nvSpPr>
              <p:cNvPr id="15" name="צורה חופשית 10"/>
              <p:cNvSpPr/>
              <p:nvPr/>
            </p:nvSpPr>
            <p:spPr>
              <a:xfrm>
                <a:off x="7035615" y="725845"/>
                <a:ext cx="266008" cy="91440"/>
              </a:xfrm>
              <a:custGeom>
                <a:avLst/>
                <a:gdLst>
                  <a:gd name="connsiteX0" fmla="*/ 0 w 266008"/>
                  <a:gd name="connsiteY0" fmla="*/ 0 h 91440"/>
                  <a:gd name="connsiteX1" fmla="*/ 91440 w 266008"/>
                  <a:gd name="connsiteY1" fmla="*/ 16626 h 91440"/>
                  <a:gd name="connsiteX2" fmla="*/ 166255 w 266008"/>
                  <a:gd name="connsiteY2" fmla="*/ 74815 h 91440"/>
                  <a:gd name="connsiteX3" fmla="*/ 191193 w 266008"/>
                  <a:gd name="connsiteY3" fmla="*/ 83128 h 91440"/>
                  <a:gd name="connsiteX4" fmla="*/ 266008 w 266008"/>
                  <a:gd name="connsiteY4" fmla="*/ 9144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008" h="91440">
                    <a:moveTo>
                      <a:pt x="0" y="0"/>
                    </a:moveTo>
                    <a:cubicBezTo>
                      <a:pt x="2822" y="353"/>
                      <a:pt x="73696" y="4797"/>
                      <a:pt x="91440" y="16626"/>
                    </a:cubicBezTo>
                    <a:cubicBezTo>
                      <a:pt x="134473" y="45315"/>
                      <a:pt x="99858" y="52682"/>
                      <a:pt x="166255" y="74815"/>
                    </a:cubicBezTo>
                    <a:cubicBezTo>
                      <a:pt x="174568" y="77586"/>
                      <a:pt x="182550" y="81688"/>
                      <a:pt x="191193" y="83128"/>
                    </a:cubicBezTo>
                    <a:cubicBezTo>
                      <a:pt x="215943" y="87253"/>
                      <a:pt x="266008" y="91440"/>
                      <a:pt x="266008" y="9144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" name="TextBox 11"/>
              <p:cNvSpPr txBox="1"/>
              <p:nvPr/>
            </p:nvSpPr>
            <p:spPr>
              <a:xfrm>
                <a:off x="7251638" y="651095"/>
                <a:ext cx="32343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200" dirty="0"/>
                  <a:t>Moza Formation, top</a:t>
                </a:r>
              </a:p>
              <a:p>
                <a:pPr algn="l"/>
                <a:endParaRPr lang="he-IL" sz="1200" dirty="0"/>
              </a:p>
            </p:txBody>
          </p:sp>
          <p:sp>
            <p:nvSpPr>
              <p:cNvPr id="17" name="צורה חופשית 13"/>
              <p:cNvSpPr/>
              <p:nvPr/>
            </p:nvSpPr>
            <p:spPr>
              <a:xfrm>
                <a:off x="7035615" y="868517"/>
                <a:ext cx="266008" cy="91440"/>
              </a:xfrm>
              <a:custGeom>
                <a:avLst/>
                <a:gdLst>
                  <a:gd name="connsiteX0" fmla="*/ 0 w 266008"/>
                  <a:gd name="connsiteY0" fmla="*/ 0 h 91440"/>
                  <a:gd name="connsiteX1" fmla="*/ 91440 w 266008"/>
                  <a:gd name="connsiteY1" fmla="*/ 16626 h 91440"/>
                  <a:gd name="connsiteX2" fmla="*/ 166255 w 266008"/>
                  <a:gd name="connsiteY2" fmla="*/ 74815 h 91440"/>
                  <a:gd name="connsiteX3" fmla="*/ 191193 w 266008"/>
                  <a:gd name="connsiteY3" fmla="*/ 83128 h 91440"/>
                  <a:gd name="connsiteX4" fmla="*/ 266008 w 266008"/>
                  <a:gd name="connsiteY4" fmla="*/ 9144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008" h="91440">
                    <a:moveTo>
                      <a:pt x="0" y="0"/>
                    </a:moveTo>
                    <a:cubicBezTo>
                      <a:pt x="2822" y="353"/>
                      <a:pt x="73696" y="4797"/>
                      <a:pt x="91440" y="16626"/>
                    </a:cubicBezTo>
                    <a:cubicBezTo>
                      <a:pt x="134473" y="45315"/>
                      <a:pt x="99858" y="52682"/>
                      <a:pt x="166255" y="74815"/>
                    </a:cubicBezTo>
                    <a:cubicBezTo>
                      <a:pt x="174568" y="77586"/>
                      <a:pt x="182550" y="81688"/>
                      <a:pt x="191193" y="83128"/>
                    </a:cubicBezTo>
                    <a:cubicBezTo>
                      <a:pt x="215943" y="87253"/>
                      <a:pt x="266008" y="91440"/>
                      <a:pt x="266008" y="91440"/>
                    </a:cubicBezTo>
                  </a:path>
                </a:pathLst>
              </a:custGeom>
              <a:noFill/>
              <a:ln w="9525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" name="TextBox 14"/>
              <p:cNvSpPr txBox="1"/>
              <p:nvPr/>
            </p:nvSpPr>
            <p:spPr>
              <a:xfrm>
                <a:off x="7251638" y="829705"/>
                <a:ext cx="215425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200" dirty="0"/>
                  <a:t>Kesalon Formation, top</a:t>
                </a:r>
              </a:p>
              <a:p>
                <a:pPr algn="l"/>
                <a:endParaRPr lang="he-IL" sz="1200" dirty="0"/>
              </a:p>
            </p:txBody>
          </p:sp>
          <p:sp>
            <p:nvSpPr>
              <p:cNvPr id="19" name="צורה חופשית 15"/>
              <p:cNvSpPr/>
              <p:nvPr/>
            </p:nvSpPr>
            <p:spPr>
              <a:xfrm>
                <a:off x="7032167" y="1040119"/>
                <a:ext cx="266008" cy="91440"/>
              </a:xfrm>
              <a:custGeom>
                <a:avLst/>
                <a:gdLst>
                  <a:gd name="connsiteX0" fmla="*/ 0 w 266008"/>
                  <a:gd name="connsiteY0" fmla="*/ 0 h 91440"/>
                  <a:gd name="connsiteX1" fmla="*/ 91440 w 266008"/>
                  <a:gd name="connsiteY1" fmla="*/ 16626 h 91440"/>
                  <a:gd name="connsiteX2" fmla="*/ 166255 w 266008"/>
                  <a:gd name="connsiteY2" fmla="*/ 74815 h 91440"/>
                  <a:gd name="connsiteX3" fmla="*/ 191193 w 266008"/>
                  <a:gd name="connsiteY3" fmla="*/ 83128 h 91440"/>
                  <a:gd name="connsiteX4" fmla="*/ 266008 w 266008"/>
                  <a:gd name="connsiteY4" fmla="*/ 9144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008" h="91440">
                    <a:moveTo>
                      <a:pt x="0" y="0"/>
                    </a:moveTo>
                    <a:cubicBezTo>
                      <a:pt x="2822" y="353"/>
                      <a:pt x="73696" y="4797"/>
                      <a:pt x="91440" y="16626"/>
                    </a:cubicBezTo>
                    <a:cubicBezTo>
                      <a:pt x="134473" y="45315"/>
                      <a:pt x="99858" y="52682"/>
                      <a:pt x="166255" y="74815"/>
                    </a:cubicBezTo>
                    <a:cubicBezTo>
                      <a:pt x="174568" y="77586"/>
                      <a:pt x="182550" y="81688"/>
                      <a:pt x="191193" y="83128"/>
                    </a:cubicBezTo>
                    <a:cubicBezTo>
                      <a:pt x="215943" y="87253"/>
                      <a:pt x="266008" y="91440"/>
                      <a:pt x="266008" y="91440"/>
                    </a:cubicBezTo>
                  </a:path>
                </a:pathLst>
              </a:cu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TextBox 16"/>
              <p:cNvSpPr txBox="1"/>
              <p:nvPr/>
            </p:nvSpPr>
            <p:spPr>
              <a:xfrm>
                <a:off x="7251638" y="1008314"/>
                <a:ext cx="190171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200" dirty="0" smtClean="0"/>
                  <a:t>Qatana Formation</a:t>
                </a:r>
                <a:r>
                  <a:rPr lang="en-US" sz="1200" dirty="0"/>
                  <a:t>, top</a:t>
                </a:r>
                <a:endParaRPr lang="he-IL" sz="1200" dirty="0"/>
              </a:p>
              <a:p>
                <a:pPr algn="l"/>
                <a:endParaRPr lang="he-IL" sz="1200" dirty="0"/>
              </a:p>
            </p:txBody>
          </p:sp>
        </p:grpSp>
      </p:grpSp>
      <p:sp>
        <p:nvSpPr>
          <p:cNvPr id="21" name="TextBox 1"/>
          <p:cNvSpPr txBox="1"/>
          <p:nvPr/>
        </p:nvSpPr>
        <p:spPr>
          <a:xfrm>
            <a:off x="6983760" y="249615"/>
            <a:ext cx="20465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Stratigraphy :</a:t>
            </a:r>
            <a:endParaRPr lang="he-IL" dirty="0"/>
          </a:p>
        </p:txBody>
      </p:sp>
      <p:sp>
        <p:nvSpPr>
          <p:cNvPr id="22" name="TextBox 28"/>
          <p:cNvSpPr txBox="1"/>
          <p:nvPr/>
        </p:nvSpPr>
        <p:spPr>
          <a:xfrm>
            <a:off x="6983761" y="1329735"/>
            <a:ext cx="21602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l"/>
            <a:r>
              <a:rPr lang="en-US" sz="1600" dirty="0" smtClean="0"/>
              <a:t>Hydrogeological Unit:</a:t>
            </a:r>
            <a:endParaRPr lang="he-IL" sz="1600" dirty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766" y="4014924"/>
            <a:ext cx="1403124" cy="164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"/>
          <p:cNvSpPr txBox="1"/>
          <p:nvPr/>
        </p:nvSpPr>
        <p:spPr>
          <a:xfrm>
            <a:off x="7020272" y="3990256"/>
            <a:ext cx="6030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H0A01</a:t>
            </a:r>
            <a:endParaRPr lang="he-IL" sz="1050" dirty="0"/>
          </a:p>
        </p:txBody>
      </p:sp>
      <p:grpSp>
        <p:nvGrpSpPr>
          <p:cNvPr id="671" name="קבוצה 670"/>
          <p:cNvGrpSpPr/>
          <p:nvPr/>
        </p:nvGrpSpPr>
        <p:grpSpPr>
          <a:xfrm>
            <a:off x="7108314" y="1700808"/>
            <a:ext cx="2035687" cy="2205826"/>
            <a:chOff x="7108314" y="1700808"/>
            <a:chExt cx="2035687" cy="2205826"/>
          </a:xfrm>
        </p:grpSpPr>
        <p:sp>
          <p:nvSpPr>
            <p:cNvPr id="3" name="TextBox 29"/>
            <p:cNvSpPr txBox="1"/>
            <p:nvPr/>
          </p:nvSpPr>
          <p:spPr>
            <a:xfrm>
              <a:off x="7308304" y="1700808"/>
              <a:ext cx="168654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 smtClean="0"/>
                <a:t>Kurkar. - Alluvium</a:t>
              </a:r>
              <a:endParaRPr lang="he-IL" sz="1100" dirty="0"/>
            </a:p>
          </p:txBody>
        </p:sp>
        <p:sp>
          <p:nvSpPr>
            <p:cNvPr id="5" name="TextBox 32"/>
            <p:cNvSpPr txBox="1"/>
            <p:nvPr/>
          </p:nvSpPr>
          <p:spPr>
            <a:xfrm>
              <a:off x="7308304" y="2478496"/>
              <a:ext cx="183569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50" dirty="0"/>
                <a:t>Judea Gr. </a:t>
              </a:r>
              <a:r>
                <a:rPr lang="en-US" sz="1050" dirty="0" smtClean="0"/>
                <a:t>-  Upper Sub Aquifer</a:t>
              </a:r>
              <a:endParaRPr lang="he-IL" sz="1050" dirty="0"/>
            </a:p>
          </p:txBody>
        </p:sp>
        <p:sp>
          <p:nvSpPr>
            <p:cNvPr id="6" name="TextBox 33"/>
            <p:cNvSpPr txBox="1"/>
            <p:nvPr/>
          </p:nvSpPr>
          <p:spPr>
            <a:xfrm>
              <a:off x="7308304" y="2672918"/>
              <a:ext cx="176368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 smtClean="0"/>
                <a:t>Judea </a:t>
              </a:r>
              <a:r>
                <a:rPr lang="en-US" sz="1100" dirty="0"/>
                <a:t>Gr.</a:t>
              </a:r>
              <a:r>
                <a:rPr lang="en-US" sz="1100" dirty="0" smtClean="0"/>
                <a:t> - Aquiclude</a:t>
              </a:r>
              <a:endParaRPr lang="he-IL" sz="1100" dirty="0"/>
            </a:p>
          </p:txBody>
        </p:sp>
        <p:sp>
          <p:nvSpPr>
            <p:cNvPr id="7" name="TextBox 36"/>
            <p:cNvSpPr txBox="1"/>
            <p:nvPr/>
          </p:nvSpPr>
          <p:spPr>
            <a:xfrm>
              <a:off x="7308304" y="2867340"/>
              <a:ext cx="183569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50" dirty="0" smtClean="0"/>
                <a:t>Judea </a:t>
              </a:r>
              <a:r>
                <a:rPr lang="en-US" sz="1050" dirty="0"/>
                <a:t>Gr. </a:t>
              </a:r>
              <a:r>
                <a:rPr lang="en-US" sz="1050" dirty="0" smtClean="0"/>
                <a:t>- Lower Sub Aquifer</a:t>
              </a:r>
              <a:endParaRPr lang="he-IL" sz="1050" dirty="0"/>
            </a:p>
          </p:txBody>
        </p:sp>
        <p:sp>
          <p:nvSpPr>
            <p:cNvPr id="8" name="TextBox 38"/>
            <p:cNvSpPr txBox="1"/>
            <p:nvPr/>
          </p:nvSpPr>
          <p:spPr>
            <a:xfrm>
              <a:off x="7308304" y="3061762"/>
              <a:ext cx="183569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/>
                <a:t>Kurnub Gr.</a:t>
              </a:r>
              <a:r>
                <a:rPr lang="en-US" sz="1100" dirty="0" smtClean="0"/>
                <a:t> - Aquifer</a:t>
              </a:r>
              <a:endParaRPr lang="he-IL" sz="1100" dirty="0"/>
            </a:p>
          </p:txBody>
        </p:sp>
        <p:sp>
          <p:nvSpPr>
            <p:cNvPr id="9" name="TextBox 39"/>
            <p:cNvSpPr txBox="1"/>
            <p:nvPr/>
          </p:nvSpPr>
          <p:spPr>
            <a:xfrm>
              <a:off x="7308304" y="3256184"/>
              <a:ext cx="160829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 smtClean="0"/>
                <a:t>Arad Gr. - Aquifer</a:t>
              </a:r>
              <a:endParaRPr lang="he-IL" sz="1100" dirty="0"/>
            </a:p>
          </p:txBody>
        </p:sp>
        <p:sp>
          <p:nvSpPr>
            <p:cNvPr id="651" name="rc1733"/>
            <p:cNvSpPr/>
            <p:nvPr/>
          </p:nvSpPr>
          <p:spPr>
            <a:xfrm>
              <a:off x="7108314" y="1728631"/>
              <a:ext cx="144395" cy="178462"/>
            </a:xfrm>
            <a:prstGeom prst="rect">
              <a:avLst/>
            </a:prstGeom>
            <a:solidFill>
              <a:srgbClr val="F6CEC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2" name="rc1735"/>
            <p:cNvSpPr/>
            <p:nvPr/>
          </p:nvSpPr>
          <p:spPr>
            <a:xfrm>
              <a:off x="7108314" y="1925324"/>
              <a:ext cx="144395" cy="178462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3" name="rc1737"/>
            <p:cNvSpPr/>
            <p:nvPr/>
          </p:nvSpPr>
          <p:spPr>
            <a:xfrm>
              <a:off x="7108314" y="2122017"/>
              <a:ext cx="144395" cy="178462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4" name="rc1739"/>
            <p:cNvSpPr/>
            <p:nvPr/>
          </p:nvSpPr>
          <p:spPr>
            <a:xfrm>
              <a:off x="7108314" y="2318710"/>
              <a:ext cx="144395" cy="178462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5" name="rc1741"/>
            <p:cNvSpPr/>
            <p:nvPr/>
          </p:nvSpPr>
          <p:spPr>
            <a:xfrm>
              <a:off x="7108314" y="2515403"/>
              <a:ext cx="144395" cy="178462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6" name="rc1743"/>
            <p:cNvSpPr/>
            <p:nvPr/>
          </p:nvSpPr>
          <p:spPr>
            <a:xfrm>
              <a:off x="7108314" y="2712096"/>
              <a:ext cx="144395" cy="178462"/>
            </a:xfrm>
            <a:prstGeom prst="rect">
              <a:avLst/>
            </a:prstGeom>
            <a:solidFill>
              <a:srgbClr val="FA1E1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7" name="rc1745"/>
            <p:cNvSpPr/>
            <p:nvPr/>
          </p:nvSpPr>
          <p:spPr>
            <a:xfrm>
              <a:off x="7108314" y="2908789"/>
              <a:ext cx="144395" cy="178462"/>
            </a:xfrm>
            <a:prstGeom prst="rect">
              <a:avLst/>
            </a:prstGeom>
            <a:solidFill>
              <a:srgbClr val="1FB13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8" name="rc1747"/>
            <p:cNvSpPr/>
            <p:nvPr/>
          </p:nvSpPr>
          <p:spPr>
            <a:xfrm>
              <a:off x="7108314" y="3105482"/>
              <a:ext cx="144395" cy="178462"/>
            </a:xfrm>
            <a:prstGeom prst="rect">
              <a:avLst/>
            </a:prstGeom>
            <a:solidFill>
              <a:srgbClr val="FFC000"/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0" name="TextBox 32"/>
            <p:cNvSpPr txBox="1"/>
            <p:nvPr/>
          </p:nvSpPr>
          <p:spPr>
            <a:xfrm>
              <a:off x="7308304" y="2284074"/>
              <a:ext cx="183569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/>
                <a:t>Mt. Scopus Gr. - Aquiclude</a:t>
              </a:r>
            </a:p>
          </p:txBody>
        </p:sp>
        <p:sp>
          <p:nvSpPr>
            <p:cNvPr id="661" name="TextBox 32"/>
            <p:cNvSpPr txBox="1"/>
            <p:nvPr/>
          </p:nvSpPr>
          <p:spPr>
            <a:xfrm>
              <a:off x="7308304" y="2089652"/>
              <a:ext cx="183569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 smtClean="0"/>
                <a:t>Avedat </a:t>
              </a:r>
              <a:r>
                <a:rPr lang="en-US" sz="1100" dirty="0"/>
                <a:t>Gr. - Aquiclude</a:t>
              </a:r>
            </a:p>
          </p:txBody>
        </p:sp>
        <p:sp>
          <p:nvSpPr>
            <p:cNvPr id="662" name="rc1747"/>
            <p:cNvSpPr/>
            <p:nvPr/>
          </p:nvSpPr>
          <p:spPr>
            <a:xfrm>
              <a:off x="7108314" y="3302175"/>
              <a:ext cx="144395" cy="178462"/>
            </a:xfrm>
            <a:prstGeom prst="rect">
              <a:avLst/>
            </a:prstGeom>
            <a:solidFill>
              <a:srgbClr val="0070C0"/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4" name="rc1747"/>
            <p:cNvSpPr/>
            <p:nvPr/>
          </p:nvSpPr>
          <p:spPr>
            <a:xfrm>
              <a:off x="7108314" y="3498868"/>
              <a:ext cx="144395" cy="178462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rc1747"/>
            <p:cNvSpPr/>
            <p:nvPr/>
          </p:nvSpPr>
          <p:spPr>
            <a:xfrm>
              <a:off x="7108314" y="3695561"/>
              <a:ext cx="144395" cy="1784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tx1760"/>
            <p:cNvSpPr/>
            <p:nvPr/>
          </p:nvSpPr>
          <p:spPr>
            <a:xfrm>
              <a:off x="7308304" y="3450606"/>
              <a:ext cx="161324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/>
                <a:t>Estimated Information</a:t>
              </a:r>
              <a:endParaRPr sz="1100" dirty="0"/>
            </a:p>
          </p:txBody>
        </p:sp>
        <p:sp>
          <p:nvSpPr>
            <p:cNvPr id="668" name="tx1760"/>
            <p:cNvSpPr/>
            <p:nvPr/>
          </p:nvSpPr>
          <p:spPr>
            <a:xfrm>
              <a:off x="7343799" y="3645024"/>
              <a:ext cx="161324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/>
                <a:t>Not Classified</a:t>
              </a:r>
              <a:endParaRPr sz="1100" dirty="0"/>
            </a:p>
          </p:txBody>
        </p:sp>
        <p:sp>
          <p:nvSpPr>
            <p:cNvPr id="670" name="TextBox 29"/>
            <p:cNvSpPr txBox="1"/>
            <p:nvPr/>
          </p:nvSpPr>
          <p:spPr>
            <a:xfrm>
              <a:off x="7308304" y="1895230"/>
              <a:ext cx="168654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 smtClean="0"/>
                <a:t>Saqiya Gr. </a:t>
              </a:r>
              <a:r>
                <a:rPr lang="en-US" sz="1100" dirty="0"/>
                <a:t>- Aquiclude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995639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76</Words>
  <Application>Microsoft Office PowerPoint</Application>
  <PresentationFormat>‫הצגה על המסך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מצגת של PowerPoint</vt:lpstr>
    </vt:vector>
  </TitlesOfParts>
  <Company>Water Authority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Isaac Yoni</dc:creator>
  <cp:lastModifiedBy>Isaac Yoni</cp:lastModifiedBy>
  <cp:revision>17</cp:revision>
  <dcterms:created xsi:type="dcterms:W3CDTF">2018-08-07T04:53:45Z</dcterms:created>
  <dcterms:modified xsi:type="dcterms:W3CDTF">2018-08-07T10:06:02Z</dcterms:modified>
</cp:coreProperties>
</file>