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127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8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9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8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2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3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0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8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7"/>
          <p:cNvSpPr/>
          <p:nvPr/>
        </p:nvSpPr>
        <p:spPr>
          <a:xfrm>
            <a:off x="0" y="-99392"/>
            <a:ext cx="9144000" cy="590465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17"/>
          <p:cNvGrpSpPr/>
          <p:nvPr/>
        </p:nvGrpSpPr>
        <p:grpSpPr>
          <a:xfrm>
            <a:off x="7046414" y="563281"/>
            <a:ext cx="3537746" cy="997494"/>
            <a:chOff x="6948264" y="200339"/>
            <a:chExt cx="3537746" cy="997494"/>
          </a:xfrm>
        </p:grpSpPr>
        <p:sp>
          <p:nvSpPr>
            <p:cNvPr id="11" name="מלבן 8"/>
            <p:cNvSpPr/>
            <p:nvPr/>
          </p:nvSpPr>
          <p:spPr>
            <a:xfrm>
              <a:off x="6948264" y="200339"/>
              <a:ext cx="1656184" cy="756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קבוצה 7"/>
            <p:cNvGrpSpPr/>
            <p:nvPr/>
          </p:nvGrpSpPr>
          <p:grpSpPr>
            <a:xfrm>
              <a:off x="7020272" y="200339"/>
              <a:ext cx="3465738" cy="997494"/>
              <a:chOff x="7020272" y="472485"/>
              <a:chExt cx="3465738" cy="997494"/>
            </a:xfrm>
          </p:grpSpPr>
          <p:sp>
            <p:nvSpPr>
              <p:cNvPr id="13" name="צורה חופשית 3"/>
              <p:cNvSpPr/>
              <p:nvPr/>
            </p:nvSpPr>
            <p:spPr>
              <a:xfrm>
                <a:off x="7020272" y="56526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TextBox 5"/>
              <p:cNvSpPr txBox="1"/>
              <p:nvPr/>
            </p:nvSpPr>
            <p:spPr>
              <a:xfrm>
                <a:off x="7251637" y="472485"/>
                <a:ext cx="179421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Sakhnin Formation</a:t>
                </a:r>
                <a:r>
                  <a:rPr lang="en-US" sz="1200" dirty="0"/>
                  <a:t>, top</a:t>
                </a:r>
              </a:p>
            </p:txBody>
          </p:sp>
          <p:sp>
            <p:nvSpPr>
              <p:cNvPr id="15" name="צורה חופשית 10"/>
              <p:cNvSpPr/>
              <p:nvPr/>
            </p:nvSpPr>
            <p:spPr>
              <a:xfrm>
                <a:off x="7035615" y="72584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7251638" y="651095"/>
                <a:ext cx="32343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Dir </a:t>
                </a:r>
                <a:r>
                  <a:rPr lang="en-US" sz="1200" dirty="0" smtClean="0"/>
                  <a:t>Hanna Formation</a:t>
                </a:r>
                <a:r>
                  <a:rPr lang="en-US" sz="1200" dirty="0"/>
                  <a:t>, top</a:t>
                </a:r>
              </a:p>
              <a:p>
                <a:pPr algn="l"/>
                <a:endParaRPr lang="he-IL" sz="1200" dirty="0"/>
              </a:p>
            </p:txBody>
          </p:sp>
          <p:sp>
            <p:nvSpPr>
              <p:cNvPr id="17" name="צורה חופשית 13"/>
              <p:cNvSpPr/>
              <p:nvPr/>
            </p:nvSpPr>
            <p:spPr>
              <a:xfrm>
                <a:off x="7035615" y="868517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TextBox 14"/>
              <p:cNvSpPr txBox="1"/>
              <p:nvPr/>
            </p:nvSpPr>
            <p:spPr>
              <a:xfrm>
                <a:off x="7251638" y="829705"/>
                <a:ext cx="21542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Kamon Formation</a:t>
                </a:r>
                <a:r>
                  <a:rPr lang="en-US" sz="1200" dirty="0"/>
                  <a:t>, top</a:t>
                </a:r>
              </a:p>
              <a:p>
                <a:pPr algn="l"/>
                <a:endParaRPr lang="he-IL" sz="1200" dirty="0"/>
              </a:p>
            </p:txBody>
          </p:sp>
          <p:sp>
            <p:nvSpPr>
              <p:cNvPr id="19" name="צורה חופשית 15"/>
              <p:cNvSpPr/>
              <p:nvPr/>
            </p:nvSpPr>
            <p:spPr>
              <a:xfrm>
                <a:off x="7032167" y="1040119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7251638" y="1008314"/>
                <a:ext cx="19017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Zalmon Formation</a:t>
                </a:r>
                <a:r>
                  <a:rPr lang="en-US" sz="1200" dirty="0"/>
                  <a:t>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6983760" y="249615"/>
            <a:ext cx="2046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Stratigraphy :</a:t>
            </a:r>
            <a:endParaRPr lang="he-IL" dirty="0"/>
          </a:p>
        </p:txBody>
      </p:sp>
      <p:sp>
        <p:nvSpPr>
          <p:cNvPr id="22" name="TextBox 28"/>
          <p:cNvSpPr txBox="1"/>
          <p:nvPr/>
        </p:nvSpPr>
        <p:spPr>
          <a:xfrm>
            <a:off x="6983761" y="1329735"/>
            <a:ext cx="21602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Hydrogeological Unit:</a:t>
            </a:r>
            <a:endParaRPr lang="he-IL" sz="16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66" y="4014924"/>
            <a:ext cx="1403124" cy="164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"/>
          <p:cNvSpPr txBox="1"/>
          <p:nvPr/>
        </p:nvSpPr>
        <p:spPr>
          <a:xfrm>
            <a:off x="7020272" y="3990256"/>
            <a:ext cx="6030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H0A01</a:t>
            </a:r>
            <a:endParaRPr lang="he-IL" sz="1050" dirty="0"/>
          </a:p>
        </p:txBody>
      </p:sp>
      <p:grpSp>
        <p:nvGrpSpPr>
          <p:cNvPr id="671" name="קבוצה 670"/>
          <p:cNvGrpSpPr/>
          <p:nvPr/>
        </p:nvGrpSpPr>
        <p:grpSpPr>
          <a:xfrm>
            <a:off x="7108314" y="1700808"/>
            <a:ext cx="2035687" cy="2205826"/>
            <a:chOff x="7108314" y="1700808"/>
            <a:chExt cx="2035687" cy="2205826"/>
          </a:xfrm>
        </p:grpSpPr>
        <p:sp>
          <p:nvSpPr>
            <p:cNvPr id="3" name="TextBox 29"/>
            <p:cNvSpPr txBox="1"/>
            <p:nvPr/>
          </p:nvSpPr>
          <p:spPr>
            <a:xfrm>
              <a:off x="7308304" y="1700808"/>
              <a:ext cx="168654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Hula Gr. </a:t>
              </a:r>
              <a:r>
                <a:rPr lang="en-US" sz="1100" dirty="0" smtClean="0"/>
                <a:t>- Alluvium</a:t>
              </a:r>
              <a:endParaRPr lang="he-IL" sz="1100" dirty="0"/>
            </a:p>
          </p:txBody>
        </p:sp>
        <p:sp>
          <p:nvSpPr>
            <p:cNvPr id="5" name="TextBox 32"/>
            <p:cNvSpPr txBox="1"/>
            <p:nvPr/>
          </p:nvSpPr>
          <p:spPr>
            <a:xfrm>
              <a:off x="7308304" y="2478496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/>
                <a:t>Judea Gr. </a:t>
              </a:r>
              <a:r>
                <a:rPr lang="en-US" sz="1050" dirty="0" smtClean="0"/>
                <a:t>-  Upper Sub Aquifer</a:t>
              </a:r>
              <a:endParaRPr lang="he-IL" sz="1050" dirty="0"/>
            </a:p>
          </p:txBody>
        </p:sp>
        <p:sp>
          <p:nvSpPr>
            <p:cNvPr id="6" name="TextBox 33"/>
            <p:cNvSpPr txBox="1"/>
            <p:nvPr/>
          </p:nvSpPr>
          <p:spPr>
            <a:xfrm>
              <a:off x="7308304" y="2672918"/>
              <a:ext cx="17636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Judea </a:t>
              </a:r>
              <a:r>
                <a:rPr lang="en-US" sz="1100" dirty="0"/>
                <a:t>Gr.</a:t>
              </a:r>
              <a:r>
                <a:rPr lang="en-US" sz="1100" dirty="0" smtClean="0"/>
                <a:t> - Aquiclude</a:t>
              </a:r>
              <a:endParaRPr lang="he-IL" sz="1100" dirty="0"/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308304" y="2867340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 smtClean="0"/>
                <a:t>Judea </a:t>
              </a:r>
              <a:r>
                <a:rPr lang="en-US" sz="1050" dirty="0"/>
                <a:t>Gr. </a:t>
              </a:r>
              <a:r>
                <a:rPr lang="en-US" sz="1050" dirty="0" smtClean="0"/>
                <a:t>- Lower Sub Aquifer</a:t>
              </a:r>
              <a:endParaRPr lang="he-IL" sz="1050" dirty="0"/>
            </a:p>
          </p:txBody>
        </p:sp>
        <p:sp>
          <p:nvSpPr>
            <p:cNvPr id="8" name="TextBox 38"/>
            <p:cNvSpPr txBox="1"/>
            <p:nvPr/>
          </p:nvSpPr>
          <p:spPr>
            <a:xfrm>
              <a:off x="7308304" y="3061762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Kurnub Gr.</a:t>
              </a:r>
              <a:r>
                <a:rPr lang="en-US" sz="1100" dirty="0" smtClean="0"/>
                <a:t> - Aquifer</a:t>
              </a:r>
              <a:endParaRPr lang="he-IL" sz="1100" dirty="0"/>
            </a:p>
          </p:txBody>
        </p:sp>
        <p:sp>
          <p:nvSpPr>
            <p:cNvPr id="9" name="TextBox 39"/>
            <p:cNvSpPr txBox="1"/>
            <p:nvPr/>
          </p:nvSpPr>
          <p:spPr>
            <a:xfrm>
              <a:off x="7308304" y="3256184"/>
              <a:ext cx="16082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Arad Gr. - Aquifer</a:t>
              </a:r>
              <a:endParaRPr lang="he-IL" sz="1100" dirty="0"/>
            </a:p>
          </p:txBody>
        </p:sp>
        <p:sp>
          <p:nvSpPr>
            <p:cNvPr id="651" name="rc1733"/>
            <p:cNvSpPr/>
            <p:nvPr/>
          </p:nvSpPr>
          <p:spPr>
            <a:xfrm>
              <a:off x="7108314" y="1728631"/>
              <a:ext cx="144395" cy="178462"/>
            </a:xfrm>
            <a:prstGeom prst="rect">
              <a:avLst/>
            </a:prstGeom>
            <a:solidFill>
              <a:srgbClr val="F6CE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rc1735"/>
            <p:cNvSpPr/>
            <p:nvPr/>
          </p:nvSpPr>
          <p:spPr>
            <a:xfrm>
              <a:off x="7108314" y="1925324"/>
              <a:ext cx="144395" cy="178462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rc1737"/>
            <p:cNvSpPr/>
            <p:nvPr/>
          </p:nvSpPr>
          <p:spPr>
            <a:xfrm>
              <a:off x="7108314" y="2122017"/>
              <a:ext cx="144395" cy="17846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rc1739"/>
            <p:cNvSpPr/>
            <p:nvPr/>
          </p:nvSpPr>
          <p:spPr>
            <a:xfrm>
              <a:off x="7108314" y="2318710"/>
              <a:ext cx="144395" cy="17846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rc1741"/>
            <p:cNvSpPr/>
            <p:nvPr/>
          </p:nvSpPr>
          <p:spPr>
            <a:xfrm>
              <a:off x="7108314" y="2515403"/>
              <a:ext cx="144395" cy="17846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rc1743"/>
            <p:cNvSpPr/>
            <p:nvPr/>
          </p:nvSpPr>
          <p:spPr>
            <a:xfrm>
              <a:off x="7108314" y="2712096"/>
              <a:ext cx="144395" cy="178462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rc1745"/>
            <p:cNvSpPr/>
            <p:nvPr/>
          </p:nvSpPr>
          <p:spPr>
            <a:xfrm>
              <a:off x="7108314" y="2908789"/>
              <a:ext cx="144395" cy="178462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rc1747"/>
            <p:cNvSpPr/>
            <p:nvPr/>
          </p:nvSpPr>
          <p:spPr>
            <a:xfrm>
              <a:off x="7108314" y="3105482"/>
              <a:ext cx="144395" cy="178462"/>
            </a:xfrm>
            <a:prstGeom prst="rect">
              <a:avLst/>
            </a:prstGeom>
            <a:solidFill>
              <a:srgbClr val="FFC00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TextBox 32"/>
            <p:cNvSpPr txBox="1"/>
            <p:nvPr/>
          </p:nvSpPr>
          <p:spPr>
            <a:xfrm>
              <a:off x="7308304" y="2284074"/>
              <a:ext cx="18356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Mt. Scopus Gr. - Aquiclude</a:t>
              </a:r>
            </a:p>
          </p:txBody>
        </p:sp>
        <p:sp>
          <p:nvSpPr>
            <p:cNvPr id="661" name="TextBox 32"/>
            <p:cNvSpPr txBox="1"/>
            <p:nvPr/>
          </p:nvSpPr>
          <p:spPr>
            <a:xfrm>
              <a:off x="7308304" y="2089652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Avedat </a:t>
              </a:r>
              <a:r>
                <a:rPr lang="en-US" sz="1100" dirty="0"/>
                <a:t>Gr. - Aquiclude</a:t>
              </a:r>
            </a:p>
          </p:txBody>
        </p:sp>
        <p:sp>
          <p:nvSpPr>
            <p:cNvPr id="662" name="rc1747"/>
            <p:cNvSpPr/>
            <p:nvPr/>
          </p:nvSpPr>
          <p:spPr>
            <a:xfrm>
              <a:off x="7108314" y="3302175"/>
              <a:ext cx="144395" cy="178462"/>
            </a:xfrm>
            <a:prstGeom prst="rect">
              <a:avLst/>
            </a:prstGeom>
            <a:solidFill>
              <a:srgbClr val="0070C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rc1747"/>
            <p:cNvSpPr/>
            <p:nvPr/>
          </p:nvSpPr>
          <p:spPr>
            <a:xfrm>
              <a:off x="7108314" y="3498868"/>
              <a:ext cx="144395" cy="17846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rc1747"/>
            <p:cNvSpPr/>
            <p:nvPr/>
          </p:nvSpPr>
          <p:spPr>
            <a:xfrm>
              <a:off x="7108314" y="3695561"/>
              <a:ext cx="144395" cy="178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tx1760"/>
            <p:cNvSpPr/>
            <p:nvPr/>
          </p:nvSpPr>
          <p:spPr>
            <a:xfrm>
              <a:off x="7308304" y="3450606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Estimated Information</a:t>
              </a:r>
              <a:endParaRPr sz="1100" dirty="0"/>
            </a:p>
          </p:txBody>
        </p:sp>
        <p:sp>
          <p:nvSpPr>
            <p:cNvPr id="668" name="tx1760"/>
            <p:cNvSpPr/>
            <p:nvPr/>
          </p:nvSpPr>
          <p:spPr>
            <a:xfrm>
              <a:off x="7343799" y="3645024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Not Classified</a:t>
              </a:r>
              <a:endParaRPr sz="1100" dirty="0"/>
            </a:p>
          </p:txBody>
        </p:sp>
        <p:sp>
          <p:nvSpPr>
            <p:cNvPr id="670" name="TextBox 29"/>
            <p:cNvSpPr txBox="1"/>
            <p:nvPr/>
          </p:nvSpPr>
          <p:spPr>
            <a:xfrm>
              <a:off x="7308304" y="1895230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Kefar Gela’di Gr</a:t>
              </a:r>
              <a:r>
                <a:rPr lang="en-US" sz="1100" dirty="0" smtClean="0"/>
                <a:t>. </a:t>
              </a:r>
              <a:r>
                <a:rPr lang="en-US" sz="1100" dirty="0"/>
                <a:t>- Aquiclude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99563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</Words>
  <Application>Microsoft Office PowerPoint</Application>
  <PresentationFormat>‫הצגה על המסך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>Water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Isaac Yoni</dc:creator>
  <cp:lastModifiedBy>Isaac Yoni</cp:lastModifiedBy>
  <cp:revision>18</cp:revision>
  <dcterms:created xsi:type="dcterms:W3CDTF">2018-08-07T04:53:45Z</dcterms:created>
  <dcterms:modified xsi:type="dcterms:W3CDTF">2018-08-07T06:26:30Z</dcterms:modified>
</cp:coreProperties>
</file>