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8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8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96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86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2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13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3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3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30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89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B62B-8812-488A-A9F0-910769F6C289}" type="datetimeFigureOut">
              <a:rPr lang="he-IL" smtClean="0"/>
              <a:t>כ"ט/אדר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4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27"/>
          <p:cNvSpPr/>
          <p:nvPr/>
        </p:nvSpPr>
        <p:spPr>
          <a:xfrm>
            <a:off x="0" y="-27384"/>
            <a:ext cx="9144000" cy="5904656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קבוצה 17"/>
          <p:cNvGrpSpPr/>
          <p:nvPr/>
        </p:nvGrpSpPr>
        <p:grpSpPr>
          <a:xfrm>
            <a:off x="6948264" y="563281"/>
            <a:ext cx="3537746" cy="997494"/>
            <a:chOff x="6948264" y="200339"/>
            <a:chExt cx="3537746" cy="997494"/>
          </a:xfrm>
        </p:grpSpPr>
        <p:sp>
          <p:nvSpPr>
            <p:cNvPr id="11" name="מלבן 8"/>
            <p:cNvSpPr/>
            <p:nvPr/>
          </p:nvSpPr>
          <p:spPr>
            <a:xfrm>
              <a:off x="6948264" y="200339"/>
              <a:ext cx="1656184" cy="756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2" name="קבוצה 7"/>
            <p:cNvGrpSpPr/>
            <p:nvPr/>
          </p:nvGrpSpPr>
          <p:grpSpPr>
            <a:xfrm>
              <a:off x="7020272" y="200339"/>
              <a:ext cx="3465738" cy="997494"/>
              <a:chOff x="7020272" y="472485"/>
              <a:chExt cx="3465738" cy="997494"/>
            </a:xfrm>
          </p:grpSpPr>
          <p:sp>
            <p:nvSpPr>
              <p:cNvPr id="13" name="צורה חופשית 3"/>
              <p:cNvSpPr/>
              <p:nvPr/>
            </p:nvSpPr>
            <p:spPr>
              <a:xfrm>
                <a:off x="7020272" y="565265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" name="TextBox 5"/>
              <p:cNvSpPr txBox="1"/>
              <p:nvPr/>
            </p:nvSpPr>
            <p:spPr>
              <a:xfrm>
                <a:off x="7251637" y="472485"/>
                <a:ext cx="1521233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 smtClean="0"/>
                  <a:t>Nezer Formation, top</a:t>
                </a:r>
                <a:endParaRPr lang="he-IL" sz="1200" dirty="0"/>
              </a:p>
            </p:txBody>
          </p:sp>
          <p:sp>
            <p:nvSpPr>
              <p:cNvPr id="15" name="צורה חופשית 10"/>
              <p:cNvSpPr/>
              <p:nvPr/>
            </p:nvSpPr>
            <p:spPr>
              <a:xfrm>
                <a:off x="7035615" y="725845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TextBox 11"/>
              <p:cNvSpPr txBox="1"/>
              <p:nvPr/>
            </p:nvSpPr>
            <p:spPr>
              <a:xfrm>
                <a:off x="7251638" y="651095"/>
                <a:ext cx="32343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 smtClean="0"/>
                  <a:t>Ein Yorqeam</a:t>
                </a:r>
                <a:r>
                  <a:rPr lang="en-US" sz="1200" dirty="0"/>
                  <a:t> Formation, top</a:t>
                </a:r>
                <a:endParaRPr lang="he-IL" sz="1200" dirty="0"/>
              </a:p>
              <a:p>
                <a:pPr algn="l"/>
                <a:endParaRPr lang="he-IL" sz="1200" dirty="0"/>
              </a:p>
            </p:txBody>
          </p:sp>
          <p:sp>
            <p:nvSpPr>
              <p:cNvPr id="17" name="צורה חופשית 13"/>
              <p:cNvSpPr/>
              <p:nvPr/>
            </p:nvSpPr>
            <p:spPr>
              <a:xfrm>
                <a:off x="7035615" y="868517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TextBox 14"/>
              <p:cNvSpPr txBox="1"/>
              <p:nvPr/>
            </p:nvSpPr>
            <p:spPr>
              <a:xfrm>
                <a:off x="7251638" y="829705"/>
                <a:ext cx="215425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/>
                  <a:t>Hevyon Formation, top</a:t>
                </a:r>
                <a:endParaRPr lang="he-IL" sz="1200" dirty="0"/>
              </a:p>
              <a:p>
                <a:pPr algn="l"/>
                <a:endParaRPr lang="he-IL" sz="1200" dirty="0"/>
              </a:p>
            </p:txBody>
          </p:sp>
          <p:sp>
            <p:nvSpPr>
              <p:cNvPr id="19" name="צורה חופשית 15"/>
              <p:cNvSpPr/>
              <p:nvPr/>
            </p:nvSpPr>
            <p:spPr>
              <a:xfrm>
                <a:off x="7032167" y="1040119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TextBox 16"/>
              <p:cNvSpPr txBox="1"/>
              <p:nvPr/>
            </p:nvSpPr>
            <p:spPr>
              <a:xfrm>
                <a:off x="7251638" y="1008314"/>
                <a:ext cx="190171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/>
                  <a:t>Hatira Formation, top</a:t>
                </a:r>
                <a:endParaRPr lang="he-IL" sz="1200" dirty="0"/>
              </a:p>
              <a:p>
                <a:pPr algn="l"/>
                <a:endParaRPr lang="he-IL" sz="1200" dirty="0"/>
              </a:p>
            </p:txBody>
          </p:sp>
        </p:grpSp>
      </p:grpSp>
      <p:sp>
        <p:nvSpPr>
          <p:cNvPr id="21" name="TextBox 1"/>
          <p:cNvSpPr txBox="1"/>
          <p:nvPr/>
        </p:nvSpPr>
        <p:spPr>
          <a:xfrm>
            <a:off x="6983760" y="249615"/>
            <a:ext cx="20465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Stratigraphy :</a:t>
            </a:r>
            <a:endParaRPr lang="he-IL" dirty="0"/>
          </a:p>
        </p:txBody>
      </p:sp>
      <p:sp>
        <p:nvSpPr>
          <p:cNvPr id="22" name="TextBox 28"/>
          <p:cNvSpPr txBox="1"/>
          <p:nvPr/>
        </p:nvSpPr>
        <p:spPr>
          <a:xfrm>
            <a:off x="7251637" y="1329536"/>
            <a:ext cx="1778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Lithological </a:t>
            </a:r>
            <a:r>
              <a:rPr lang="en-US" sz="1600" dirty="0" smtClean="0"/>
              <a:t>Unit:</a:t>
            </a:r>
            <a:endParaRPr lang="he-IL" sz="1600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" y="4333703"/>
            <a:ext cx="1296144" cy="151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73617"/>
              </p:ext>
            </p:extLst>
          </p:nvPr>
        </p:nvGraphicFramePr>
        <p:xfrm>
          <a:off x="6750248" y="1739384"/>
          <a:ext cx="2393752" cy="3981450"/>
        </p:xfrm>
        <a:graphic>
          <a:graphicData uri="http://schemas.openxmlformats.org/drawingml/2006/table">
            <a:tbl>
              <a:tblPr/>
              <a:tblGrid>
                <a:gridCol w="213142">
                  <a:extLst>
                    <a:ext uri="{9D8B030D-6E8A-4147-A177-3AD203B41FA5}">
                      <a16:colId xmlns:a16="http://schemas.microsoft.com/office/drawing/2014/main" val="579854312"/>
                    </a:ext>
                  </a:extLst>
                </a:gridCol>
                <a:gridCol w="2180610">
                  <a:extLst>
                    <a:ext uri="{9D8B030D-6E8A-4147-A177-3AD203B41FA5}">
                      <a16:colId xmlns:a16="http://schemas.microsoft.com/office/drawing/2014/main" val="276939356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0428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F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Clay-Silt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9906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Clay-Sand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35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0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Clay-Sandston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951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E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Clay-Pebble/Conglomerate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57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D4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Silt-Clay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059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C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Silt-Sand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1249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Silt-Sandston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288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E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Silt-Pebble/Conglomerate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776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0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Silt-Marl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6570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Silt-Chalk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123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1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Sand-Clay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5419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9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Sand-Silt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52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4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Sand-Sandston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9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6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Sand-Pebble/Conglomerate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9020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Sand-Marl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2508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5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Sand-Chalk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1745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86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Pebble/Conglomerate-Clay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0444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C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Pebble/Conglomerate-Silt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2381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8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Pebble/Conglomerate-Sand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2471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9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Pebble/Conglomerate-Sandston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3714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7C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Pebble/Conglomerate-Marl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7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95639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</Words>
  <Application>Microsoft Office PowerPoint</Application>
  <PresentationFormat>‫הצגה על המסך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ערכת נושא Office</vt:lpstr>
      <vt:lpstr>מצגת של PowerPoint‏</vt:lpstr>
    </vt:vector>
  </TitlesOfParts>
  <Company>Water Authority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Isaac Yoni</dc:creator>
  <cp:lastModifiedBy>Isaac Yoni</cp:lastModifiedBy>
  <cp:revision>11</cp:revision>
  <dcterms:created xsi:type="dcterms:W3CDTF">2018-08-07T04:53:45Z</dcterms:created>
  <dcterms:modified xsi:type="dcterms:W3CDTF">2019-04-05T14:23:47Z</dcterms:modified>
</cp:coreProperties>
</file>