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26f0502458e7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91440" y="91440"/>
            <a:ext cx="8229600" cy="5486400"/>
            <a:chOff x="91440" y="91440"/>
            <a:chExt cx="8229600" cy="5486400"/>
          </a:xfrm>
        </p:grpSpPr>
        <p:sp>
          <p:nvSpPr>
            <p:cNvPr id="3" name="rc3"/>
            <p:cNvSpPr/>
            <p:nvPr/>
          </p:nvSpPr>
          <p:spPr>
            <a:xfrm>
              <a:off x="91440" y="9144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" y="9144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80189" y="161029"/>
              <a:ext cx="5715564" cy="482078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80189" y="4324435"/>
              <a:ext cx="5715564" cy="0"/>
            </a:xfrm>
            <a:custGeom>
              <a:avLst/>
              <a:pathLst>
                <a:path w="5715564" h="0">
                  <a:moveTo>
                    <a:pt x="0" y="0"/>
                  </a:moveTo>
                  <a:lnTo>
                    <a:pt x="5715564" y="0"/>
                  </a:lnTo>
                  <a:lnTo>
                    <a:pt x="57155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0189" y="3447928"/>
              <a:ext cx="5715564" cy="0"/>
            </a:xfrm>
            <a:custGeom>
              <a:avLst/>
              <a:pathLst>
                <a:path w="5715564" h="0">
                  <a:moveTo>
                    <a:pt x="0" y="0"/>
                  </a:moveTo>
                  <a:lnTo>
                    <a:pt x="5715564" y="0"/>
                  </a:lnTo>
                  <a:lnTo>
                    <a:pt x="57155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0189" y="2571422"/>
              <a:ext cx="5715564" cy="0"/>
            </a:xfrm>
            <a:custGeom>
              <a:avLst/>
              <a:pathLst>
                <a:path w="5715564" h="0">
                  <a:moveTo>
                    <a:pt x="0" y="0"/>
                  </a:moveTo>
                  <a:lnTo>
                    <a:pt x="5715564" y="0"/>
                  </a:lnTo>
                  <a:lnTo>
                    <a:pt x="57155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0189" y="1694915"/>
              <a:ext cx="5715564" cy="0"/>
            </a:xfrm>
            <a:custGeom>
              <a:avLst/>
              <a:pathLst>
                <a:path w="5715564" h="0">
                  <a:moveTo>
                    <a:pt x="0" y="0"/>
                  </a:moveTo>
                  <a:lnTo>
                    <a:pt x="5715564" y="0"/>
                  </a:lnTo>
                  <a:lnTo>
                    <a:pt x="57155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0189" y="818409"/>
              <a:ext cx="5715564" cy="0"/>
            </a:xfrm>
            <a:custGeom>
              <a:avLst/>
              <a:pathLst>
                <a:path w="5715564" h="0">
                  <a:moveTo>
                    <a:pt x="0" y="0"/>
                  </a:moveTo>
                  <a:lnTo>
                    <a:pt x="5715564" y="0"/>
                  </a:lnTo>
                  <a:lnTo>
                    <a:pt x="57155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3688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59376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50751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42125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33500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24875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16250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07625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98999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690374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781749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73124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964499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55873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147248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238623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329998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421373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12748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604122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695497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786872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878247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969622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060996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152371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243746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335121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426496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517870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609245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700620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791995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883370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974744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066119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57494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248869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340244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431618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522993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14368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705743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797118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888492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979867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071242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162617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53992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345367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436741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528116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619491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10866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802241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893615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984990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076365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122052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80189" y="4762688"/>
              <a:ext cx="5715564" cy="0"/>
            </a:xfrm>
            <a:custGeom>
              <a:avLst/>
              <a:pathLst>
                <a:path w="5715564" h="0">
                  <a:moveTo>
                    <a:pt x="0" y="0"/>
                  </a:moveTo>
                  <a:lnTo>
                    <a:pt x="5715564" y="0"/>
                  </a:lnTo>
                  <a:lnTo>
                    <a:pt x="57155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80189" y="3886182"/>
              <a:ext cx="5715564" cy="0"/>
            </a:xfrm>
            <a:custGeom>
              <a:avLst/>
              <a:pathLst>
                <a:path w="5715564" h="0">
                  <a:moveTo>
                    <a:pt x="0" y="0"/>
                  </a:moveTo>
                  <a:lnTo>
                    <a:pt x="5715564" y="0"/>
                  </a:lnTo>
                  <a:lnTo>
                    <a:pt x="57155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80189" y="3009675"/>
              <a:ext cx="5715564" cy="0"/>
            </a:xfrm>
            <a:custGeom>
              <a:avLst/>
              <a:pathLst>
                <a:path w="5715564" h="0">
                  <a:moveTo>
                    <a:pt x="0" y="0"/>
                  </a:moveTo>
                  <a:lnTo>
                    <a:pt x="5715564" y="0"/>
                  </a:lnTo>
                  <a:lnTo>
                    <a:pt x="57155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80189" y="2133169"/>
              <a:ext cx="5715564" cy="0"/>
            </a:xfrm>
            <a:custGeom>
              <a:avLst/>
              <a:pathLst>
                <a:path w="5715564" h="0">
                  <a:moveTo>
                    <a:pt x="0" y="0"/>
                  </a:moveTo>
                  <a:lnTo>
                    <a:pt x="5715564" y="0"/>
                  </a:lnTo>
                  <a:lnTo>
                    <a:pt x="57155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80189" y="1256662"/>
              <a:ext cx="5715564" cy="0"/>
            </a:xfrm>
            <a:custGeom>
              <a:avLst/>
              <a:pathLst>
                <a:path w="5715564" h="0">
                  <a:moveTo>
                    <a:pt x="0" y="0"/>
                  </a:moveTo>
                  <a:lnTo>
                    <a:pt x="5715564" y="0"/>
                  </a:lnTo>
                  <a:lnTo>
                    <a:pt x="57155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80189" y="380155"/>
              <a:ext cx="5715564" cy="0"/>
            </a:xfrm>
            <a:custGeom>
              <a:avLst/>
              <a:pathLst>
                <a:path w="5715564" h="0">
                  <a:moveTo>
                    <a:pt x="0" y="0"/>
                  </a:moveTo>
                  <a:lnTo>
                    <a:pt x="5715564" y="0"/>
                  </a:lnTo>
                  <a:lnTo>
                    <a:pt x="57155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005063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096438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187813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279188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370562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61937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553312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644687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736062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827436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918811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010186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101561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192936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284311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375685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467060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58435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649810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741185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832559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923934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015309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106684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198059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289433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380808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472183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563558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654933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746307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837682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929057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020432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111807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203181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294556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385931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477306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568681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660055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751430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842805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934180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025555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116929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208304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299679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391054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482429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573804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665178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756553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847928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939303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030678" y="161029"/>
              <a:ext cx="0" cy="4820786"/>
            </a:xfrm>
            <a:custGeom>
              <a:avLst/>
              <a:pathLst>
                <a:path w="0" h="4820786">
                  <a:moveTo>
                    <a:pt x="0" y="48207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1005063" y="4086107"/>
              <a:ext cx="895286" cy="663362"/>
            </a:xfrm>
            <a:custGeom>
              <a:avLst/>
              <a:pathLst>
                <a:path w="895286" h="663362">
                  <a:moveTo>
                    <a:pt x="0" y="585969"/>
                  </a:moveTo>
                  <a:lnTo>
                    <a:pt x="0" y="585969"/>
                  </a:lnTo>
                  <a:lnTo>
                    <a:pt x="9256" y="579259"/>
                  </a:lnTo>
                  <a:lnTo>
                    <a:pt x="9256" y="579259"/>
                  </a:lnTo>
                  <a:lnTo>
                    <a:pt x="18512" y="569354"/>
                  </a:lnTo>
                  <a:lnTo>
                    <a:pt x="18512" y="569354"/>
                  </a:lnTo>
                  <a:lnTo>
                    <a:pt x="27768" y="582082"/>
                  </a:lnTo>
                  <a:lnTo>
                    <a:pt x="27768" y="582082"/>
                  </a:lnTo>
                  <a:lnTo>
                    <a:pt x="37024" y="516781"/>
                  </a:lnTo>
                  <a:lnTo>
                    <a:pt x="37024" y="516781"/>
                  </a:lnTo>
                  <a:lnTo>
                    <a:pt x="37883" y="455330"/>
                  </a:lnTo>
                  <a:lnTo>
                    <a:pt x="37883" y="455330"/>
                  </a:lnTo>
                  <a:lnTo>
                    <a:pt x="38906" y="392737"/>
                  </a:lnTo>
                  <a:lnTo>
                    <a:pt x="38906" y="392737"/>
                  </a:lnTo>
                  <a:lnTo>
                    <a:pt x="39029" y="405346"/>
                  </a:lnTo>
                  <a:lnTo>
                    <a:pt x="39029" y="405346"/>
                  </a:lnTo>
                  <a:lnTo>
                    <a:pt x="41940" y="420644"/>
                  </a:lnTo>
                  <a:lnTo>
                    <a:pt x="41940" y="420644"/>
                  </a:lnTo>
                  <a:lnTo>
                    <a:pt x="42168" y="493590"/>
                  </a:lnTo>
                  <a:lnTo>
                    <a:pt x="42168" y="493590"/>
                  </a:lnTo>
                  <a:lnTo>
                    <a:pt x="46280" y="508963"/>
                  </a:lnTo>
                  <a:lnTo>
                    <a:pt x="46280" y="508963"/>
                  </a:lnTo>
                  <a:lnTo>
                    <a:pt x="46593" y="539781"/>
                  </a:lnTo>
                  <a:lnTo>
                    <a:pt x="46593" y="539781"/>
                  </a:lnTo>
                  <a:lnTo>
                    <a:pt x="46902" y="489277"/>
                  </a:lnTo>
                  <a:lnTo>
                    <a:pt x="46902" y="489277"/>
                  </a:lnTo>
                  <a:lnTo>
                    <a:pt x="52437" y="512106"/>
                  </a:lnTo>
                  <a:lnTo>
                    <a:pt x="52437" y="512106"/>
                  </a:lnTo>
                  <a:lnTo>
                    <a:pt x="52802" y="555398"/>
                  </a:lnTo>
                  <a:lnTo>
                    <a:pt x="52802" y="555398"/>
                  </a:lnTo>
                  <a:lnTo>
                    <a:pt x="55536" y="542732"/>
                  </a:lnTo>
                  <a:lnTo>
                    <a:pt x="55536" y="542732"/>
                  </a:lnTo>
                  <a:lnTo>
                    <a:pt x="59119" y="526230"/>
                  </a:lnTo>
                  <a:lnTo>
                    <a:pt x="59119" y="526230"/>
                  </a:lnTo>
                  <a:lnTo>
                    <a:pt x="59524" y="524318"/>
                  </a:lnTo>
                  <a:lnTo>
                    <a:pt x="59524" y="524318"/>
                  </a:lnTo>
                  <a:lnTo>
                    <a:pt x="64792" y="496470"/>
                  </a:lnTo>
                  <a:lnTo>
                    <a:pt x="64792" y="496470"/>
                  </a:lnTo>
                  <a:lnTo>
                    <a:pt x="66386" y="500993"/>
                  </a:lnTo>
                  <a:lnTo>
                    <a:pt x="66386" y="500993"/>
                  </a:lnTo>
                  <a:lnTo>
                    <a:pt x="66819" y="504923"/>
                  </a:lnTo>
                  <a:lnTo>
                    <a:pt x="66819" y="504923"/>
                  </a:lnTo>
                  <a:lnTo>
                    <a:pt x="74049" y="489939"/>
                  </a:lnTo>
                  <a:lnTo>
                    <a:pt x="74049" y="489939"/>
                  </a:lnTo>
                  <a:lnTo>
                    <a:pt x="74068" y="478689"/>
                  </a:lnTo>
                  <a:lnTo>
                    <a:pt x="74068" y="478689"/>
                  </a:lnTo>
                  <a:lnTo>
                    <a:pt x="74520" y="347060"/>
                  </a:lnTo>
                  <a:lnTo>
                    <a:pt x="74520" y="347060"/>
                  </a:lnTo>
                  <a:lnTo>
                    <a:pt x="82046" y="370891"/>
                  </a:lnTo>
                  <a:lnTo>
                    <a:pt x="82046" y="370891"/>
                  </a:lnTo>
                  <a:lnTo>
                    <a:pt x="82513" y="438248"/>
                  </a:lnTo>
                  <a:lnTo>
                    <a:pt x="82513" y="438248"/>
                  </a:lnTo>
                  <a:lnTo>
                    <a:pt x="83305" y="446649"/>
                  </a:lnTo>
                  <a:lnTo>
                    <a:pt x="83305" y="446649"/>
                  </a:lnTo>
                  <a:lnTo>
                    <a:pt x="90243" y="449417"/>
                  </a:lnTo>
                  <a:lnTo>
                    <a:pt x="90243" y="449417"/>
                  </a:lnTo>
                  <a:lnTo>
                    <a:pt x="90721" y="449255"/>
                  </a:lnTo>
                  <a:lnTo>
                    <a:pt x="90721" y="449255"/>
                  </a:lnTo>
                  <a:lnTo>
                    <a:pt x="92561" y="467011"/>
                  </a:lnTo>
                  <a:lnTo>
                    <a:pt x="92561" y="467011"/>
                  </a:lnTo>
                  <a:lnTo>
                    <a:pt x="98604" y="468027"/>
                  </a:lnTo>
                  <a:lnTo>
                    <a:pt x="98604" y="468027"/>
                  </a:lnTo>
                  <a:lnTo>
                    <a:pt x="99091" y="469614"/>
                  </a:lnTo>
                  <a:lnTo>
                    <a:pt x="99091" y="469614"/>
                  </a:lnTo>
                  <a:lnTo>
                    <a:pt x="101817" y="492635"/>
                  </a:lnTo>
                  <a:lnTo>
                    <a:pt x="101817" y="492635"/>
                  </a:lnTo>
                  <a:lnTo>
                    <a:pt x="107091" y="507669"/>
                  </a:lnTo>
                  <a:lnTo>
                    <a:pt x="107091" y="507669"/>
                  </a:lnTo>
                  <a:lnTo>
                    <a:pt x="107584" y="507500"/>
                  </a:lnTo>
                  <a:lnTo>
                    <a:pt x="107584" y="507500"/>
                  </a:lnTo>
                  <a:lnTo>
                    <a:pt x="111073" y="488347"/>
                  </a:lnTo>
                  <a:lnTo>
                    <a:pt x="111073" y="488347"/>
                  </a:lnTo>
                  <a:lnTo>
                    <a:pt x="115676" y="487019"/>
                  </a:lnTo>
                  <a:lnTo>
                    <a:pt x="115676" y="487019"/>
                  </a:lnTo>
                  <a:lnTo>
                    <a:pt x="116174" y="491520"/>
                  </a:lnTo>
                  <a:lnTo>
                    <a:pt x="116174" y="491520"/>
                  </a:lnTo>
                  <a:lnTo>
                    <a:pt x="120329" y="466039"/>
                  </a:lnTo>
                  <a:lnTo>
                    <a:pt x="120329" y="466039"/>
                  </a:lnTo>
                  <a:lnTo>
                    <a:pt x="124339" y="479312"/>
                  </a:lnTo>
                  <a:lnTo>
                    <a:pt x="124339" y="479312"/>
                  </a:lnTo>
                  <a:lnTo>
                    <a:pt x="124840" y="481471"/>
                  </a:lnTo>
                  <a:lnTo>
                    <a:pt x="124840" y="481471"/>
                  </a:lnTo>
                  <a:lnTo>
                    <a:pt x="129585" y="467674"/>
                  </a:lnTo>
                  <a:lnTo>
                    <a:pt x="129585" y="467674"/>
                  </a:lnTo>
                  <a:lnTo>
                    <a:pt x="133064" y="479191"/>
                  </a:lnTo>
                  <a:lnTo>
                    <a:pt x="133064" y="479191"/>
                  </a:lnTo>
                  <a:lnTo>
                    <a:pt x="133568" y="482512"/>
                  </a:lnTo>
                  <a:lnTo>
                    <a:pt x="133568" y="482512"/>
                  </a:lnTo>
                  <a:lnTo>
                    <a:pt x="138842" y="475139"/>
                  </a:lnTo>
                  <a:lnTo>
                    <a:pt x="138842" y="475139"/>
                  </a:lnTo>
                  <a:lnTo>
                    <a:pt x="141840" y="465025"/>
                  </a:lnTo>
                  <a:lnTo>
                    <a:pt x="141840" y="465025"/>
                  </a:lnTo>
                  <a:lnTo>
                    <a:pt x="142347" y="464835"/>
                  </a:lnTo>
                  <a:lnTo>
                    <a:pt x="142347" y="464835"/>
                  </a:lnTo>
                  <a:lnTo>
                    <a:pt x="148098" y="456228"/>
                  </a:lnTo>
                  <a:lnTo>
                    <a:pt x="148098" y="456228"/>
                  </a:lnTo>
                  <a:lnTo>
                    <a:pt x="150658" y="461890"/>
                  </a:lnTo>
                  <a:lnTo>
                    <a:pt x="150658" y="461890"/>
                  </a:lnTo>
                  <a:lnTo>
                    <a:pt x="151168" y="477471"/>
                  </a:lnTo>
                  <a:lnTo>
                    <a:pt x="151168" y="477471"/>
                  </a:lnTo>
                  <a:lnTo>
                    <a:pt x="157354" y="491114"/>
                  </a:lnTo>
                  <a:lnTo>
                    <a:pt x="157354" y="491114"/>
                  </a:lnTo>
                  <a:lnTo>
                    <a:pt x="159511" y="510204"/>
                  </a:lnTo>
                  <a:lnTo>
                    <a:pt x="159511" y="510204"/>
                  </a:lnTo>
                  <a:lnTo>
                    <a:pt x="160023" y="514092"/>
                  </a:lnTo>
                  <a:lnTo>
                    <a:pt x="160023" y="514092"/>
                  </a:lnTo>
                  <a:lnTo>
                    <a:pt x="166610" y="540574"/>
                  </a:lnTo>
                  <a:lnTo>
                    <a:pt x="166610" y="540574"/>
                  </a:lnTo>
                  <a:lnTo>
                    <a:pt x="168394" y="552647"/>
                  </a:lnTo>
                  <a:lnTo>
                    <a:pt x="168394" y="552647"/>
                  </a:lnTo>
                  <a:lnTo>
                    <a:pt x="168907" y="558279"/>
                  </a:lnTo>
                  <a:lnTo>
                    <a:pt x="168907" y="558279"/>
                  </a:lnTo>
                  <a:lnTo>
                    <a:pt x="175866" y="569549"/>
                  </a:lnTo>
                  <a:lnTo>
                    <a:pt x="175866" y="569549"/>
                  </a:lnTo>
                  <a:lnTo>
                    <a:pt x="177302" y="587461"/>
                  </a:lnTo>
                  <a:lnTo>
                    <a:pt x="177302" y="587461"/>
                  </a:lnTo>
                  <a:lnTo>
                    <a:pt x="177816" y="584905"/>
                  </a:lnTo>
                  <a:lnTo>
                    <a:pt x="177816" y="584905"/>
                  </a:lnTo>
                  <a:lnTo>
                    <a:pt x="185122" y="590696"/>
                  </a:lnTo>
                  <a:lnTo>
                    <a:pt x="185122" y="590696"/>
                  </a:lnTo>
                  <a:lnTo>
                    <a:pt x="186232" y="603924"/>
                  </a:lnTo>
                  <a:lnTo>
                    <a:pt x="186232" y="603924"/>
                  </a:lnTo>
                  <a:lnTo>
                    <a:pt x="186747" y="590843"/>
                  </a:lnTo>
                  <a:lnTo>
                    <a:pt x="186747" y="590843"/>
                  </a:lnTo>
                  <a:lnTo>
                    <a:pt x="194378" y="591517"/>
                  </a:lnTo>
                  <a:lnTo>
                    <a:pt x="194378" y="591517"/>
                  </a:lnTo>
                  <a:lnTo>
                    <a:pt x="195180" y="619915"/>
                  </a:lnTo>
                  <a:lnTo>
                    <a:pt x="195180" y="619915"/>
                  </a:lnTo>
                  <a:lnTo>
                    <a:pt x="195696" y="616759"/>
                  </a:lnTo>
                  <a:lnTo>
                    <a:pt x="195696" y="616759"/>
                  </a:lnTo>
                  <a:lnTo>
                    <a:pt x="203634" y="605709"/>
                  </a:lnTo>
                  <a:lnTo>
                    <a:pt x="203634" y="605709"/>
                  </a:lnTo>
                  <a:lnTo>
                    <a:pt x="204144" y="597295"/>
                  </a:lnTo>
                  <a:lnTo>
                    <a:pt x="204144" y="597295"/>
                  </a:lnTo>
                  <a:lnTo>
                    <a:pt x="204661" y="590040"/>
                  </a:lnTo>
                  <a:lnTo>
                    <a:pt x="204661" y="590040"/>
                  </a:lnTo>
                  <a:lnTo>
                    <a:pt x="212891" y="574265"/>
                  </a:lnTo>
                  <a:lnTo>
                    <a:pt x="212891" y="574265"/>
                  </a:lnTo>
                  <a:lnTo>
                    <a:pt x="213122" y="571103"/>
                  </a:lnTo>
                  <a:lnTo>
                    <a:pt x="213122" y="571103"/>
                  </a:lnTo>
                  <a:lnTo>
                    <a:pt x="213640" y="424092"/>
                  </a:lnTo>
                  <a:lnTo>
                    <a:pt x="213640" y="424092"/>
                  </a:lnTo>
                  <a:lnTo>
                    <a:pt x="222113" y="561944"/>
                  </a:lnTo>
                  <a:lnTo>
                    <a:pt x="222113" y="561944"/>
                  </a:lnTo>
                  <a:lnTo>
                    <a:pt x="222147" y="585067"/>
                  </a:lnTo>
                  <a:lnTo>
                    <a:pt x="222147" y="585067"/>
                  </a:lnTo>
                  <a:lnTo>
                    <a:pt x="222631" y="583194"/>
                  </a:lnTo>
                  <a:lnTo>
                    <a:pt x="222631" y="583194"/>
                  </a:lnTo>
                  <a:lnTo>
                    <a:pt x="231114" y="606306"/>
                  </a:lnTo>
                  <a:lnTo>
                    <a:pt x="231114" y="606306"/>
                  </a:lnTo>
                  <a:lnTo>
                    <a:pt x="231403" y="614779"/>
                  </a:lnTo>
                  <a:lnTo>
                    <a:pt x="231403" y="614779"/>
                  </a:lnTo>
                  <a:lnTo>
                    <a:pt x="231633" y="600565"/>
                  </a:lnTo>
                  <a:lnTo>
                    <a:pt x="231633" y="600565"/>
                  </a:lnTo>
                  <a:lnTo>
                    <a:pt x="240125" y="634350"/>
                  </a:lnTo>
                  <a:lnTo>
                    <a:pt x="240125" y="634350"/>
                  </a:lnTo>
                  <a:lnTo>
                    <a:pt x="240645" y="619893"/>
                  </a:lnTo>
                  <a:lnTo>
                    <a:pt x="240645" y="619893"/>
                  </a:lnTo>
                  <a:lnTo>
                    <a:pt x="240659" y="594497"/>
                  </a:lnTo>
                  <a:lnTo>
                    <a:pt x="240659" y="594497"/>
                  </a:lnTo>
                  <a:lnTo>
                    <a:pt x="249145" y="584288"/>
                  </a:lnTo>
                  <a:lnTo>
                    <a:pt x="249145" y="584288"/>
                  </a:lnTo>
                  <a:lnTo>
                    <a:pt x="249666" y="594680"/>
                  </a:lnTo>
                  <a:lnTo>
                    <a:pt x="249666" y="594680"/>
                  </a:lnTo>
                  <a:lnTo>
                    <a:pt x="249915" y="575454"/>
                  </a:lnTo>
                  <a:lnTo>
                    <a:pt x="249915" y="575454"/>
                  </a:lnTo>
                  <a:lnTo>
                    <a:pt x="258173" y="591530"/>
                  </a:lnTo>
                  <a:lnTo>
                    <a:pt x="258173" y="591530"/>
                  </a:lnTo>
                  <a:lnTo>
                    <a:pt x="258694" y="608768"/>
                  </a:lnTo>
                  <a:lnTo>
                    <a:pt x="258694" y="608768"/>
                  </a:lnTo>
                  <a:lnTo>
                    <a:pt x="259171" y="600156"/>
                  </a:lnTo>
                  <a:lnTo>
                    <a:pt x="259171" y="600156"/>
                  </a:lnTo>
                  <a:lnTo>
                    <a:pt x="267208" y="598508"/>
                  </a:lnTo>
                  <a:lnTo>
                    <a:pt x="267208" y="598508"/>
                  </a:lnTo>
                  <a:lnTo>
                    <a:pt x="267729" y="598784"/>
                  </a:lnTo>
                  <a:lnTo>
                    <a:pt x="267729" y="598784"/>
                  </a:lnTo>
                  <a:lnTo>
                    <a:pt x="268427" y="595912"/>
                  </a:lnTo>
                  <a:lnTo>
                    <a:pt x="268427" y="595912"/>
                  </a:lnTo>
                  <a:lnTo>
                    <a:pt x="276248" y="610936"/>
                  </a:lnTo>
                  <a:lnTo>
                    <a:pt x="276248" y="610936"/>
                  </a:lnTo>
                  <a:lnTo>
                    <a:pt x="277684" y="323044"/>
                  </a:lnTo>
                  <a:lnTo>
                    <a:pt x="277684" y="323044"/>
                  </a:lnTo>
                  <a:lnTo>
                    <a:pt x="285295" y="317590"/>
                  </a:lnTo>
                  <a:lnTo>
                    <a:pt x="285295" y="317590"/>
                  </a:lnTo>
                  <a:lnTo>
                    <a:pt x="294347" y="13850"/>
                  </a:lnTo>
                  <a:lnTo>
                    <a:pt x="294347" y="13850"/>
                  </a:lnTo>
                  <a:lnTo>
                    <a:pt x="303403" y="12005"/>
                  </a:lnTo>
                  <a:lnTo>
                    <a:pt x="303403" y="12005"/>
                  </a:lnTo>
                  <a:lnTo>
                    <a:pt x="312464" y="11930"/>
                  </a:lnTo>
                  <a:lnTo>
                    <a:pt x="312464" y="11930"/>
                  </a:lnTo>
                  <a:lnTo>
                    <a:pt x="321529" y="9610"/>
                  </a:lnTo>
                  <a:lnTo>
                    <a:pt x="321529" y="9610"/>
                  </a:lnTo>
                  <a:lnTo>
                    <a:pt x="330597" y="5928"/>
                  </a:lnTo>
                  <a:lnTo>
                    <a:pt x="330597" y="5928"/>
                  </a:lnTo>
                  <a:lnTo>
                    <a:pt x="339668" y="1288"/>
                  </a:lnTo>
                  <a:lnTo>
                    <a:pt x="339668" y="1288"/>
                  </a:lnTo>
                  <a:lnTo>
                    <a:pt x="348743" y="0"/>
                  </a:lnTo>
                  <a:lnTo>
                    <a:pt x="348743" y="0"/>
                  </a:lnTo>
                  <a:lnTo>
                    <a:pt x="357820" y="3636"/>
                  </a:lnTo>
                  <a:lnTo>
                    <a:pt x="357820" y="3636"/>
                  </a:lnTo>
                  <a:lnTo>
                    <a:pt x="366900" y="11057"/>
                  </a:lnTo>
                  <a:lnTo>
                    <a:pt x="366900" y="11057"/>
                  </a:lnTo>
                  <a:lnTo>
                    <a:pt x="375983" y="22829"/>
                  </a:lnTo>
                  <a:lnTo>
                    <a:pt x="375983" y="22829"/>
                  </a:lnTo>
                  <a:lnTo>
                    <a:pt x="385068" y="34463"/>
                  </a:lnTo>
                  <a:lnTo>
                    <a:pt x="385068" y="34463"/>
                  </a:lnTo>
                  <a:lnTo>
                    <a:pt x="394154" y="46337"/>
                  </a:lnTo>
                  <a:lnTo>
                    <a:pt x="394154" y="46337"/>
                  </a:lnTo>
                  <a:lnTo>
                    <a:pt x="403243" y="55697"/>
                  </a:lnTo>
                  <a:lnTo>
                    <a:pt x="403243" y="55697"/>
                  </a:lnTo>
                  <a:lnTo>
                    <a:pt x="412334" y="66566"/>
                  </a:lnTo>
                  <a:lnTo>
                    <a:pt x="412334" y="66566"/>
                  </a:lnTo>
                  <a:lnTo>
                    <a:pt x="421426" y="77137"/>
                  </a:lnTo>
                  <a:lnTo>
                    <a:pt x="421426" y="77137"/>
                  </a:lnTo>
                  <a:lnTo>
                    <a:pt x="430520" y="86037"/>
                  </a:lnTo>
                  <a:lnTo>
                    <a:pt x="430520" y="86037"/>
                  </a:lnTo>
                  <a:lnTo>
                    <a:pt x="439615" y="94473"/>
                  </a:lnTo>
                  <a:lnTo>
                    <a:pt x="439615" y="94473"/>
                  </a:lnTo>
                  <a:lnTo>
                    <a:pt x="448712" y="99727"/>
                  </a:lnTo>
                  <a:lnTo>
                    <a:pt x="448712" y="99727"/>
                  </a:lnTo>
                  <a:lnTo>
                    <a:pt x="457810" y="104055"/>
                  </a:lnTo>
                  <a:lnTo>
                    <a:pt x="457810" y="104055"/>
                  </a:lnTo>
                  <a:lnTo>
                    <a:pt x="466910" y="103052"/>
                  </a:lnTo>
                  <a:lnTo>
                    <a:pt x="466910" y="103052"/>
                  </a:lnTo>
                  <a:lnTo>
                    <a:pt x="476010" y="106164"/>
                  </a:lnTo>
                  <a:lnTo>
                    <a:pt x="476010" y="106164"/>
                  </a:lnTo>
                  <a:lnTo>
                    <a:pt x="485112" y="109921"/>
                  </a:lnTo>
                  <a:lnTo>
                    <a:pt x="485112" y="109921"/>
                  </a:lnTo>
                  <a:lnTo>
                    <a:pt x="494215" y="114419"/>
                  </a:lnTo>
                  <a:lnTo>
                    <a:pt x="494215" y="114419"/>
                  </a:lnTo>
                  <a:lnTo>
                    <a:pt x="503318" y="116801"/>
                  </a:lnTo>
                  <a:lnTo>
                    <a:pt x="503318" y="116801"/>
                  </a:lnTo>
                  <a:lnTo>
                    <a:pt x="512423" y="117587"/>
                  </a:lnTo>
                  <a:lnTo>
                    <a:pt x="512423" y="117587"/>
                  </a:lnTo>
                  <a:lnTo>
                    <a:pt x="521528" y="121474"/>
                  </a:lnTo>
                  <a:lnTo>
                    <a:pt x="521528" y="121474"/>
                  </a:lnTo>
                  <a:lnTo>
                    <a:pt x="530635" y="124289"/>
                  </a:lnTo>
                  <a:lnTo>
                    <a:pt x="530635" y="124289"/>
                  </a:lnTo>
                  <a:lnTo>
                    <a:pt x="539742" y="125606"/>
                  </a:lnTo>
                  <a:lnTo>
                    <a:pt x="539742" y="125606"/>
                  </a:lnTo>
                  <a:lnTo>
                    <a:pt x="548850" y="128307"/>
                  </a:lnTo>
                  <a:lnTo>
                    <a:pt x="548850" y="128307"/>
                  </a:lnTo>
                  <a:lnTo>
                    <a:pt x="557959" y="132375"/>
                  </a:lnTo>
                  <a:lnTo>
                    <a:pt x="557959" y="132375"/>
                  </a:lnTo>
                  <a:lnTo>
                    <a:pt x="567068" y="141796"/>
                  </a:lnTo>
                  <a:lnTo>
                    <a:pt x="567068" y="141796"/>
                  </a:lnTo>
                  <a:lnTo>
                    <a:pt x="576178" y="151600"/>
                  </a:lnTo>
                  <a:lnTo>
                    <a:pt x="576178" y="151600"/>
                  </a:lnTo>
                  <a:lnTo>
                    <a:pt x="585289" y="161469"/>
                  </a:lnTo>
                  <a:lnTo>
                    <a:pt x="585289" y="161469"/>
                  </a:lnTo>
                  <a:lnTo>
                    <a:pt x="594400" y="170160"/>
                  </a:lnTo>
                  <a:lnTo>
                    <a:pt x="594400" y="170160"/>
                  </a:lnTo>
                  <a:lnTo>
                    <a:pt x="603512" y="174949"/>
                  </a:lnTo>
                  <a:lnTo>
                    <a:pt x="603512" y="174949"/>
                  </a:lnTo>
                  <a:lnTo>
                    <a:pt x="612624" y="179420"/>
                  </a:lnTo>
                  <a:lnTo>
                    <a:pt x="612624" y="179420"/>
                  </a:lnTo>
                  <a:lnTo>
                    <a:pt x="621737" y="183026"/>
                  </a:lnTo>
                  <a:lnTo>
                    <a:pt x="621737" y="183026"/>
                  </a:lnTo>
                  <a:lnTo>
                    <a:pt x="630850" y="186821"/>
                  </a:lnTo>
                  <a:lnTo>
                    <a:pt x="630850" y="186821"/>
                  </a:lnTo>
                  <a:lnTo>
                    <a:pt x="639964" y="192523"/>
                  </a:lnTo>
                  <a:lnTo>
                    <a:pt x="639964" y="192523"/>
                  </a:lnTo>
                  <a:lnTo>
                    <a:pt x="649078" y="194049"/>
                  </a:lnTo>
                  <a:lnTo>
                    <a:pt x="649078" y="194049"/>
                  </a:lnTo>
                  <a:lnTo>
                    <a:pt x="658193" y="196658"/>
                  </a:lnTo>
                  <a:lnTo>
                    <a:pt x="658193" y="196658"/>
                  </a:lnTo>
                  <a:lnTo>
                    <a:pt x="667308" y="197938"/>
                  </a:lnTo>
                  <a:lnTo>
                    <a:pt x="667308" y="197938"/>
                  </a:lnTo>
                  <a:lnTo>
                    <a:pt x="676424" y="202019"/>
                  </a:lnTo>
                  <a:lnTo>
                    <a:pt x="676424" y="202019"/>
                  </a:lnTo>
                  <a:lnTo>
                    <a:pt x="685540" y="206600"/>
                  </a:lnTo>
                  <a:lnTo>
                    <a:pt x="685540" y="206600"/>
                  </a:lnTo>
                  <a:lnTo>
                    <a:pt x="694656" y="209470"/>
                  </a:lnTo>
                  <a:lnTo>
                    <a:pt x="694656" y="209470"/>
                  </a:lnTo>
                  <a:lnTo>
                    <a:pt x="703773" y="211956"/>
                  </a:lnTo>
                  <a:lnTo>
                    <a:pt x="703773" y="211956"/>
                  </a:lnTo>
                  <a:lnTo>
                    <a:pt x="712890" y="212991"/>
                  </a:lnTo>
                  <a:lnTo>
                    <a:pt x="712890" y="212991"/>
                  </a:lnTo>
                  <a:lnTo>
                    <a:pt x="722007" y="216179"/>
                  </a:lnTo>
                  <a:lnTo>
                    <a:pt x="722007" y="216179"/>
                  </a:lnTo>
                  <a:lnTo>
                    <a:pt x="731125" y="216736"/>
                  </a:lnTo>
                  <a:lnTo>
                    <a:pt x="731125" y="216736"/>
                  </a:lnTo>
                  <a:lnTo>
                    <a:pt x="740243" y="219315"/>
                  </a:lnTo>
                  <a:lnTo>
                    <a:pt x="740243" y="219315"/>
                  </a:lnTo>
                  <a:lnTo>
                    <a:pt x="749361" y="219176"/>
                  </a:lnTo>
                  <a:lnTo>
                    <a:pt x="749361" y="219176"/>
                  </a:lnTo>
                  <a:lnTo>
                    <a:pt x="758479" y="226275"/>
                  </a:lnTo>
                  <a:lnTo>
                    <a:pt x="758479" y="226275"/>
                  </a:lnTo>
                  <a:lnTo>
                    <a:pt x="767598" y="232232"/>
                  </a:lnTo>
                  <a:lnTo>
                    <a:pt x="767598" y="232232"/>
                  </a:lnTo>
                  <a:lnTo>
                    <a:pt x="776717" y="241321"/>
                  </a:lnTo>
                  <a:lnTo>
                    <a:pt x="776717" y="241321"/>
                  </a:lnTo>
                  <a:lnTo>
                    <a:pt x="785837" y="249448"/>
                  </a:lnTo>
                  <a:lnTo>
                    <a:pt x="785837" y="249448"/>
                  </a:lnTo>
                  <a:lnTo>
                    <a:pt x="794956" y="262253"/>
                  </a:lnTo>
                  <a:lnTo>
                    <a:pt x="794956" y="262253"/>
                  </a:lnTo>
                  <a:lnTo>
                    <a:pt x="804076" y="285611"/>
                  </a:lnTo>
                  <a:lnTo>
                    <a:pt x="804076" y="285611"/>
                  </a:lnTo>
                  <a:lnTo>
                    <a:pt x="813196" y="322987"/>
                  </a:lnTo>
                  <a:lnTo>
                    <a:pt x="813196" y="322987"/>
                  </a:lnTo>
                  <a:lnTo>
                    <a:pt x="822316" y="370398"/>
                  </a:lnTo>
                  <a:lnTo>
                    <a:pt x="822316" y="370398"/>
                  </a:lnTo>
                  <a:lnTo>
                    <a:pt x="831437" y="416460"/>
                  </a:lnTo>
                  <a:lnTo>
                    <a:pt x="831437" y="416460"/>
                  </a:lnTo>
                  <a:lnTo>
                    <a:pt x="840558" y="451054"/>
                  </a:lnTo>
                  <a:lnTo>
                    <a:pt x="840558" y="451054"/>
                  </a:lnTo>
                  <a:lnTo>
                    <a:pt x="849679" y="487251"/>
                  </a:lnTo>
                  <a:lnTo>
                    <a:pt x="849679" y="487251"/>
                  </a:lnTo>
                  <a:lnTo>
                    <a:pt x="858800" y="530764"/>
                  </a:lnTo>
                  <a:lnTo>
                    <a:pt x="858800" y="530764"/>
                  </a:lnTo>
                  <a:lnTo>
                    <a:pt x="867921" y="581340"/>
                  </a:lnTo>
                  <a:lnTo>
                    <a:pt x="867921" y="581340"/>
                  </a:lnTo>
                  <a:lnTo>
                    <a:pt x="877042" y="617857"/>
                  </a:lnTo>
                  <a:lnTo>
                    <a:pt x="877042" y="617857"/>
                  </a:lnTo>
                  <a:lnTo>
                    <a:pt x="886164" y="645555"/>
                  </a:lnTo>
                  <a:lnTo>
                    <a:pt x="886164" y="645555"/>
                  </a:lnTo>
                  <a:lnTo>
                    <a:pt x="895286" y="663362"/>
                  </a:lnTo>
                  <a:lnTo>
                    <a:pt x="895286" y="663362"/>
                  </a:lnTo>
                </a:path>
              </a:pathLst>
            </a:custGeom>
            <a:ln w="13550" cap="flat">
              <a:solidFill>
                <a:srgbClr val="84F315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028070" y="3048775"/>
              <a:ext cx="2077202" cy="1700535"/>
            </a:xfrm>
            <a:custGeom>
              <a:avLst/>
              <a:pathLst>
                <a:path w="2077202" h="1700535">
                  <a:moveTo>
                    <a:pt x="0" y="1700535"/>
                  </a:moveTo>
                  <a:lnTo>
                    <a:pt x="0" y="1700535"/>
                  </a:lnTo>
                  <a:lnTo>
                    <a:pt x="9123" y="1648577"/>
                  </a:lnTo>
                  <a:lnTo>
                    <a:pt x="9123" y="1648577"/>
                  </a:lnTo>
                  <a:lnTo>
                    <a:pt x="18247" y="1597301"/>
                  </a:lnTo>
                  <a:lnTo>
                    <a:pt x="18247" y="1597301"/>
                  </a:lnTo>
                  <a:lnTo>
                    <a:pt x="27371" y="1553982"/>
                  </a:lnTo>
                  <a:lnTo>
                    <a:pt x="27371" y="1553982"/>
                  </a:lnTo>
                  <a:lnTo>
                    <a:pt x="36496" y="1513720"/>
                  </a:lnTo>
                  <a:lnTo>
                    <a:pt x="36496" y="1513720"/>
                  </a:lnTo>
                  <a:lnTo>
                    <a:pt x="45620" y="1478863"/>
                  </a:lnTo>
                  <a:lnTo>
                    <a:pt x="45620" y="1478863"/>
                  </a:lnTo>
                  <a:lnTo>
                    <a:pt x="54744" y="1445908"/>
                  </a:lnTo>
                  <a:lnTo>
                    <a:pt x="54744" y="1445908"/>
                  </a:lnTo>
                  <a:lnTo>
                    <a:pt x="63869" y="1403729"/>
                  </a:lnTo>
                  <a:lnTo>
                    <a:pt x="63869" y="1403729"/>
                  </a:lnTo>
                  <a:lnTo>
                    <a:pt x="72993" y="1365585"/>
                  </a:lnTo>
                  <a:lnTo>
                    <a:pt x="72993" y="1365585"/>
                  </a:lnTo>
                  <a:lnTo>
                    <a:pt x="82118" y="1333982"/>
                  </a:lnTo>
                  <a:lnTo>
                    <a:pt x="82118" y="1333982"/>
                  </a:lnTo>
                  <a:lnTo>
                    <a:pt x="91243" y="1326439"/>
                  </a:lnTo>
                  <a:lnTo>
                    <a:pt x="91243" y="1326439"/>
                  </a:lnTo>
                  <a:lnTo>
                    <a:pt x="100368" y="1324988"/>
                  </a:lnTo>
                  <a:lnTo>
                    <a:pt x="100368" y="1324988"/>
                  </a:lnTo>
                  <a:lnTo>
                    <a:pt x="109493" y="1321037"/>
                  </a:lnTo>
                  <a:lnTo>
                    <a:pt x="109493" y="1321037"/>
                  </a:lnTo>
                  <a:lnTo>
                    <a:pt x="118618" y="1317765"/>
                  </a:lnTo>
                  <a:lnTo>
                    <a:pt x="118618" y="1317765"/>
                  </a:lnTo>
                  <a:lnTo>
                    <a:pt x="127743" y="1316321"/>
                  </a:lnTo>
                  <a:lnTo>
                    <a:pt x="127743" y="1316321"/>
                  </a:lnTo>
                  <a:lnTo>
                    <a:pt x="136868" y="1319820"/>
                  </a:lnTo>
                  <a:lnTo>
                    <a:pt x="136868" y="1319820"/>
                  </a:lnTo>
                  <a:lnTo>
                    <a:pt x="145993" y="1323952"/>
                  </a:lnTo>
                  <a:lnTo>
                    <a:pt x="145993" y="1323952"/>
                  </a:lnTo>
                  <a:lnTo>
                    <a:pt x="155118" y="1335679"/>
                  </a:lnTo>
                  <a:lnTo>
                    <a:pt x="155118" y="1335679"/>
                  </a:lnTo>
                  <a:lnTo>
                    <a:pt x="164244" y="1356157"/>
                  </a:lnTo>
                  <a:lnTo>
                    <a:pt x="164244" y="1356157"/>
                  </a:lnTo>
                  <a:lnTo>
                    <a:pt x="173369" y="1400493"/>
                  </a:lnTo>
                  <a:lnTo>
                    <a:pt x="173369" y="1400493"/>
                  </a:lnTo>
                  <a:lnTo>
                    <a:pt x="182495" y="1448058"/>
                  </a:lnTo>
                  <a:lnTo>
                    <a:pt x="182495" y="1448058"/>
                  </a:lnTo>
                  <a:lnTo>
                    <a:pt x="191620" y="1503794"/>
                  </a:lnTo>
                  <a:lnTo>
                    <a:pt x="191620" y="1503794"/>
                  </a:lnTo>
                  <a:lnTo>
                    <a:pt x="200746" y="1530885"/>
                  </a:lnTo>
                  <a:lnTo>
                    <a:pt x="200746" y="1530885"/>
                  </a:lnTo>
                  <a:lnTo>
                    <a:pt x="209872" y="1523679"/>
                  </a:lnTo>
                  <a:lnTo>
                    <a:pt x="209872" y="1523679"/>
                  </a:lnTo>
                  <a:lnTo>
                    <a:pt x="218998" y="1479917"/>
                  </a:lnTo>
                  <a:lnTo>
                    <a:pt x="218998" y="1479917"/>
                  </a:lnTo>
                  <a:lnTo>
                    <a:pt x="228123" y="1424382"/>
                  </a:lnTo>
                  <a:lnTo>
                    <a:pt x="228123" y="1424382"/>
                  </a:lnTo>
                  <a:lnTo>
                    <a:pt x="237249" y="1370496"/>
                  </a:lnTo>
                  <a:lnTo>
                    <a:pt x="237249" y="1370496"/>
                  </a:lnTo>
                  <a:lnTo>
                    <a:pt x="246375" y="1327223"/>
                  </a:lnTo>
                  <a:lnTo>
                    <a:pt x="246375" y="1327223"/>
                  </a:lnTo>
                  <a:lnTo>
                    <a:pt x="255501" y="1298304"/>
                  </a:lnTo>
                  <a:lnTo>
                    <a:pt x="255501" y="1298304"/>
                  </a:lnTo>
                  <a:lnTo>
                    <a:pt x="264628" y="1286827"/>
                  </a:lnTo>
                  <a:lnTo>
                    <a:pt x="264628" y="1286827"/>
                  </a:lnTo>
                  <a:lnTo>
                    <a:pt x="273754" y="1282849"/>
                  </a:lnTo>
                  <a:lnTo>
                    <a:pt x="273754" y="1282849"/>
                  </a:lnTo>
                  <a:lnTo>
                    <a:pt x="282880" y="1280600"/>
                  </a:lnTo>
                  <a:lnTo>
                    <a:pt x="282880" y="1280600"/>
                  </a:lnTo>
                  <a:lnTo>
                    <a:pt x="292006" y="1280655"/>
                  </a:lnTo>
                  <a:lnTo>
                    <a:pt x="292006" y="1280655"/>
                  </a:lnTo>
                  <a:lnTo>
                    <a:pt x="301132" y="1280575"/>
                  </a:lnTo>
                  <a:lnTo>
                    <a:pt x="301132" y="1280575"/>
                  </a:lnTo>
                  <a:lnTo>
                    <a:pt x="310259" y="1281537"/>
                  </a:lnTo>
                  <a:lnTo>
                    <a:pt x="310259" y="1281537"/>
                  </a:lnTo>
                  <a:lnTo>
                    <a:pt x="319385" y="1283972"/>
                  </a:lnTo>
                  <a:lnTo>
                    <a:pt x="319385" y="1283972"/>
                  </a:lnTo>
                  <a:lnTo>
                    <a:pt x="328512" y="1285702"/>
                  </a:lnTo>
                  <a:lnTo>
                    <a:pt x="328512" y="1285702"/>
                  </a:lnTo>
                  <a:lnTo>
                    <a:pt x="337638" y="1286686"/>
                  </a:lnTo>
                  <a:lnTo>
                    <a:pt x="337638" y="1286686"/>
                  </a:lnTo>
                  <a:lnTo>
                    <a:pt x="346765" y="1284512"/>
                  </a:lnTo>
                  <a:lnTo>
                    <a:pt x="346765" y="1284512"/>
                  </a:lnTo>
                  <a:lnTo>
                    <a:pt x="355891" y="1283449"/>
                  </a:lnTo>
                  <a:lnTo>
                    <a:pt x="355891" y="1283449"/>
                  </a:lnTo>
                  <a:lnTo>
                    <a:pt x="365018" y="1284030"/>
                  </a:lnTo>
                  <a:lnTo>
                    <a:pt x="365018" y="1284030"/>
                  </a:lnTo>
                  <a:lnTo>
                    <a:pt x="374145" y="1283716"/>
                  </a:lnTo>
                  <a:lnTo>
                    <a:pt x="374145" y="1283716"/>
                  </a:lnTo>
                  <a:lnTo>
                    <a:pt x="383271" y="1280887"/>
                  </a:lnTo>
                  <a:lnTo>
                    <a:pt x="383271" y="1280887"/>
                  </a:lnTo>
                  <a:lnTo>
                    <a:pt x="392398" y="1271659"/>
                  </a:lnTo>
                  <a:lnTo>
                    <a:pt x="392398" y="1271659"/>
                  </a:lnTo>
                  <a:lnTo>
                    <a:pt x="401525" y="1258366"/>
                  </a:lnTo>
                  <a:lnTo>
                    <a:pt x="401525" y="1258366"/>
                  </a:lnTo>
                  <a:lnTo>
                    <a:pt x="410652" y="1240368"/>
                  </a:lnTo>
                  <a:lnTo>
                    <a:pt x="410652" y="1240368"/>
                  </a:lnTo>
                  <a:lnTo>
                    <a:pt x="419779" y="1222497"/>
                  </a:lnTo>
                  <a:lnTo>
                    <a:pt x="419779" y="1222497"/>
                  </a:lnTo>
                  <a:lnTo>
                    <a:pt x="428906" y="1204594"/>
                  </a:lnTo>
                  <a:lnTo>
                    <a:pt x="428906" y="1204594"/>
                  </a:lnTo>
                  <a:lnTo>
                    <a:pt x="438033" y="1194862"/>
                  </a:lnTo>
                  <a:lnTo>
                    <a:pt x="438033" y="1194862"/>
                  </a:lnTo>
                  <a:lnTo>
                    <a:pt x="447160" y="1183664"/>
                  </a:lnTo>
                  <a:lnTo>
                    <a:pt x="447160" y="1183664"/>
                  </a:lnTo>
                  <a:lnTo>
                    <a:pt x="456287" y="1178219"/>
                  </a:lnTo>
                  <a:lnTo>
                    <a:pt x="456287" y="1178219"/>
                  </a:lnTo>
                  <a:lnTo>
                    <a:pt x="465414" y="1169321"/>
                  </a:lnTo>
                  <a:lnTo>
                    <a:pt x="465414" y="1169321"/>
                  </a:lnTo>
                  <a:lnTo>
                    <a:pt x="474541" y="1166351"/>
                  </a:lnTo>
                  <a:lnTo>
                    <a:pt x="474541" y="1166351"/>
                  </a:lnTo>
                  <a:lnTo>
                    <a:pt x="483668" y="1164246"/>
                  </a:lnTo>
                  <a:lnTo>
                    <a:pt x="483668" y="1164246"/>
                  </a:lnTo>
                  <a:lnTo>
                    <a:pt x="492796" y="1163634"/>
                  </a:lnTo>
                  <a:lnTo>
                    <a:pt x="492796" y="1163634"/>
                  </a:lnTo>
                  <a:lnTo>
                    <a:pt x="501923" y="1162623"/>
                  </a:lnTo>
                  <a:lnTo>
                    <a:pt x="501923" y="1162623"/>
                  </a:lnTo>
                  <a:lnTo>
                    <a:pt x="511050" y="1160635"/>
                  </a:lnTo>
                  <a:lnTo>
                    <a:pt x="511050" y="1160635"/>
                  </a:lnTo>
                  <a:lnTo>
                    <a:pt x="520177" y="1166319"/>
                  </a:lnTo>
                  <a:lnTo>
                    <a:pt x="520177" y="1166319"/>
                  </a:lnTo>
                  <a:lnTo>
                    <a:pt x="529305" y="1213052"/>
                  </a:lnTo>
                  <a:lnTo>
                    <a:pt x="529305" y="1213052"/>
                  </a:lnTo>
                  <a:lnTo>
                    <a:pt x="538432" y="1278055"/>
                  </a:lnTo>
                  <a:lnTo>
                    <a:pt x="538432" y="1278055"/>
                  </a:lnTo>
                  <a:lnTo>
                    <a:pt x="547559" y="1357192"/>
                  </a:lnTo>
                  <a:lnTo>
                    <a:pt x="547559" y="1357192"/>
                  </a:lnTo>
                  <a:lnTo>
                    <a:pt x="556687" y="1423802"/>
                  </a:lnTo>
                  <a:lnTo>
                    <a:pt x="556687" y="1423802"/>
                  </a:lnTo>
                  <a:lnTo>
                    <a:pt x="565814" y="1505423"/>
                  </a:lnTo>
                  <a:lnTo>
                    <a:pt x="565814" y="1505423"/>
                  </a:lnTo>
                  <a:lnTo>
                    <a:pt x="574942" y="1597097"/>
                  </a:lnTo>
                  <a:lnTo>
                    <a:pt x="574942" y="1597097"/>
                  </a:lnTo>
                  <a:lnTo>
                    <a:pt x="584069" y="1651720"/>
                  </a:lnTo>
                  <a:lnTo>
                    <a:pt x="584069" y="1651720"/>
                  </a:lnTo>
                  <a:lnTo>
                    <a:pt x="593197" y="1643858"/>
                  </a:lnTo>
                  <a:lnTo>
                    <a:pt x="593197" y="1643858"/>
                  </a:lnTo>
                  <a:lnTo>
                    <a:pt x="602325" y="1587004"/>
                  </a:lnTo>
                  <a:lnTo>
                    <a:pt x="602325" y="1587004"/>
                  </a:lnTo>
                  <a:lnTo>
                    <a:pt x="611452" y="1522375"/>
                  </a:lnTo>
                  <a:lnTo>
                    <a:pt x="611452" y="1522375"/>
                  </a:lnTo>
                  <a:lnTo>
                    <a:pt x="620580" y="1470026"/>
                  </a:lnTo>
                  <a:lnTo>
                    <a:pt x="620580" y="1470026"/>
                  </a:lnTo>
                  <a:lnTo>
                    <a:pt x="629707" y="1411985"/>
                  </a:lnTo>
                  <a:lnTo>
                    <a:pt x="629707" y="1411985"/>
                  </a:lnTo>
                  <a:lnTo>
                    <a:pt x="638835" y="1343587"/>
                  </a:lnTo>
                  <a:lnTo>
                    <a:pt x="638835" y="1343587"/>
                  </a:lnTo>
                  <a:lnTo>
                    <a:pt x="647963" y="1256852"/>
                  </a:lnTo>
                  <a:lnTo>
                    <a:pt x="647963" y="1256852"/>
                  </a:lnTo>
                  <a:lnTo>
                    <a:pt x="657091" y="1177203"/>
                  </a:lnTo>
                  <a:lnTo>
                    <a:pt x="657091" y="1177203"/>
                  </a:lnTo>
                  <a:lnTo>
                    <a:pt x="666218" y="1122209"/>
                  </a:lnTo>
                  <a:lnTo>
                    <a:pt x="666218" y="1122209"/>
                  </a:lnTo>
                  <a:lnTo>
                    <a:pt x="675346" y="1100597"/>
                  </a:lnTo>
                  <a:lnTo>
                    <a:pt x="675346" y="1100597"/>
                  </a:lnTo>
                  <a:lnTo>
                    <a:pt x="684474" y="1094937"/>
                  </a:lnTo>
                  <a:lnTo>
                    <a:pt x="684474" y="1094937"/>
                  </a:lnTo>
                  <a:lnTo>
                    <a:pt x="693602" y="1090529"/>
                  </a:lnTo>
                  <a:lnTo>
                    <a:pt x="693602" y="1090529"/>
                  </a:lnTo>
                  <a:lnTo>
                    <a:pt x="702730" y="1090057"/>
                  </a:lnTo>
                  <a:lnTo>
                    <a:pt x="702730" y="1090057"/>
                  </a:lnTo>
                  <a:lnTo>
                    <a:pt x="711858" y="1087076"/>
                  </a:lnTo>
                  <a:lnTo>
                    <a:pt x="711858" y="1087076"/>
                  </a:lnTo>
                  <a:lnTo>
                    <a:pt x="720986" y="1085081"/>
                  </a:lnTo>
                  <a:lnTo>
                    <a:pt x="720986" y="1085081"/>
                  </a:lnTo>
                  <a:lnTo>
                    <a:pt x="730113" y="1079516"/>
                  </a:lnTo>
                  <a:lnTo>
                    <a:pt x="730113" y="1079516"/>
                  </a:lnTo>
                  <a:lnTo>
                    <a:pt x="739241" y="1076680"/>
                  </a:lnTo>
                  <a:lnTo>
                    <a:pt x="739241" y="1076680"/>
                  </a:lnTo>
                  <a:lnTo>
                    <a:pt x="748369" y="1074240"/>
                  </a:lnTo>
                  <a:lnTo>
                    <a:pt x="748369" y="1074240"/>
                  </a:lnTo>
                  <a:lnTo>
                    <a:pt x="757497" y="1079466"/>
                  </a:lnTo>
                  <a:lnTo>
                    <a:pt x="757497" y="1079466"/>
                  </a:lnTo>
                  <a:lnTo>
                    <a:pt x="766625" y="1086874"/>
                  </a:lnTo>
                  <a:lnTo>
                    <a:pt x="766625" y="1086874"/>
                  </a:lnTo>
                  <a:lnTo>
                    <a:pt x="775753" y="1101211"/>
                  </a:lnTo>
                  <a:lnTo>
                    <a:pt x="775753" y="1101211"/>
                  </a:lnTo>
                  <a:lnTo>
                    <a:pt x="784882" y="1114156"/>
                  </a:lnTo>
                  <a:lnTo>
                    <a:pt x="784882" y="1114156"/>
                  </a:lnTo>
                  <a:lnTo>
                    <a:pt x="794010" y="1122904"/>
                  </a:lnTo>
                  <a:lnTo>
                    <a:pt x="794010" y="1122904"/>
                  </a:lnTo>
                  <a:lnTo>
                    <a:pt x="803138" y="1120100"/>
                  </a:lnTo>
                  <a:lnTo>
                    <a:pt x="803138" y="1120100"/>
                  </a:lnTo>
                  <a:lnTo>
                    <a:pt x="812266" y="1111016"/>
                  </a:lnTo>
                  <a:lnTo>
                    <a:pt x="812266" y="1111016"/>
                  </a:lnTo>
                  <a:lnTo>
                    <a:pt x="821394" y="1102855"/>
                  </a:lnTo>
                  <a:lnTo>
                    <a:pt x="821394" y="1102855"/>
                  </a:lnTo>
                  <a:lnTo>
                    <a:pt x="830522" y="1100482"/>
                  </a:lnTo>
                  <a:lnTo>
                    <a:pt x="830522" y="1100482"/>
                  </a:lnTo>
                  <a:lnTo>
                    <a:pt x="839650" y="1102292"/>
                  </a:lnTo>
                  <a:lnTo>
                    <a:pt x="839650" y="1102292"/>
                  </a:lnTo>
                  <a:lnTo>
                    <a:pt x="848779" y="1106333"/>
                  </a:lnTo>
                  <a:lnTo>
                    <a:pt x="848779" y="1106333"/>
                  </a:lnTo>
                  <a:lnTo>
                    <a:pt x="857907" y="1110820"/>
                  </a:lnTo>
                  <a:lnTo>
                    <a:pt x="857907" y="1110820"/>
                  </a:lnTo>
                  <a:lnTo>
                    <a:pt x="867035" y="1114298"/>
                  </a:lnTo>
                  <a:lnTo>
                    <a:pt x="867035" y="1114298"/>
                  </a:lnTo>
                  <a:lnTo>
                    <a:pt x="876163" y="1123701"/>
                  </a:lnTo>
                  <a:lnTo>
                    <a:pt x="876163" y="1123701"/>
                  </a:lnTo>
                  <a:lnTo>
                    <a:pt x="885292" y="1141458"/>
                  </a:lnTo>
                  <a:lnTo>
                    <a:pt x="885292" y="1141458"/>
                  </a:lnTo>
                  <a:lnTo>
                    <a:pt x="894420" y="1174781"/>
                  </a:lnTo>
                  <a:lnTo>
                    <a:pt x="894420" y="1174781"/>
                  </a:lnTo>
                  <a:lnTo>
                    <a:pt x="903548" y="1225079"/>
                  </a:lnTo>
                  <a:lnTo>
                    <a:pt x="903548" y="1225079"/>
                  </a:lnTo>
                  <a:lnTo>
                    <a:pt x="912676" y="1256628"/>
                  </a:lnTo>
                  <a:lnTo>
                    <a:pt x="912676" y="1256628"/>
                  </a:lnTo>
                  <a:lnTo>
                    <a:pt x="921805" y="1265257"/>
                  </a:lnTo>
                  <a:lnTo>
                    <a:pt x="921805" y="1265257"/>
                  </a:lnTo>
                  <a:lnTo>
                    <a:pt x="930933" y="1233914"/>
                  </a:lnTo>
                  <a:lnTo>
                    <a:pt x="930933" y="1233914"/>
                  </a:lnTo>
                  <a:lnTo>
                    <a:pt x="940061" y="1195910"/>
                  </a:lnTo>
                  <a:lnTo>
                    <a:pt x="940061" y="1195910"/>
                  </a:lnTo>
                  <a:lnTo>
                    <a:pt x="949190" y="1163994"/>
                  </a:lnTo>
                  <a:lnTo>
                    <a:pt x="949190" y="1163994"/>
                  </a:lnTo>
                  <a:lnTo>
                    <a:pt x="958318" y="1148504"/>
                  </a:lnTo>
                  <a:lnTo>
                    <a:pt x="958318" y="1148504"/>
                  </a:lnTo>
                  <a:lnTo>
                    <a:pt x="967447" y="1149732"/>
                  </a:lnTo>
                  <a:lnTo>
                    <a:pt x="967447" y="1149732"/>
                  </a:lnTo>
                  <a:lnTo>
                    <a:pt x="976575" y="1154246"/>
                  </a:lnTo>
                  <a:lnTo>
                    <a:pt x="976575" y="1154246"/>
                  </a:lnTo>
                  <a:lnTo>
                    <a:pt x="985704" y="1158840"/>
                  </a:lnTo>
                  <a:lnTo>
                    <a:pt x="985704" y="1158840"/>
                  </a:lnTo>
                  <a:lnTo>
                    <a:pt x="994832" y="1164960"/>
                  </a:lnTo>
                  <a:lnTo>
                    <a:pt x="994832" y="1164960"/>
                  </a:lnTo>
                  <a:lnTo>
                    <a:pt x="1003961" y="1171417"/>
                  </a:lnTo>
                  <a:lnTo>
                    <a:pt x="1003961" y="1171417"/>
                  </a:lnTo>
                  <a:lnTo>
                    <a:pt x="1013089" y="1177621"/>
                  </a:lnTo>
                  <a:lnTo>
                    <a:pt x="1013089" y="1177621"/>
                  </a:lnTo>
                  <a:lnTo>
                    <a:pt x="1022218" y="1180658"/>
                  </a:lnTo>
                  <a:lnTo>
                    <a:pt x="1022218" y="1180658"/>
                  </a:lnTo>
                  <a:lnTo>
                    <a:pt x="1031346" y="1190131"/>
                  </a:lnTo>
                  <a:lnTo>
                    <a:pt x="1031346" y="1190131"/>
                  </a:lnTo>
                  <a:lnTo>
                    <a:pt x="1040475" y="1199355"/>
                  </a:lnTo>
                  <a:lnTo>
                    <a:pt x="1040475" y="1199355"/>
                  </a:lnTo>
                  <a:lnTo>
                    <a:pt x="1049603" y="1208904"/>
                  </a:lnTo>
                  <a:lnTo>
                    <a:pt x="1049603" y="1208904"/>
                  </a:lnTo>
                  <a:lnTo>
                    <a:pt x="1058732" y="1212096"/>
                  </a:lnTo>
                  <a:lnTo>
                    <a:pt x="1058732" y="1212096"/>
                  </a:lnTo>
                  <a:lnTo>
                    <a:pt x="1067860" y="1217779"/>
                  </a:lnTo>
                  <a:lnTo>
                    <a:pt x="1067860" y="1217779"/>
                  </a:lnTo>
                  <a:lnTo>
                    <a:pt x="1076989" y="1229587"/>
                  </a:lnTo>
                  <a:lnTo>
                    <a:pt x="1076989" y="1229587"/>
                  </a:lnTo>
                  <a:lnTo>
                    <a:pt x="1086117" y="1245746"/>
                  </a:lnTo>
                  <a:lnTo>
                    <a:pt x="1086117" y="1245746"/>
                  </a:lnTo>
                  <a:lnTo>
                    <a:pt x="1095246" y="1291512"/>
                  </a:lnTo>
                  <a:lnTo>
                    <a:pt x="1095246" y="1291512"/>
                  </a:lnTo>
                  <a:lnTo>
                    <a:pt x="1104375" y="1351126"/>
                  </a:lnTo>
                  <a:lnTo>
                    <a:pt x="1104375" y="1351126"/>
                  </a:lnTo>
                  <a:lnTo>
                    <a:pt x="1113503" y="1385793"/>
                  </a:lnTo>
                  <a:lnTo>
                    <a:pt x="1113503" y="1385793"/>
                  </a:lnTo>
                  <a:lnTo>
                    <a:pt x="1122632" y="1358094"/>
                  </a:lnTo>
                  <a:lnTo>
                    <a:pt x="1122632" y="1358094"/>
                  </a:lnTo>
                  <a:lnTo>
                    <a:pt x="1131761" y="1294108"/>
                  </a:lnTo>
                  <a:lnTo>
                    <a:pt x="1131761" y="1294108"/>
                  </a:lnTo>
                  <a:lnTo>
                    <a:pt x="1140889" y="1236971"/>
                  </a:lnTo>
                  <a:lnTo>
                    <a:pt x="1140889" y="1236971"/>
                  </a:lnTo>
                  <a:lnTo>
                    <a:pt x="1150018" y="1210282"/>
                  </a:lnTo>
                  <a:lnTo>
                    <a:pt x="1150018" y="1210282"/>
                  </a:lnTo>
                  <a:lnTo>
                    <a:pt x="1159147" y="1203500"/>
                  </a:lnTo>
                  <a:lnTo>
                    <a:pt x="1159147" y="1203500"/>
                  </a:lnTo>
                  <a:lnTo>
                    <a:pt x="1168275" y="1201108"/>
                  </a:lnTo>
                  <a:lnTo>
                    <a:pt x="1168275" y="1201108"/>
                  </a:lnTo>
                  <a:lnTo>
                    <a:pt x="1177404" y="1193577"/>
                  </a:lnTo>
                  <a:lnTo>
                    <a:pt x="1177404" y="1193577"/>
                  </a:lnTo>
                  <a:lnTo>
                    <a:pt x="1186533" y="1186653"/>
                  </a:lnTo>
                  <a:lnTo>
                    <a:pt x="1186533" y="1186653"/>
                  </a:lnTo>
                  <a:lnTo>
                    <a:pt x="1195662" y="969928"/>
                  </a:lnTo>
                  <a:lnTo>
                    <a:pt x="1195662" y="969928"/>
                  </a:lnTo>
                  <a:lnTo>
                    <a:pt x="1198382" y="967622"/>
                  </a:lnTo>
                  <a:lnTo>
                    <a:pt x="1198382" y="967622"/>
                  </a:lnTo>
                  <a:lnTo>
                    <a:pt x="1204790" y="751461"/>
                  </a:lnTo>
                  <a:lnTo>
                    <a:pt x="1204790" y="751461"/>
                  </a:lnTo>
                  <a:lnTo>
                    <a:pt x="1206658" y="960755"/>
                  </a:lnTo>
                  <a:lnTo>
                    <a:pt x="1206658" y="960755"/>
                  </a:lnTo>
                  <a:lnTo>
                    <a:pt x="1213919" y="752470"/>
                  </a:lnTo>
                  <a:lnTo>
                    <a:pt x="1213919" y="752470"/>
                  </a:lnTo>
                  <a:lnTo>
                    <a:pt x="1214940" y="956433"/>
                  </a:lnTo>
                  <a:lnTo>
                    <a:pt x="1214940" y="956433"/>
                  </a:lnTo>
                  <a:lnTo>
                    <a:pt x="1223048" y="748300"/>
                  </a:lnTo>
                  <a:lnTo>
                    <a:pt x="1223048" y="748300"/>
                  </a:lnTo>
                  <a:lnTo>
                    <a:pt x="1223229" y="744187"/>
                  </a:lnTo>
                  <a:lnTo>
                    <a:pt x="1223229" y="744187"/>
                  </a:lnTo>
                  <a:lnTo>
                    <a:pt x="1231524" y="744974"/>
                  </a:lnTo>
                  <a:lnTo>
                    <a:pt x="1231524" y="744974"/>
                  </a:lnTo>
                  <a:lnTo>
                    <a:pt x="1232177" y="738269"/>
                  </a:lnTo>
                  <a:lnTo>
                    <a:pt x="1232177" y="738269"/>
                  </a:lnTo>
                  <a:lnTo>
                    <a:pt x="1239826" y="941997"/>
                  </a:lnTo>
                  <a:lnTo>
                    <a:pt x="1239826" y="941997"/>
                  </a:lnTo>
                  <a:lnTo>
                    <a:pt x="1241305" y="733103"/>
                  </a:lnTo>
                  <a:lnTo>
                    <a:pt x="1241305" y="733103"/>
                  </a:lnTo>
                  <a:lnTo>
                    <a:pt x="1248134" y="947306"/>
                  </a:lnTo>
                  <a:lnTo>
                    <a:pt x="1248134" y="947306"/>
                  </a:lnTo>
                  <a:lnTo>
                    <a:pt x="1250434" y="742146"/>
                  </a:lnTo>
                  <a:lnTo>
                    <a:pt x="1250434" y="742146"/>
                  </a:lnTo>
                  <a:lnTo>
                    <a:pt x="1256448" y="941238"/>
                  </a:lnTo>
                  <a:lnTo>
                    <a:pt x="1256448" y="941238"/>
                  </a:lnTo>
                  <a:lnTo>
                    <a:pt x="1259563" y="727829"/>
                  </a:lnTo>
                  <a:lnTo>
                    <a:pt x="1259563" y="727829"/>
                  </a:lnTo>
                  <a:lnTo>
                    <a:pt x="1264768" y="918759"/>
                  </a:lnTo>
                  <a:lnTo>
                    <a:pt x="1264768" y="918759"/>
                  </a:lnTo>
                  <a:lnTo>
                    <a:pt x="1268692" y="718575"/>
                  </a:lnTo>
                  <a:lnTo>
                    <a:pt x="1268692" y="718575"/>
                  </a:lnTo>
                  <a:lnTo>
                    <a:pt x="1273094" y="901171"/>
                  </a:lnTo>
                  <a:lnTo>
                    <a:pt x="1273094" y="901171"/>
                  </a:lnTo>
                  <a:lnTo>
                    <a:pt x="1277821" y="708996"/>
                  </a:lnTo>
                  <a:lnTo>
                    <a:pt x="1277821" y="708996"/>
                  </a:lnTo>
                  <a:lnTo>
                    <a:pt x="1281427" y="884885"/>
                  </a:lnTo>
                  <a:lnTo>
                    <a:pt x="1281427" y="884885"/>
                  </a:lnTo>
                  <a:lnTo>
                    <a:pt x="1286950" y="697957"/>
                  </a:lnTo>
                  <a:lnTo>
                    <a:pt x="1286950" y="697957"/>
                  </a:lnTo>
                  <a:lnTo>
                    <a:pt x="1289765" y="868646"/>
                  </a:lnTo>
                  <a:lnTo>
                    <a:pt x="1289765" y="868646"/>
                  </a:lnTo>
                  <a:lnTo>
                    <a:pt x="1296078" y="689415"/>
                  </a:lnTo>
                  <a:lnTo>
                    <a:pt x="1296078" y="689415"/>
                  </a:lnTo>
                  <a:lnTo>
                    <a:pt x="1298109" y="891110"/>
                  </a:lnTo>
                  <a:lnTo>
                    <a:pt x="1298109" y="891110"/>
                  </a:lnTo>
                  <a:lnTo>
                    <a:pt x="1305207" y="716305"/>
                  </a:lnTo>
                  <a:lnTo>
                    <a:pt x="1305207" y="716305"/>
                  </a:lnTo>
                  <a:lnTo>
                    <a:pt x="1306459" y="905144"/>
                  </a:lnTo>
                  <a:lnTo>
                    <a:pt x="1306459" y="905144"/>
                  </a:lnTo>
                  <a:lnTo>
                    <a:pt x="1314336" y="702635"/>
                  </a:lnTo>
                  <a:lnTo>
                    <a:pt x="1314336" y="702635"/>
                  </a:lnTo>
                  <a:lnTo>
                    <a:pt x="1314815" y="704011"/>
                  </a:lnTo>
                  <a:lnTo>
                    <a:pt x="1314815" y="704011"/>
                  </a:lnTo>
                  <a:lnTo>
                    <a:pt x="1323177" y="679392"/>
                  </a:lnTo>
                  <a:lnTo>
                    <a:pt x="1323177" y="679392"/>
                  </a:lnTo>
                  <a:lnTo>
                    <a:pt x="1323465" y="682153"/>
                  </a:lnTo>
                  <a:lnTo>
                    <a:pt x="1323465" y="682153"/>
                  </a:lnTo>
                  <a:lnTo>
                    <a:pt x="1331544" y="834656"/>
                  </a:lnTo>
                  <a:lnTo>
                    <a:pt x="1331544" y="834656"/>
                  </a:lnTo>
                  <a:lnTo>
                    <a:pt x="1332594" y="671774"/>
                  </a:lnTo>
                  <a:lnTo>
                    <a:pt x="1332594" y="671774"/>
                  </a:lnTo>
                  <a:lnTo>
                    <a:pt x="1339917" y="823632"/>
                  </a:lnTo>
                  <a:lnTo>
                    <a:pt x="1339917" y="823632"/>
                  </a:lnTo>
                  <a:lnTo>
                    <a:pt x="1341723" y="671025"/>
                  </a:lnTo>
                  <a:lnTo>
                    <a:pt x="1341723" y="671025"/>
                  </a:lnTo>
                  <a:lnTo>
                    <a:pt x="1348295" y="837490"/>
                  </a:lnTo>
                  <a:lnTo>
                    <a:pt x="1348295" y="837490"/>
                  </a:lnTo>
                  <a:lnTo>
                    <a:pt x="1350852" y="684029"/>
                  </a:lnTo>
                  <a:lnTo>
                    <a:pt x="1350852" y="684029"/>
                  </a:lnTo>
                  <a:lnTo>
                    <a:pt x="1356679" y="866888"/>
                  </a:lnTo>
                  <a:lnTo>
                    <a:pt x="1356679" y="866888"/>
                  </a:lnTo>
                  <a:lnTo>
                    <a:pt x="1359981" y="700796"/>
                  </a:lnTo>
                  <a:lnTo>
                    <a:pt x="1359981" y="700796"/>
                  </a:lnTo>
                  <a:lnTo>
                    <a:pt x="1365068" y="860061"/>
                  </a:lnTo>
                  <a:lnTo>
                    <a:pt x="1365068" y="860061"/>
                  </a:lnTo>
                  <a:lnTo>
                    <a:pt x="1369110" y="677185"/>
                  </a:lnTo>
                  <a:lnTo>
                    <a:pt x="1369110" y="677185"/>
                  </a:lnTo>
                  <a:lnTo>
                    <a:pt x="1373462" y="819037"/>
                  </a:lnTo>
                  <a:lnTo>
                    <a:pt x="1373462" y="819037"/>
                  </a:lnTo>
                  <a:lnTo>
                    <a:pt x="1378239" y="659337"/>
                  </a:lnTo>
                  <a:lnTo>
                    <a:pt x="1378239" y="659337"/>
                  </a:lnTo>
                  <a:lnTo>
                    <a:pt x="1381862" y="815658"/>
                  </a:lnTo>
                  <a:lnTo>
                    <a:pt x="1381862" y="815658"/>
                  </a:lnTo>
                  <a:lnTo>
                    <a:pt x="1387367" y="672758"/>
                  </a:lnTo>
                  <a:lnTo>
                    <a:pt x="1387367" y="672758"/>
                  </a:lnTo>
                  <a:lnTo>
                    <a:pt x="1388091" y="671725"/>
                  </a:lnTo>
                  <a:lnTo>
                    <a:pt x="1388091" y="671725"/>
                  </a:lnTo>
                  <a:lnTo>
                    <a:pt x="1390267" y="764982"/>
                  </a:lnTo>
                  <a:lnTo>
                    <a:pt x="1390267" y="764982"/>
                  </a:lnTo>
                  <a:lnTo>
                    <a:pt x="1396496" y="769095"/>
                  </a:lnTo>
                  <a:lnTo>
                    <a:pt x="1396496" y="769095"/>
                  </a:lnTo>
                  <a:lnTo>
                    <a:pt x="1396558" y="774796"/>
                  </a:lnTo>
                  <a:lnTo>
                    <a:pt x="1396558" y="774796"/>
                  </a:lnTo>
                  <a:lnTo>
                    <a:pt x="1396592" y="523865"/>
                  </a:lnTo>
                  <a:lnTo>
                    <a:pt x="1396592" y="523865"/>
                  </a:lnTo>
                  <a:lnTo>
                    <a:pt x="1398678" y="524503"/>
                  </a:lnTo>
                  <a:lnTo>
                    <a:pt x="1398678" y="524503"/>
                  </a:lnTo>
                  <a:lnTo>
                    <a:pt x="1405029" y="525141"/>
                  </a:lnTo>
                  <a:lnTo>
                    <a:pt x="1405029" y="525141"/>
                  </a:lnTo>
                  <a:lnTo>
                    <a:pt x="1405098" y="777367"/>
                  </a:lnTo>
                  <a:lnTo>
                    <a:pt x="1405098" y="777367"/>
                  </a:lnTo>
                  <a:lnTo>
                    <a:pt x="1405625" y="769630"/>
                  </a:lnTo>
                  <a:lnTo>
                    <a:pt x="1405625" y="769630"/>
                  </a:lnTo>
                  <a:lnTo>
                    <a:pt x="1407093" y="769712"/>
                  </a:lnTo>
                  <a:lnTo>
                    <a:pt x="1407093" y="769712"/>
                  </a:lnTo>
                  <a:lnTo>
                    <a:pt x="1413505" y="523740"/>
                  </a:lnTo>
                  <a:lnTo>
                    <a:pt x="1413505" y="523740"/>
                  </a:lnTo>
                  <a:lnTo>
                    <a:pt x="1413609" y="779977"/>
                  </a:lnTo>
                  <a:lnTo>
                    <a:pt x="1413609" y="779977"/>
                  </a:lnTo>
                  <a:lnTo>
                    <a:pt x="1414754" y="773531"/>
                  </a:lnTo>
                  <a:lnTo>
                    <a:pt x="1414754" y="773531"/>
                  </a:lnTo>
                  <a:lnTo>
                    <a:pt x="1415514" y="771290"/>
                  </a:lnTo>
                  <a:lnTo>
                    <a:pt x="1415514" y="771290"/>
                  </a:lnTo>
                  <a:lnTo>
                    <a:pt x="1421986" y="520632"/>
                  </a:lnTo>
                  <a:lnTo>
                    <a:pt x="1421986" y="520632"/>
                  </a:lnTo>
                  <a:lnTo>
                    <a:pt x="1422123" y="774982"/>
                  </a:lnTo>
                  <a:lnTo>
                    <a:pt x="1422123" y="774982"/>
                  </a:lnTo>
                  <a:lnTo>
                    <a:pt x="1423883" y="769823"/>
                  </a:lnTo>
                  <a:lnTo>
                    <a:pt x="1423883" y="769823"/>
                  </a:lnTo>
                  <a:lnTo>
                    <a:pt x="1423939" y="769941"/>
                  </a:lnTo>
                  <a:lnTo>
                    <a:pt x="1423939" y="769941"/>
                  </a:lnTo>
                  <a:lnTo>
                    <a:pt x="1430471" y="519914"/>
                  </a:lnTo>
                  <a:lnTo>
                    <a:pt x="1430471" y="519914"/>
                  </a:lnTo>
                  <a:lnTo>
                    <a:pt x="1430643" y="522472"/>
                  </a:lnTo>
                  <a:lnTo>
                    <a:pt x="1430643" y="522472"/>
                  </a:lnTo>
                  <a:lnTo>
                    <a:pt x="1432370" y="767547"/>
                  </a:lnTo>
                  <a:lnTo>
                    <a:pt x="1432370" y="767547"/>
                  </a:lnTo>
                  <a:lnTo>
                    <a:pt x="1433012" y="765919"/>
                  </a:lnTo>
                  <a:lnTo>
                    <a:pt x="1433012" y="765919"/>
                  </a:lnTo>
                  <a:lnTo>
                    <a:pt x="1438961" y="767010"/>
                  </a:lnTo>
                  <a:lnTo>
                    <a:pt x="1438961" y="767010"/>
                  </a:lnTo>
                  <a:lnTo>
                    <a:pt x="1439166" y="515932"/>
                  </a:lnTo>
                  <a:lnTo>
                    <a:pt x="1439166" y="515932"/>
                  </a:lnTo>
                  <a:lnTo>
                    <a:pt x="1440805" y="752818"/>
                  </a:lnTo>
                  <a:lnTo>
                    <a:pt x="1440805" y="752818"/>
                  </a:lnTo>
                  <a:lnTo>
                    <a:pt x="1442141" y="752945"/>
                  </a:lnTo>
                  <a:lnTo>
                    <a:pt x="1442141" y="752945"/>
                  </a:lnTo>
                  <a:lnTo>
                    <a:pt x="1447455" y="757447"/>
                  </a:lnTo>
                  <a:lnTo>
                    <a:pt x="1447455" y="757447"/>
                  </a:lnTo>
                  <a:lnTo>
                    <a:pt x="1447694" y="516988"/>
                  </a:lnTo>
                  <a:lnTo>
                    <a:pt x="1447694" y="516988"/>
                  </a:lnTo>
                  <a:lnTo>
                    <a:pt x="1449245" y="744676"/>
                  </a:lnTo>
                  <a:lnTo>
                    <a:pt x="1449245" y="744676"/>
                  </a:lnTo>
                  <a:lnTo>
                    <a:pt x="1451270" y="743054"/>
                  </a:lnTo>
                  <a:lnTo>
                    <a:pt x="1451270" y="743054"/>
                  </a:lnTo>
                  <a:lnTo>
                    <a:pt x="1455954" y="745131"/>
                  </a:lnTo>
                  <a:lnTo>
                    <a:pt x="1455954" y="745131"/>
                  </a:lnTo>
                  <a:lnTo>
                    <a:pt x="1456227" y="514540"/>
                  </a:lnTo>
                  <a:lnTo>
                    <a:pt x="1456227" y="514540"/>
                  </a:lnTo>
                  <a:lnTo>
                    <a:pt x="1457691" y="734204"/>
                  </a:lnTo>
                  <a:lnTo>
                    <a:pt x="1457691" y="734204"/>
                  </a:lnTo>
                  <a:lnTo>
                    <a:pt x="1460399" y="737831"/>
                  </a:lnTo>
                  <a:lnTo>
                    <a:pt x="1460399" y="737831"/>
                  </a:lnTo>
                  <a:lnTo>
                    <a:pt x="1464457" y="742740"/>
                  </a:lnTo>
                  <a:lnTo>
                    <a:pt x="1464457" y="742740"/>
                  </a:lnTo>
                  <a:lnTo>
                    <a:pt x="1464763" y="523165"/>
                  </a:lnTo>
                  <a:lnTo>
                    <a:pt x="1464763" y="523165"/>
                  </a:lnTo>
                  <a:lnTo>
                    <a:pt x="1466141" y="731024"/>
                  </a:lnTo>
                  <a:lnTo>
                    <a:pt x="1466141" y="731024"/>
                  </a:lnTo>
                  <a:lnTo>
                    <a:pt x="1469528" y="732312"/>
                  </a:lnTo>
                  <a:lnTo>
                    <a:pt x="1469528" y="732312"/>
                  </a:lnTo>
                  <a:lnTo>
                    <a:pt x="1472965" y="737139"/>
                  </a:lnTo>
                  <a:lnTo>
                    <a:pt x="1472965" y="737139"/>
                  </a:lnTo>
                  <a:lnTo>
                    <a:pt x="1473304" y="527099"/>
                  </a:lnTo>
                  <a:lnTo>
                    <a:pt x="1473304" y="527099"/>
                  </a:lnTo>
                  <a:lnTo>
                    <a:pt x="1474595" y="721424"/>
                  </a:lnTo>
                  <a:lnTo>
                    <a:pt x="1474595" y="721424"/>
                  </a:lnTo>
                  <a:lnTo>
                    <a:pt x="1478657" y="723864"/>
                  </a:lnTo>
                  <a:lnTo>
                    <a:pt x="1478657" y="723864"/>
                  </a:lnTo>
                  <a:lnTo>
                    <a:pt x="1481476" y="729774"/>
                  </a:lnTo>
                  <a:lnTo>
                    <a:pt x="1481476" y="729774"/>
                  </a:lnTo>
                  <a:lnTo>
                    <a:pt x="1481849" y="533908"/>
                  </a:lnTo>
                  <a:lnTo>
                    <a:pt x="1481849" y="533908"/>
                  </a:lnTo>
                  <a:lnTo>
                    <a:pt x="1483055" y="728671"/>
                  </a:lnTo>
                  <a:lnTo>
                    <a:pt x="1483055" y="728671"/>
                  </a:lnTo>
                  <a:lnTo>
                    <a:pt x="1487786" y="731679"/>
                  </a:lnTo>
                  <a:lnTo>
                    <a:pt x="1487786" y="731679"/>
                  </a:lnTo>
                  <a:lnTo>
                    <a:pt x="1489993" y="738669"/>
                  </a:lnTo>
                  <a:lnTo>
                    <a:pt x="1489993" y="738669"/>
                  </a:lnTo>
                  <a:lnTo>
                    <a:pt x="1490398" y="541832"/>
                  </a:lnTo>
                  <a:lnTo>
                    <a:pt x="1490398" y="541832"/>
                  </a:lnTo>
                  <a:lnTo>
                    <a:pt x="1491519" y="731789"/>
                  </a:lnTo>
                  <a:lnTo>
                    <a:pt x="1491519" y="731789"/>
                  </a:lnTo>
                  <a:lnTo>
                    <a:pt x="1496915" y="731273"/>
                  </a:lnTo>
                  <a:lnTo>
                    <a:pt x="1496915" y="731273"/>
                  </a:lnTo>
                  <a:lnTo>
                    <a:pt x="1498513" y="735838"/>
                  </a:lnTo>
                  <a:lnTo>
                    <a:pt x="1498513" y="735838"/>
                  </a:lnTo>
                  <a:lnTo>
                    <a:pt x="1498951" y="540936"/>
                  </a:lnTo>
                  <a:lnTo>
                    <a:pt x="1498951" y="540936"/>
                  </a:lnTo>
                  <a:lnTo>
                    <a:pt x="1499987" y="726708"/>
                  </a:lnTo>
                  <a:lnTo>
                    <a:pt x="1499987" y="726708"/>
                  </a:lnTo>
                  <a:lnTo>
                    <a:pt x="1506045" y="723832"/>
                  </a:lnTo>
                  <a:lnTo>
                    <a:pt x="1506045" y="723832"/>
                  </a:lnTo>
                  <a:lnTo>
                    <a:pt x="1507038" y="725383"/>
                  </a:lnTo>
                  <a:lnTo>
                    <a:pt x="1507038" y="725383"/>
                  </a:lnTo>
                  <a:lnTo>
                    <a:pt x="1507509" y="537052"/>
                  </a:lnTo>
                  <a:lnTo>
                    <a:pt x="1507509" y="537052"/>
                  </a:lnTo>
                  <a:lnTo>
                    <a:pt x="1508460" y="708262"/>
                  </a:lnTo>
                  <a:lnTo>
                    <a:pt x="1508460" y="708262"/>
                  </a:lnTo>
                  <a:lnTo>
                    <a:pt x="1515174" y="707114"/>
                  </a:lnTo>
                  <a:lnTo>
                    <a:pt x="1515174" y="707114"/>
                  </a:lnTo>
                  <a:lnTo>
                    <a:pt x="1515567" y="705648"/>
                  </a:lnTo>
                  <a:lnTo>
                    <a:pt x="1515567" y="705648"/>
                  </a:lnTo>
                  <a:lnTo>
                    <a:pt x="1516070" y="534854"/>
                  </a:lnTo>
                  <a:lnTo>
                    <a:pt x="1516070" y="534854"/>
                  </a:lnTo>
                  <a:lnTo>
                    <a:pt x="1516938" y="534846"/>
                  </a:lnTo>
                  <a:lnTo>
                    <a:pt x="1516938" y="534846"/>
                  </a:lnTo>
                  <a:lnTo>
                    <a:pt x="1524099" y="699473"/>
                  </a:lnTo>
                  <a:lnTo>
                    <a:pt x="1524099" y="699473"/>
                  </a:lnTo>
                  <a:lnTo>
                    <a:pt x="1524303" y="697902"/>
                  </a:lnTo>
                  <a:lnTo>
                    <a:pt x="1524303" y="697902"/>
                  </a:lnTo>
                  <a:lnTo>
                    <a:pt x="1524635" y="696625"/>
                  </a:lnTo>
                  <a:lnTo>
                    <a:pt x="1524635" y="696625"/>
                  </a:lnTo>
                  <a:lnTo>
                    <a:pt x="1525420" y="532543"/>
                  </a:lnTo>
                  <a:lnTo>
                    <a:pt x="1525420" y="532543"/>
                  </a:lnTo>
                  <a:lnTo>
                    <a:pt x="1532636" y="533095"/>
                  </a:lnTo>
                  <a:lnTo>
                    <a:pt x="1532636" y="533095"/>
                  </a:lnTo>
                  <a:lnTo>
                    <a:pt x="1533204" y="689816"/>
                  </a:lnTo>
                  <a:lnTo>
                    <a:pt x="1533204" y="689816"/>
                  </a:lnTo>
                  <a:lnTo>
                    <a:pt x="1533432" y="688605"/>
                  </a:lnTo>
                  <a:lnTo>
                    <a:pt x="1533432" y="688605"/>
                  </a:lnTo>
                  <a:lnTo>
                    <a:pt x="1533906" y="690302"/>
                  </a:lnTo>
                  <a:lnTo>
                    <a:pt x="1533906" y="690302"/>
                  </a:lnTo>
                  <a:lnTo>
                    <a:pt x="1541177" y="537107"/>
                  </a:lnTo>
                  <a:lnTo>
                    <a:pt x="1541177" y="537107"/>
                  </a:lnTo>
                  <a:lnTo>
                    <a:pt x="1541777" y="537129"/>
                  </a:lnTo>
                  <a:lnTo>
                    <a:pt x="1541777" y="537129"/>
                  </a:lnTo>
                  <a:lnTo>
                    <a:pt x="1542397" y="684955"/>
                  </a:lnTo>
                  <a:lnTo>
                    <a:pt x="1542397" y="684955"/>
                  </a:lnTo>
                  <a:lnTo>
                    <a:pt x="1542561" y="687209"/>
                  </a:lnTo>
                  <a:lnTo>
                    <a:pt x="1542561" y="687209"/>
                  </a:lnTo>
                  <a:lnTo>
                    <a:pt x="1549722" y="692348"/>
                  </a:lnTo>
                  <a:lnTo>
                    <a:pt x="1549722" y="692348"/>
                  </a:lnTo>
                  <a:lnTo>
                    <a:pt x="1550354" y="542808"/>
                  </a:lnTo>
                  <a:lnTo>
                    <a:pt x="1550354" y="542808"/>
                  </a:lnTo>
                  <a:lnTo>
                    <a:pt x="1550892" y="680788"/>
                  </a:lnTo>
                  <a:lnTo>
                    <a:pt x="1550892" y="680788"/>
                  </a:lnTo>
                  <a:lnTo>
                    <a:pt x="1551690" y="680690"/>
                  </a:lnTo>
                  <a:lnTo>
                    <a:pt x="1551690" y="680690"/>
                  </a:lnTo>
                  <a:lnTo>
                    <a:pt x="1558271" y="684561"/>
                  </a:lnTo>
                  <a:lnTo>
                    <a:pt x="1558271" y="684561"/>
                  </a:lnTo>
                  <a:lnTo>
                    <a:pt x="1558935" y="543185"/>
                  </a:lnTo>
                  <a:lnTo>
                    <a:pt x="1558935" y="543185"/>
                  </a:lnTo>
                  <a:lnTo>
                    <a:pt x="1559392" y="679440"/>
                  </a:lnTo>
                  <a:lnTo>
                    <a:pt x="1559392" y="679440"/>
                  </a:lnTo>
                  <a:lnTo>
                    <a:pt x="1560819" y="678747"/>
                  </a:lnTo>
                  <a:lnTo>
                    <a:pt x="1560819" y="678747"/>
                  </a:lnTo>
                  <a:lnTo>
                    <a:pt x="1566824" y="681352"/>
                  </a:lnTo>
                  <a:lnTo>
                    <a:pt x="1566824" y="681352"/>
                  </a:lnTo>
                  <a:lnTo>
                    <a:pt x="1567520" y="543527"/>
                  </a:lnTo>
                  <a:lnTo>
                    <a:pt x="1567520" y="543527"/>
                  </a:lnTo>
                  <a:lnTo>
                    <a:pt x="1567896" y="679970"/>
                  </a:lnTo>
                  <a:lnTo>
                    <a:pt x="1567896" y="679970"/>
                  </a:lnTo>
                  <a:lnTo>
                    <a:pt x="1569948" y="676927"/>
                  </a:lnTo>
                  <a:lnTo>
                    <a:pt x="1569948" y="676927"/>
                  </a:lnTo>
                  <a:lnTo>
                    <a:pt x="1575381" y="676526"/>
                  </a:lnTo>
                  <a:lnTo>
                    <a:pt x="1575381" y="676526"/>
                  </a:lnTo>
                  <a:lnTo>
                    <a:pt x="1576108" y="539762"/>
                  </a:lnTo>
                  <a:lnTo>
                    <a:pt x="1576108" y="539762"/>
                  </a:lnTo>
                  <a:lnTo>
                    <a:pt x="1576403" y="674633"/>
                  </a:lnTo>
                  <a:lnTo>
                    <a:pt x="1576403" y="674633"/>
                  </a:lnTo>
                  <a:lnTo>
                    <a:pt x="1579077" y="671561"/>
                  </a:lnTo>
                  <a:lnTo>
                    <a:pt x="1579077" y="671561"/>
                  </a:lnTo>
                  <a:lnTo>
                    <a:pt x="1583942" y="668169"/>
                  </a:lnTo>
                  <a:lnTo>
                    <a:pt x="1583942" y="668169"/>
                  </a:lnTo>
                  <a:lnTo>
                    <a:pt x="1584700" y="538333"/>
                  </a:lnTo>
                  <a:lnTo>
                    <a:pt x="1584700" y="538333"/>
                  </a:lnTo>
                  <a:lnTo>
                    <a:pt x="1584915" y="665645"/>
                  </a:lnTo>
                  <a:lnTo>
                    <a:pt x="1584915" y="665645"/>
                  </a:lnTo>
                  <a:lnTo>
                    <a:pt x="1588206" y="664885"/>
                  </a:lnTo>
                  <a:lnTo>
                    <a:pt x="1588206" y="664885"/>
                  </a:lnTo>
                  <a:lnTo>
                    <a:pt x="1592506" y="659094"/>
                  </a:lnTo>
                  <a:lnTo>
                    <a:pt x="1592506" y="659094"/>
                  </a:lnTo>
                  <a:lnTo>
                    <a:pt x="1593295" y="535190"/>
                  </a:lnTo>
                  <a:lnTo>
                    <a:pt x="1593295" y="535190"/>
                  </a:lnTo>
                  <a:lnTo>
                    <a:pt x="1593432" y="665511"/>
                  </a:lnTo>
                  <a:lnTo>
                    <a:pt x="1593432" y="665511"/>
                  </a:lnTo>
                  <a:lnTo>
                    <a:pt x="1597335" y="664152"/>
                  </a:lnTo>
                  <a:lnTo>
                    <a:pt x="1597335" y="664152"/>
                  </a:lnTo>
                  <a:lnTo>
                    <a:pt x="1601074" y="661231"/>
                  </a:lnTo>
                  <a:lnTo>
                    <a:pt x="1601074" y="661231"/>
                  </a:lnTo>
                  <a:lnTo>
                    <a:pt x="1601894" y="531530"/>
                  </a:lnTo>
                  <a:lnTo>
                    <a:pt x="1601894" y="531530"/>
                  </a:lnTo>
                  <a:lnTo>
                    <a:pt x="1601952" y="673877"/>
                  </a:lnTo>
                  <a:lnTo>
                    <a:pt x="1601952" y="673877"/>
                  </a:lnTo>
                  <a:lnTo>
                    <a:pt x="1606465" y="673081"/>
                  </a:lnTo>
                  <a:lnTo>
                    <a:pt x="1606465" y="673081"/>
                  </a:lnTo>
                  <a:lnTo>
                    <a:pt x="1609646" y="674870"/>
                  </a:lnTo>
                  <a:lnTo>
                    <a:pt x="1609646" y="674870"/>
                  </a:lnTo>
                  <a:lnTo>
                    <a:pt x="1610476" y="533776"/>
                  </a:lnTo>
                  <a:lnTo>
                    <a:pt x="1610476" y="533776"/>
                  </a:lnTo>
                  <a:lnTo>
                    <a:pt x="1610497" y="694217"/>
                  </a:lnTo>
                  <a:lnTo>
                    <a:pt x="1610497" y="694217"/>
                  </a:lnTo>
                  <a:lnTo>
                    <a:pt x="1615594" y="694466"/>
                  </a:lnTo>
                  <a:lnTo>
                    <a:pt x="1615594" y="694466"/>
                  </a:lnTo>
                  <a:lnTo>
                    <a:pt x="1618222" y="697537"/>
                  </a:lnTo>
                  <a:lnTo>
                    <a:pt x="1618222" y="697537"/>
                  </a:lnTo>
                  <a:lnTo>
                    <a:pt x="1619004" y="540154"/>
                  </a:lnTo>
                  <a:lnTo>
                    <a:pt x="1619004" y="540154"/>
                  </a:lnTo>
                  <a:lnTo>
                    <a:pt x="1619104" y="703075"/>
                  </a:lnTo>
                  <a:lnTo>
                    <a:pt x="1619104" y="703075"/>
                  </a:lnTo>
                  <a:lnTo>
                    <a:pt x="1624723" y="701412"/>
                  </a:lnTo>
                  <a:lnTo>
                    <a:pt x="1624723" y="701412"/>
                  </a:lnTo>
                  <a:lnTo>
                    <a:pt x="1626801" y="703442"/>
                  </a:lnTo>
                  <a:lnTo>
                    <a:pt x="1626801" y="703442"/>
                  </a:lnTo>
                  <a:lnTo>
                    <a:pt x="1627536" y="541864"/>
                  </a:lnTo>
                  <a:lnTo>
                    <a:pt x="1627536" y="541864"/>
                  </a:lnTo>
                  <a:lnTo>
                    <a:pt x="1627714" y="704491"/>
                  </a:lnTo>
                  <a:lnTo>
                    <a:pt x="1627714" y="704491"/>
                  </a:lnTo>
                  <a:lnTo>
                    <a:pt x="1633852" y="702592"/>
                  </a:lnTo>
                  <a:lnTo>
                    <a:pt x="1633852" y="702592"/>
                  </a:lnTo>
                  <a:lnTo>
                    <a:pt x="1635384" y="705943"/>
                  </a:lnTo>
                  <a:lnTo>
                    <a:pt x="1635384" y="705943"/>
                  </a:lnTo>
                  <a:lnTo>
                    <a:pt x="1636073" y="545256"/>
                  </a:lnTo>
                  <a:lnTo>
                    <a:pt x="1636073" y="545256"/>
                  </a:lnTo>
                  <a:lnTo>
                    <a:pt x="1636327" y="697484"/>
                  </a:lnTo>
                  <a:lnTo>
                    <a:pt x="1636327" y="697484"/>
                  </a:lnTo>
                  <a:lnTo>
                    <a:pt x="1642981" y="694655"/>
                  </a:lnTo>
                  <a:lnTo>
                    <a:pt x="1642981" y="694655"/>
                  </a:lnTo>
                  <a:lnTo>
                    <a:pt x="1643970" y="697037"/>
                  </a:lnTo>
                  <a:lnTo>
                    <a:pt x="1643970" y="697037"/>
                  </a:lnTo>
                  <a:lnTo>
                    <a:pt x="1644613" y="545560"/>
                  </a:lnTo>
                  <a:lnTo>
                    <a:pt x="1644613" y="545560"/>
                  </a:lnTo>
                  <a:lnTo>
                    <a:pt x="1644944" y="686868"/>
                  </a:lnTo>
                  <a:lnTo>
                    <a:pt x="1644944" y="686868"/>
                  </a:lnTo>
                  <a:lnTo>
                    <a:pt x="1652110" y="687596"/>
                  </a:lnTo>
                  <a:lnTo>
                    <a:pt x="1652110" y="687596"/>
                  </a:lnTo>
                  <a:lnTo>
                    <a:pt x="1652560" y="688504"/>
                  </a:lnTo>
                  <a:lnTo>
                    <a:pt x="1652560" y="688504"/>
                  </a:lnTo>
                  <a:lnTo>
                    <a:pt x="1653156" y="548440"/>
                  </a:lnTo>
                  <a:lnTo>
                    <a:pt x="1653156" y="548440"/>
                  </a:lnTo>
                  <a:lnTo>
                    <a:pt x="1653564" y="549471"/>
                  </a:lnTo>
                  <a:lnTo>
                    <a:pt x="1653564" y="549471"/>
                  </a:lnTo>
                  <a:lnTo>
                    <a:pt x="1661154" y="678822"/>
                  </a:lnTo>
                  <a:lnTo>
                    <a:pt x="1661154" y="678822"/>
                  </a:lnTo>
                  <a:lnTo>
                    <a:pt x="1661239" y="679579"/>
                  </a:lnTo>
                  <a:lnTo>
                    <a:pt x="1661239" y="679579"/>
                  </a:lnTo>
                  <a:lnTo>
                    <a:pt x="1661704" y="680163"/>
                  </a:lnTo>
                  <a:lnTo>
                    <a:pt x="1661704" y="680163"/>
                  </a:lnTo>
                  <a:lnTo>
                    <a:pt x="1662188" y="552967"/>
                  </a:lnTo>
                  <a:lnTo>
                    <a:pt x="1662188" y="552967"/>
                  </a:lnTo>
                  <a:lnTo>
                    <a:pt x="1669751" y="555989"/>
                  </a:lnTo>
                  <a:lnTo>
                    <a:pt x="1669751" y="555989"/>
                  </a:lnTo>
                  <a:lnTo>
                    <a:pt x="1670255" y="675544"/>
                  </a:lnTo>
                  <a:lnTo>
                    <a:pt x="1670255" y="675544"/>
                  </a:lnTo>
                  <a:lnTo>
                    <a:pt x="1670369" y="677972"/>
                  </a:lnTo>
                  <a:lnTo>
                    <a:pt x="1670369" y="677972"/>
                  </a:lnTo>
                  <a:lnTo>
                    <a:pt x="1670815" y="672637"/>
                  </a:lnTo>
                  <a:lnTo>
                    <a:pt x="1670815" y="672637"/>
                  </a:lnTo>
                  <a:lnTo>
                    <a:pt x="1678351" y="555223"/>
                  </a:lnTo>
                  <a:lnTo>
                    <a:pt x="1678351" y="555223"/>
                  </a:lnTo>
                  <a:lnTo>
                    <a:pt x="1678811" y="552632"/>
                  </a:lnTo>
                  <a:lnTo>
                    <a:pt x="1678811" y="552632"/>
                  </a:lnTo>
                  <a:lnTo>
                    <a:pt x="1679445" y="673130"/>
                  </a:lnTo>
                  <a:lnTo>
                    <a:pt x="1679445" y="673130"/>
                  </a:lnTo>
                  <a:lnTo>
                    <a:pt x="1679498" y="664264"/>
                  </a:lnTo>
                  <a:lnTo>
                    <a:pt x="1679498" y="664264"/>
                  </a:lnTo>
                  <a:lnTo>
                    <a:pt x="1686955" y="670051"/>
                  </a:lnTo>
                  <a:lnTo>
                    <a:pt x="1686955" y="670051"/>
                  </a:lnTo>
                  <a:lnTo>
                    <a:pt x="1687369" y="549024"/>
                  </a:lnTo>
                  <a:lnTo>
                    <a:pt x="1687369" y="549024"/>
                  </a:lnTo>
                  <a:lnTo>
                    <a:pt x="1688078" y="664917"/>
                  </a:lnTo>
                  <a:lnTo>
                    <a:pt x="1688078" y="664917"/>
                  </a:lnTo>
                  <a:lnTo>
                    <a:pt x="1688627" y="649930"/>
                  </a:lnTo>
                  <a:lnTo>
                    <a:pt x="1688627" y="649930"/>
                  </a:lnTo>
                  <a:lnTo>
                    <a:pt x="1695562" y="658456"/>
                  </a:lnTo>
                  <a:lnTo>
                    <a:pt x="1695562" y="658456"/>
                  </a:lnTo>
                  <a:lnTo>
                    <a:pt x="1695932" y="540244"/>
                  </a:lnTo>
                  <a:lnTo>
                    <a:pt x="1695932" y="540244"/>
                  </a:lnTo>
                  <a:lnTo>
                    <a:pt x="1696715" y="653143"/>
                  </a:lnTo>
                  <a:lnTo>
                    <a:pt x="1696715" y="653143"/>
                  </a:lnTo>
                  <a:lnTo>
                    <a:pt x="1697756" y="636528"/>
                  </a:lnTo>
                  <a:lnTo>
                    <a:pt x="1697756" y="636528"/>
                  </a:lnTo>
                  <a:lnTo>
                    <a:pt x="1704173" y="643615"/>
                  </a:lnTo>
                  <a:lnTo>
                    <a:pt x="1704173" y="643615"/>
                  </a:lnTo>
                  <a:lnTo>
                    <a:pt x="1704498" y="530227"/>
                  </a:lnTo>
                  <a:lnTo>
                    <a:pt x="1704498" y="530227"/>
                  </a:lnTo>
                  <a:lnTo>
                    <a:pt x="1705355" y="638473"/>
                  </a:lnTo>
                  <a:lnTo>
                    <a:pt x="1705355" y="638473"/>
                  </a:lnTo>
                  <a:lnTo>
                    <a:pt x="1706885" y="623960"/>
                  </a:lnTo>
                  <a:lnTo>
                    <a:pt x="1706885" y="623960"/>
                  </a:lnTo>
                  <a:lnTo>
                    <a:pt x="1712787" y="628537"/>
                  </a:lnTo>
                  <a:lnTo>
                    <a:pt x="1712787" y="628537"/>
                  </a:lnTo>
                  <a:lnTo>
                    <a:pt x="1713068" y="518197"/>
                  </a:lnTo>
                  <a:lnTo>
                    <a:pt x="1713068" y="518197"/>
                  </a:lnTo>
                  <a:lnTo>
                    <a:pt x="1713999" y="624120"/>
                  </a:lnTo>
                  <a:lnTo>
                    <a:pt x="1713999" y="624120"/>
                  </a:lnTo>
                  <a:lnTo>
                    <a:pt x="1716015" y="610212"/>
                  </a:lnTo>
                  <a:lnTo>
                    <a:pt x="1716015" y="610212"/>
                  </a:lnTo>
                  <a:lnTo>
                    <a:pt x="1721404" y="609723"/>
                  </a:lnTo>
                  <a:lnTo>
                    <a:pt x="1721404" y="609723"/>
                  </a:lnTo>
                  <a:lnTo>
                    <a:pt x="1721641" y="499206"/>
                  </a:lnTo>
                  <a:lnTo>
                    <a:pt x="1721641" y="499206"/>
                  </a:lnTo>
                  <a:lnTo>
                    <a:pt x="1722645" y="606437"/>
                  </a:lnTo>
                  <a:lnTo>
                    <a:pt x="1722645" y="606437"/>
                  </a:lnTo>
                  <a:lnTo>
                    <a:pt x="1725144" y="596657"/>
                  </a:lnTo>
                  <a:lnTo>
                    <a:pt x="1725144" y="596657"/>
                  </a:lnTo>
                  <a:lnTo>
                    <a:pt x="1730025" y="595878"/>
                  </a:lnTo>
                  <a:lnTo>
                    <a:pt x="1730025" y="595878"/>
                  </a:lnTo>
                  <a:lnTo>
                    <a:pt x="1730218" y="484554"/>
                  </a:lnTo>
                  <a:lnTo>
                    <a:pt x="1730218" y="484554"/>
                  </a:lnTo>
                  <a:lnTo>
                    <a:pt x="1731295" y="587788"/>
                  </a:lnTo>
                  <a:lnTo>
                    <a:pt x="1731295" y="587788"/>
                  </a:lnTo>
                  <a:lnTo>
                    <a:pt x="1734273" y="584169"/>
                  </a:lnTo>
                  <a:lnTo>
                    <a:pt x="1734273" y="584169"/>
                  </a:lnTo>
                  <a:lnTo>
                    <a:pt x="1738648" y="582439"/>
                  </a:lnTo>
                  <a:lnTo>
                    <a:pt x="1738648" y="582439"/>
                  </a:lnTo>
                  <a:lnTo>
                    <a:pt x="1738798" y="478709"/>
                  </a:lnTo>
                  <a:lnTo>
                    <a:pt x="1738798" y="478709"/>
                  </a:lnTo>
                  <a:lnTo>
                    <a:pt x="1739947" y="579576"/>
                  </a:lnTo>
                  <a:lnTo>
                    <a:pt x="1739947" y="579576"/>
                  </a:lnTo>
                  <a:lnTo>
                    <a:pt x="1743402" y="577187"/>
                  </a:lnTo>
                  <a:lnTo>
                    <a:pt x="1743402" y="577187"/>
                  </a:lnTo>
                  <a:lnTo>
                    <a:pt x="1747275" y="575408"/>
                  </a:lnTo>
                  <a:lnTo>
                    <a:pt x="1747275" y="575408"/>
                  </a:lnTo>
                  <a:lnTo>
                    <a:pt x="1747382" y="470187"/>
                  </a:lnTo>
                  <a:lnTo>
                    <a:pt x="1747382" y="470187"/>
                  </a:lnTo>
                  <a:lnTo>
                    <a:pt x="1748603" y="564302"/>
                  </a:lnTo>
                  <a:lnTo>
                    <a:pt x="1748603" y="564302"/>
                  </a:lnTo>
                  <a:lnTo>
                    <a:pt x="1752531" y="557701"/>
                  </a:lnTo>
                  <a:lnTo>
                    <a:pt x="1752531" y="557701"/>
                  </a:lnTo>
                  <a:lnTo>
                    <a:pt x="1755905" y="556653"/>
                  </a:lnTo>
                  <a:lnTo>
                    <a:pt x="1755905" y="556653"/>
                  </a:lnTo>
                  <a:lnTo>
                    <a:pt x="1755969" y="456753"/>
                  </a:lnTo>
                  <a:lnTo>
                    <a:pt x="1755969" y="456753"/>
                  </a:lnTo>
                  <a:lnTo>
                    <a:pt x="1757262" y="549602"/>
                  </a:lnTo>
                  <a:lnTo>
                    <a:pt x="1757262" y="549602"/>
                  </a:lnTo>
                  <a:lnTo>
                    <a:pt x="1761661" y="542762"/>
                  </a:lnTo>
                  <a:lnTo>
                    <a:pt x="1761661" y="542762"/>
                  </a:lnTo>
                  <a:lnTo>
                    <a:pt x="1764538" y="540810"/>
                  </a:lnTo>
                  <a:lnTo>
                    <a:pt x="1764538" y="540810"/>
                  </a:lnTo>
                  <a:lnTo>
                    <a:pt x="1764560" y="444316"/>
                  </a:lnTo>
                  <a:lnTo>
                    <a:pt x="1764560" y="444316"/>
                  </a:lnTo>
                  <a:lnTo>
                    <a:pt x="1765924" y="532563"/>
                  </a:lnTo>
                  <a:lnTo>
                    <a:pt x="1765924" y="532563"/>
                  </a:lnTo>
                  <a:lnTo>
                    <a:pt x="1770790" y="527635"/>
                  </a:lnTo>
                  <a:lnTo>
                    <a:pt x="1770790" y="527635"/>
                  </a:lnTo>
                  <a:lnTo>
                    <a:pt x="1773154" y="522626"/>
                  </a:lnTo>
                  <a:lnTo>
                    <a:pt x="1773154" y="522626"/>
                  </a:lnTo>
                  <a:lnTo>
                    <a:pt x="1773175" y="429989"/>
                  </a:lnTo>
                  <a:lnTo>
                    <a:pt x="1773175" y="429989"/>
                  </a:lnTo>
                  <a:lnTo>
                    <a:pt x="1774589" y="515756"/>
                  </a:lnTo>
                  <a:lnTo>
                    <a:pt x="1774589" y="515756"/>
                  </a:lnTo>
                  <a:lnTo>
                    <a:pt x="1779919" y="515037"/>
                  </a:lnTo>
                  <a:lnTo>
                    <a:pt x="1779919" y="515037"/>
                  </a:lnTo>
                  <a:lnTo>
                    <a:pt x="1781751" y="510053"/>
                  </a:lnTo>
                  <a:lnTo>
                    <a:pt x="1781751" y="510053"/>
                  </a:lnTo>
                  <a:lnTo>
                    <a:pt x="1781814" y="420456"/>
                  </a:lnTo>
                  <a:lnTo>
                    <a:pt x="1781814" y="420456"/>
                  </a:lnTo>
                  <a:lnTo>
                    <a:pt x="1783257" y="500366"/>
                  </a:lnTo>
                  <a:lnTo>
                    <a:pt x="1783257" y="500366"/>
                  </a:lnTo>
                  <a:lnTo>
                    <a:pt x="1789048" y="501754"/>
                  </a:lnTo>
                  <a:lnTo>
                    <a:pt x="1789048" y="501754"/>
                  </a:lnTo>
                  <a:lnTo>
                    <a:pt x="1790352" y="494455"/>
                  </a:lnTo>
                  <a:lnTo>
                    <a:pt x="1790352" y="494455"/>
                  </a:lnTo>
                  <a:lnTo>
                    <a:pt x="1790457" y="405913"/>
                  </a:lnTo>
                  <a:lnTo>
                    <a:pt x="1790457" y="405913"/>
                  </a:lnTo>
                  <a:lnTo>
                    <a:pt x="1791927" y="477605"/>
                  </a:lnTo>
                  <a:lnTo>
                    <a:pt x="1791927" y="477605"/>
                  </a:lnTo>
                  <a:lnTo>
                    <a:pt x="1798178" y="480551"/>
                  </a:lnTo>
                  <a:lnTo>
                    <a:pt x="1798178" y="480551"/>
                  </a:lnTo>
                  <a:lnTo>
                    <a:pt x="1798956" y="476195"/>
                  </a:lnTo>
                  <a:lnTo>
                    <a:pt x="1798956" y="476195"/>
                  </a:lnTo>
                  <a:lnTo>
                    <a:pt x="1799102" y="393618"/>
                  </a:lnTo>
                  <a:lnTo>
                    <a:pt x="1799102" y="393618"/>
                  </a:lnTo>
                  <a:lnTo>
                    <a:pt x="1800601" y="461212"/>
                  </a:lnTo>
                  <a:lnTo>
                    <a:pt x="1800601" y="461212"/>
                  </a:lnTo>
                  <a:lnTo>
                    <a:pt x="1807307" y="462835"/>
                  </a:lnTo>
                  <a:lnTo>
                    <a:pt x="1807307" y="462835"/>
                  </a:lnTo>
                  <a:lnTo>
                    <a:pt x="1807563" y="462589"/>
                  </a:lnTo>
                  <a:lnTo>
                    <a:pt x="1807563" y="462589"/>
                  </a:lnTo>
                  <a:lnTo>
                    <a:pt x="1807750" y="387101"/>
                  </a:lnTo>
                  <a:lnTo>
                    <a:pt x="1807750" y="387101"/>
                  </a:lnTo>
                  <a:lnTo>
                    <a:pt x="1809278" y="381547"/>
                  </a:lnTo>
                  <a:lnTo>
                    <a:pt x="1809278" y="381547"/>
                  </a:lnTo>
                  <a:lnTo>
                    <a:pt x="1816173" y="377258"/>
                  </a:lnTo>
                  <a:lnTo>
                    <a:pt x="1816173" y="377258"/>
                  </a:lnTo>
                  <a:lnTo>
                    <a:pt x="1816402" y="449864"/>
                  </a:lnTo>
                  <a:lnTo>
                    <a:pt x="1816402" y="449864"/>
                  </a:lnTo>
                  <a:lnTo>
                    <a:pt x="1816436" y="448741"/>
                  </a:lnTo>
                  <a:lnTo>
                    <a:pt x="1816436" y="448741"/>
                  </a:lnTo>
                  <a:lnTo>
                    <a:pt x="1817957" y="447796"/>
                  </a:lnTo>
                  <a:lnTo>
                    <a:pt x="1817957" y="447796"/>
                  </a:lnTo>
                  <a:lnTo>
                    <a:pt x="1824787" y="365971"/>
                  </a:lnTo>
                  <a:lnTo>
                    <a:pt x="1824787" y="365971"/>
                  </a:lnTo>
                  <a:lnTo>
                    <a:pt x="1825056" y="445507"/>
                  </a:lnTo>
                  <a:lnTo>
                    <a:pt x="1825056" y="445507"/>
                  </a:lnTo>
                  <a:lnTo>
                    <a:pt x="1825565" y="440926"/>
                  </a:lnTo>
                  <a:lnTo>
                    <a:pt x="1825565" y="440926"/>
                  </a:lnTo>
                  <a:lnTo>
                    <a:pt x="1826639" y="440488"/>
                  </a:lnTo>
                  <a:lnTo>
                    <a:pt x="1826639" y="440488"/>
                  </a:lnTo>
                  <a:lnTo>
                    <a:pt x="1833403" y="348805"/>
                  </a:lnTo>
                  <a:lnTo>
                    <a:pt x="1833403" y="348805"/>
                  </a:lnTo>
                  <a:lnTo>
                    <a:pt x="1833713" y="429906"/>
                  </a:lnTo>
                  <a:lnTo>
                    <a:pt x="1833713" y="429906"/>
                  </a:lnTo>
                  <a:lnTo>
                    <a:pt x="1834695" y="424772"/>
                  </a:lnTo>
                  <a:lnTo>
                    <a:pt x="1834695" y="424772"/>
                  </a:lnTo>
                  <a:lnTo>
                    <a:pt x="1835324" y="421935"/>
                  </a:lnTo>
                  <a:lnTo>
                    <a:pt x="1835324" y="421935"/>
                  </a:lnTo>
                  <a:lnTo>
                    <a:pt x="1842023" y="329270"/>
                  </a:lnTo>
                  <a:lnTo>
                    <a:pt x="1842023" y="329270"/>
                  </a:lnTo>
                  <a:lnTo>
                    <a:pt x="1842374" y="409450"/>
                  </a:lnTo>
                  <a:lnTo>
                    <a:pt x="1842374" y="409450"/>
                  </a:lnTo>
                  <a:lnTo>
                    <a:pt x="1843824" y="406678"/>
                  </a:lnTo>
                  <a:lnTo>
                    <a:pt x="1843824" y="406678"/>
                  </a:lnTo>
                  <a:lnTo>
                    <a:pt x="1844012" y="403797"/>
                  </a:lnTo>
                  <a:lnTo>
                    <a:pt x="1844012" y="403797"/>
                  </a:lnTo>
                  <a:lnTo>
                    <a:pt x="1850646" y="313220"/>
                  </a:lnTo>
                  <a:lnTo>
                    <a:pt x="1850646" y="313220"/>
                  </a:lnTo>
                  <a:lnTo>
                    <a:pt x="1851037" y="308257"/>
                  </a:lnTo>
                  <a:lnTo>
                    <a:pt x="1851037" y="308257"/>
                  </a:lnTo>
                  <a:lnTo>
                    <a:pt x="1852703" y="395428"/>
                  </a:lnTo>
                  <a:lnTo>
                    <a:pt x="1852703" y="395428"/>
                  </a:lnTo>
                  <a:lnTo>
                    <a:pt x="1852953" y="392740"/>
                  </a:lnTo>
                  <a:lnTo>
                    <a:pt x="1852953" y="392740"/>
                  </a:lnTo>
                  <a:lnTo>
                    <a:pt x="1859272" y="389064"/>
                  </a:lnTo>
                  <a:lnTo>
                    <a:pt x="1859272" y="389064"/>
                  </a:lnTo>
                  <a:lnTo>
                    <a:pt x="1859703" y="294166"/>
                  </a:lnTo>
                  <a:lnTo>
                    <a:pt x="1859703" y="294166"/>
                  </a:lnTo>
                  <a:lnTo>
                    <a:pt x="1861396" y="380135"/>
                  </a:lnTo>
                  <a:lnTo>
                    <a:pt x="1861396" y="380135"/>
                  </a:lnTo>
                  <a:lnTo>
                    <a:pt x="1862083" y="374504"/>
                  </a:lnTo>
                  <a:lnTo>
                    <a:pt x="1862083" y="374504"/>
                  </a:lnTo>
                  <a:lnTo>
                    <a:pt x="1867901" y="370841"/>
                  </a:lnTo>
                  <a:lnTo>
                    <a:pt x="1867901" y="370841"/>
                  </a:lnTo>
                  <a:lnTo>
                    <a:pt x="1868371" y="276348"/>
                  </a:lnTo>
                  <a:lnTo>
                    <a:pt x="1868371" y="276348"/>
                  </a:lnTo>
                  <a:lnTo>
                    <a:pt x="1870092" y="365477"/>
                  </a:lnTo>
                  <a:lnTo>
                    <a:pt x="1870092" y="365477"/>
                  </a:lnTo>
                  <a:lnTo>
                    <a:pt x="1871212" y="356327"/>
                  </a:lnTo>
                  <a:lnTo>
                    <a:pt x="1871212" y="356327"/>
                  </a:lnTo>
                  <a:lnTo>
                    <a:pt x="1876533" y="353841"/>
                  </a:lnTo>
                  <a:lnTo>
                    <a:pt x="1876533" y="353841"/>
                  </a:lnTo>
                  <a:lnTo>
                    <a:pt x="1877043" y="260288"/>
                  </a:lnTo>
                  <a:lnTo>
                    <a:pt x="1877043" y="260288"/>
                  </a:lnTo>
                  <a:lnTo>
                    <a:pt x="1878791" y="352370"/>
                  </a:lnTo>
                  <a:lnTo>
                    <a:pt x="1878791" y="352370"/>
                  </a:lnTo>
                  <a:lnTo>
                    <a:pt x="1880341" y="346720"/>
                  </a:lnTo>
                  <a:lnTo>
                    <a:pt x="1880341" y="346720"/>
                  </a:lnTo>
                  <a:lnTo>
                    <a:pt x="1885169" y="344246"/>
                  </a:lnTo>
                  <a:lnTo>
                    <a:pt x="1885169" y="344246"/>
                  </a:lnTo>
                  <a:lnTo>
                    <a:pt x="1885717" y="252429"/>
                  </a:lnTo>
                  <a:lnTo>
                    <a:pt x="1885717" y="252429"/>
                  </a:lnTo>
                  <a:lnTo>
                    <a:pt x="1887492" y="340960"/>
                  </a:lnTo>
                  <a:lnTo>
                    <a:pt x="1887492" y="340960"/>
                  </a:lnTo>
                  <a:lnTo>
                    <a:pt x="1889470" y="334727"/>
                  </a:lnTo>
                  <a:lnTo>
                    <a:pt x="1889470" y="334727"/>
                  </a:lnTo>
                  <a:lnTo>
                    <a:pt x="1893807" y="329922"/>
                  </a:lnTo>
                  <a:lnTo>
                    <a:pt x="1893807" y="329922"/>
                  </a:lnTo>
                  <a:lnTo>
                    <a:pt x="1894394" y="237575"/>
                  </a:lnTo>
                  <a:lnTo>
                    <a:pt x="1894394" y="237575"/>
                  </a:lnTo>
                  <a:lnTo>
                    <a:pt x="1896196" y="330001"/>
                  </a:lnTo>
                  <a:lnTo>
                    <a:pt x="1896196" y="330001"/>
                  </a:lnTo>
                  <a:lnTo>
                    <a:pt x="1898600" y="326698"/>
                  </a:lnTo>
                  <a:lnTo>
                    <a:pt x="1898600" y="326698"/>
                  </a:lnTo>
                  <a:lnTo>
                    <a:pt x="1902448" y="321325"/>
                  </a:lnTo>
                  <a:lnTo>
                    <a:pt x="1902448" y="321325"/>
                  </a:lnTo>
                  <a:lnTo>
                    <a:pt x="1903074" y="225097"/>
                  </a:lnTo>
                  <a:lnTo>
                    <a:pt x="1903074" y="225097"/>
                  </a:lnTo>
                  <a:lnTo>
                    <a:pt x="1904903" y="317100"/>
                  </a:lnTo>
                  <a:lnTo>
                    <a:pt x="1904903" y="317100"/>
                  </a:lnTo>
                  <a:lnTo>
                    <a:pt x="1907729" y="316728"/>
                  </a:lnTo>
                  <a:lnTo>
                    <a:pt x="1907729" y="316728"/>
                  </a:lnTo>
                  <a:lnTo>
                    <a:pt x="1911091" y="309619"/>
                  </a:lnTo>
                  <a:lnTo>
                    <a:pt x="1911091" y="309619"/>
                  </a:lnTo>
                  <a:lnTo>
                    <a:pt x="1911756" y="209159"/>
                  </a:lnTo>
                  <a:lnTo>
                    <a:pt x="1911756" y="209159"/>
                  </a:lnTo>
                  <a:lnTo>
                    <a:pt x="1913612" y="297823"/>
                  </a:lnTo>
                  <a:lnTo>
                    <a:pt x="1913612" y="297823"/>
                  </a:lnTo>
                  <a:lnTo>
                    <a:pt x="1916858" y="297459"/>
                  </a:lnTo>
                  <a:lnTo>
                    <a:pt x="1916858" y="297459"/>
                  </a:lnTo>
                  <a:lnTo>
                    <a:pt x="1919738" y="292117"/>
                  </a:lnTo>
                  <a:lnTo>
                    <a:pt x="1919738" y="292117"/>
                  </a:lnTo>
                  <a:lnTo>
                    <a:pt x="1920441" y="193854"/>
                  </a:lnTo>
                  <a:lnTo>
                    <a:pt x="1920441" y="193854"/>
                  </a:lnTo>
                  <a:lnTo>
                    <a:pt x="1922324" y="288586"/>
                  </a:lnTo>
                  <a:lnTo>
                    <a:pt x="1922324" y="288586"/>
                  </a:lnTo>
                  <a:lnTo>
                    <a:pt x="1925988" y="287654"/>
                  </a:lnTo>
                  <a:lnTo>
                    <a:pt x="1925988" y="287654"/>
                  </a:lnTo>
                  <a:lnTo>
                    <a:pt x="1928388" y="281164"/>
                  </a:lnTo>
                  <a:lnTo>
                    <a:pt x="1928388" y="281164"/>
                  </a:lnTo>
                  <a:lnTo>
                    <a:pt x="1929129" y="175692"/>
                  </a:lnTo>
                  <a:lnTo>
                    <a:pt x="1929129" y="175692"/>
                  </a:lnTo>
                  <a:lnTo>
                    <a:pt x="1931038" y="275033"/>
                  </a:lnTo>
                  <a:lnTo>
                    <a:pt x="1931038" y="275033"/>
                  </a:lnTo>
                  <a:lnTo>
                    <a:pt x="1935117" y="275286"/>
                  </a:lnTo>
                  <a:lnTo>
                    <a:pt x="1935117" y="275286"/>
                  </a:lnTo>
                  <a:lnTo>
                    <a:pt x="1937040" y="272330"/>
                  </a:lnTo>
                  <a:lnTo>
                    <a:pt x="1937040" y="272330"/>
                  </a:lnTo>
                  <a:lnTo>
                    <a:pt x="1937819" y="165793"/>
                  </a:lnTo>
                  <a:lnTo>
                    <a:pt x="1937819" y="165793"/>
                  </a:lnTo>
                  <a:lnTo>
                    <a:pt x="1939755" y="268862"/>
                  </a:lnTo>
                  <a:lnTo>
                    <a:pt x="1939755" y="268862"/>
                  </a:lnTo>
                  <a:lnTo>
                    <a:pt x="1944246" y="268545"/>
                  </a:lnTo>
                  <a:lnTo>
                    <a:pt x="1944246" y="268545"/>
                  </a:lnTo>
                  <a:lnTo>
                    <a:pt x="1945696" y="262694"/>
                  </a:lnTo>
                  <a:lnTo>
                    <a:pt x="1945696" y="262694"/>
                  </a:lnTo>
                  <a:lnTo>
                    <a:pt x="1946512" y="151307"/>
                  </a:lnTo>
                  <a:lnTo>
                    <a:pt x="1946512" y="151307"/>
                  </a:lnTo>
                  <a:lnTo>
                    <a:pt x="1948474" y="257848"/>
                  </a:lnTo>
                  <a:lnTo>
                    <a:pt x="1948474" y="257848"/>
                  </a:lnTo>
                  <a:lnTo>
                    <a:pt x="1953376" y="259887"/>
                  </a:lnTo>
                  <a:lnTo>
                    <a:pt x="1953376" y="259887"/>
                  </a:lnTo>
                  <a:lnTo>
                    <a:pt x="1954354" y="253483"/>
                  </a:lnTo>
                  <a:lnTo>
                    <a:pt x="1954354" y="253483"/>
                  </a:lnTo>
                  <a:lnTo>
                    <a:pt x="1955207" y="136340"/>
                  </a:lnTo>
                  <a:lnTo>
                    <a:pt x="1955207" y="136340"/>
                  </a:lnTo>
                  <a:lnTo>
                    <a:pt x="1957196" y="246750"/>
                  </a:lnTo>
                  <a:lnTo>
                    <a:pt x="1957196" y="246750"/>
                  </a:lnTo>
                  <a:lnTo>
                    <a:pt x="1962505" y="248220"/>
                  </a:lnTo>
                  <a:lnTo>
                    <a:pt x="1962505" y="248220"/>
                  </a:lnTo>
                  <a:lnTo>
                    <a:pt x="1963015" y="244191"/>
                  </a:lnTo>
                  <a:lnTo>
                    <a:pt x="1963015" y="244191"/>
                  </a:lnTo>
                  <a:lnTo>
                    <a:pt x="1963905" y="123241"/>
                  </a:lnTo>
                  <a:lnTo>
                    <a:pt x="1963905" y="123241"/>
                  </a:lnTo>
                  <a:lnTo>
                    <a:pt x="1965920" y="238019"/>
                  </a:lnTo>
                  <a:lnTo>
                    <a:pt x="1965920" y="238019"/>
                  </a:lnTo>
                  <a:lnTo>
                    <a:pt x="1971634" y="240677"/>
                  </a:lnTo>
                  <a:lnTo>
                    <a:pt x="1971634" y="240677"/>
                  </a:lnTo>
                  <a:lnTo>
                    <a:pt x="1971678" y="236690"/>
                  </a:lnTo>
                  <a:lnTo>
                    <a:pt x="1971678" y="236690"/>
                  </a:lnTo>
                  <a:lnTo>
                    <a:pt x="1972606" y="113198"/>
                  </a:lnTo>
                  <a:lnTo>
                    <a:pt x="1972606" y="113198"/>
                  </a:lnTo>
                  <a:lnTo>
                    <a:pt x="1974647" y="109684"/>
                  </a:lnTo>
                  <a:lnTo>
                    <a:pt x="1974647" y="109684"/>
                  </a:lnTo>
                  <a:lnTo>
                    <a:pt x="1980345" y="231704"/>
                  </a:lnTo>
                  <a:lnTo>
                    <a:pt x="1980345" y="231704"/>
                  </a:lnTo>
                  <a:lnTo>
                    <a:pt x="1980764" y="230684"/>
                  </a:lnTo>
                  <a:lnTo>
                    <a:pt x="1980764" y="230684"/>
                  </a:lnTo>
                  <a:lnTo>
                    <a:pt x="1981309" y="228485"/>
                  </a:lnTo>
                  <a:lnTo>
                    <a:pt x="1981309" y="228485"/>
                  </a:lnTo>
                  <a:lnTo>
                    <a:pt x="1983376" y="105677"/>
                  </a:lnTo>
                  <a:lnTo>
                    <a:pt x="1983376" y="105677"/>
                  </a:lnTo>
                  <a:lnTo>
                    <a:pt x="1989014" y="229649"/>
                  </a:lnTo>
                  <a:lnTo>
                    <a:pt x="1989014" y="229649"/>
                  </a:lnTo>
                  <a:lnTo>
                    <a:pt x="1989893" y="228098"/>
                  </a:lnTo>
                  <a:lnTo>
                    <a:pt x="1989893" y="228098"/>
                  </a:lnTo>
                  <a:lnTo>
                    <a:pt x="1990014" y="227692"/>
                  </a:lnTo>
                  <a:lnTo>
                    <a:pt x="1990014" y="227692"/>
                  </a:lnTo>
                  <a:lnTo>
                    <a:pt x="1992108" y="101256"/>
                  </a:lnTo>
                  <a:lnTo>
                    <a:pt x="1992108" y="101256"/>
                  </a:lnTo>
                  <a:lnTo>
                    <a:pt x="1997685" y="97886"/>
                  </a:lnTo>
                  <a:lnTo>
                    <a:pt x="1997685" y="97886"/>
                  </a:lnTo>
                  <a:lnTo>
                    <a:pt x="1998722" y="222701"/>
                  </a:lnTo>
                  <a:lnTo>
                    <a:pt x="1998722" y="222701"/>
                  </a:lnTo>
                  <a:lnTo>
                    <a:pt x="1999022" y="221752"/>
                  </a:lnTo>
                  <a:lnTo>
                    <a:pt x="1999022" y="221752"/>
                  </a:lnTo>
                  <a:lnTo>
                    <a:pt x="2000841" y="220992"/>
                  </a:lnTo>
                  <a:lnTo>
                    <a:pt x="2000841" y="220992"/>
                  </a:lnTo>
                  <a:lnTo>
                    <a:pt x="2006360" y="89618"/>
                  </a:lnTo>
                  <a:lnTo>
                    <a:pt x="2006360" y="89618"/>
                  </a:lnTo>
                  <a:lnTo>
                    <a:pt x="2007433" y="220507"/>
                  </a:lnTo>
                  <a:lnTo>
                    <a:pt x="2007433" y="220507"/>
                  </a:lnTo>
                  <a:lnTo>
                    <a:pt x="2008152" y="219604"/>
                  </a:lnTo>
                  <a:lnTo>
                    <a:pt x="2008152" y="219604"/>
                  </a:lnTo>
                  <a:lnTo>
                    <a:pt x="2009578" y="218875"/>
                  </a:lnTo>
                  <a:lnTo>
                    <a:pt x="2009578" y="218875"/>
                  </a:lnTo>
                  <a:lnTo>
                    <a:pt x="2015037" y="83308"/>
                  </a:lnTo>
                  <a:lnTo>
                    <a:pt x="2015037" y="83308"/>
                  </a:lnTo>
                  <a:lnTo>
                    <a:pt x="2016146" y="221502"/>
                  </a:lnTo>
                  <a:lnTo>
                    <a:pt x="2016146" y="221502"/>
                  </a:lnTo>
                  <a:lnTo>
                    <a:pt x="2017281" y="221229"/>
                  </a:lnTo>
                  <a:lnTo>
                    <a:pt x="2017281" y="221229"/>
                  </a:lnTo>
                  <a:lnTo>
                    <a:pt x="2018316" y="222291"/>
                  </a:lnTo>
                  <a:lnTo>
                    <a:pt x="2018316" y="222291"/>
                  </a:lnTo>
                  <a:lnTo>
                    <a:pt x="2023716" y="78965"/>
                  </a:lnTo>
                  <a:lnTo>
                    <a:pt x="2023716" y="78965"/>
                  </a:lnTo>
                  <a:lnTo>
                    <a:pt x="2024861" y="217327"/>
                  </a:lnTo>
                  <a:lnTo>
                    <a:pt x="2024861" y="217327"/>
                  </a:lnTo>
                  <a:lnTo>
                    <a:pt x="2026411" y="213596"/>
                  </a:lnTo>
                  <a:lnTo>
                    <a:pt x="2026411" y="213596"/>
                  </a:lnTo>
                  <a:lnTo>
                    <a:pt x="2027057" y="213539"/>
                  </a:lnTo>
                  <a:lnTo>
                    <a:pt x="2027057" y="213539"/>
                  </a:lnTo>
                  <a:lnTo>
                    <a:pt x="2032398" y="66683"/>
                  </a:lnTo>
                  <a:lnTo>
                    <a:pt x="2032398" y="66683"/>
                  </a:lnTo>
                  <a:lnTo>
                    <a:pt x="2033578" y="211808"/>
                  </a:lnTo>
                  <a:lnTo>
                    <a:pt x="2033578" y="211808"/>
                  </a:lnTo>
                  <a:lnTo>
                    <a:pt x="2035540" y="208704"/>
                  </a:lnTo>
                  <a:lnTo>
                    <a:pt x="2035540" y="208704"/>
                  </a:lnTo>
                  <a:lnTo>
                    <a:pt x="2035800" y="209290"/>
                  </a:lnTo>
                  <a:lnTo>
                    <a:pt x="2035800" y="209290"/>
                  </a:lnTo>
                  <a:lnTo>
                    <a:pt x="2041083" y="55230"/>
                  </a:lnTo>
                  <a:lnTo>
                    <a:pt x="2041083" y="55230"/>
                  </a:lnTo>
                  <a:lnTo>
                    <a:pt x="2042298" y="51073"/>
                  </a:lnTo>
                  <a:lnTo>
                    <a:pt x="2042298" y="51073"/>
                  </a:lnTo>
                  <a:lnTo>
                    <a:pt x="2044546" y="204611"/>
                  </a:lnTo>
                  <a:lnTo>
                    <a:pt x="2044546" y="204611"/>
                  </a:lnTo>
                  <a:lnTo>
                    <a:pt x="2044669" y="206444"/>
                  </a:lnTo>
                  <a:lnTo>
                    <a:pt x="2044669" y="206444"/>
                  </a:lnTo>
                  <a:lnTo>
                    <a:pt x="2049770" y="201239"/>
                  </a:lnTo>
                  <a:lnTo>
                    <a:pt x="2049770" y="201239"/>
                  </a:lnTo>
                  <a:lnTo>
                    <a:pt x="2051021" y="41162"/>
                  </a:lnTo>
                  <a:lnTo>
                    <a:pt x="2051021" y="41162"/>
                  </a:lnTo>
                  <a:lnTo>
                    <a:pt x="2053293" y="196322"/>
                  </a:lnTo>
                  <a:lnTo>
                    <a:pt x="2053293" y="196322"/>
                  </a:lnTo>
                  <a:lnTo>
                    <a:pt x="2053799" y="195326"/>
                  </a:lnTo>
                  <a:lnTo>
                    <a:pt x="2053799" y="195326"/>
                  </a:lnTo>
                  <a:lnTo>
                    <a:pt x="2058460" y="189606"/>
                  </a:lnTo>
                  <a:lnTo>
                    <a:pt x="2058460" y="189606"/>
                  </a:lnTo>
                  <a:lnTo>
                    <a:pt x="2059745" y="24544"/>
                  </a:lnTo>
                  <a:lnTo>
                    <a:pt x="2059745" y="24544"/>
                  </a:lnTo>
                  <a:lnTo>
                    <a:pt x="2062043" y="182831"/>
                  </a:lnTo>
                  <a:lnTo>
                    <a:pt x="2062043" y="182831"/>
                  </a:lnTo>
                  <a:lnTo>
                    <a:pt x="2062928" y="183123"/>
                  </a:lnTo>
                  <a:lnTo>
                    <a:pt x="2062928" y="183123"/>
                  </a:lnTo>
                  <a:lnTo>
                    <a:pt x="2067152" y="176896"/>
                  </a:lnTo>
                  <a:lnTo>
                    <a:pt x="2067152" y="176896"/>
                  </a:lnTo>
                  <a:lnTo>
                    <a:pt x="2068472" y="10615"/>
                  </a:lnTo>
                  <a:lnTo>
                    <a:pt x="2068472" y="10615"/>
                  </a:lnTo>
                  <a:lnTo>
                    <a:pt x="2070795" y="170744"/>
                  </a:lnTo>
                  <a:lnTo>
                    <a:pt x="2070795" y="170744"/>
                  </a:lnTo>
                  <a:lnTo>
                    <a:pt x="2072057" y="171180"/>
                  </a:lnTo>
                  <a:lnTo>
                    <a:pt x="2072057" y="171180"/>
                  </a:lnTo>
                  <a:lnTo>
                    <a:pt x="2075847" y="167957"/>
                  </a:lnTo>
                  <a:lnTo>
                    <a:pt x="2075847" y="167957"/>
                  </a:lnTo>
                  <a:lnTo>
                    <a:pt x="2077202" y="0"/>
                  </a:lnTo>
                  <a:lnTo>
                    <a:pt x="2077202" y="0"/>
                  </a:lnTo>
                </a:path>
              </a:pathLst>
            </a:custGeom>
            <a:ln w="13550" cap="flat">
              <a:solidFill>
                <a:srgbClr val="84F315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114004" y="30368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4F315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122738" y="30313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4F315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131474" y="30248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4F315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140212" y="30196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4F315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148952" y="30161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4F315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157695" y="30145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4F315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166439" y="30121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4F315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175186" y="3004838"/>
              <a:ext cx="2545" cy="1252"/>
            </a:xfrm>
            <a:custGeom>
              <a:avLst/>
              <a:pathLst>
                <a:path w="2545" h="1252">
                  <a:moveTo>
                    <a:pt x="0" y="0"/>
                  </a:moveTo>
                  <a:lnTo>
                    <a:pt x="0" y="0"/>
                  </a:lnTo>
                  <a:lnTo>
                    <a:pt x="2545" y="1252"/>
                  </a:lnTo>
                  <a:lnTo>
                    <a:pt x="2545" y="1252"/>
                  </a:lnTo>
                </a:path>
              </a:pathLst>
            </a:custGeom>
            <a:ln w="13550" cap="flat">
              <a:solidFill>
                <a:srgbClr val="84F315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186505" y="30029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4F315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95280" y="3003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4F315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005063" y="951053"/>
              <a:ext cx="5070634" cy="2084917"/>
            </a:xfrm>
            <a:custGeom>
              <a:avLst/>
              <a:pathLst>
                <a:path w="5070634" h="2084917">
                  <a:moveTo>
                    <a:pt x="0" y="1949058"/>
                  </a:moveTo>
                  <a:lnTo>
                    <a:pt x="9256" y="1948766"/>
                  </a:lnTo>
                  <a:lnTo>
                    <a:pt x="18512" y="1949935"/>
                  </a:lnTo>
                  <a:lnTo>
                    <a:pt x="27768" y="1955778"/>
                  </a:lnTo>
                  <a:lnTo>
                    <a:pt x="37024" y="1876892"/>
                  </a:lnTo>
                  <a:lnTo>
                    <a:pt x="37883" y="1794501"/>
                  </a:lnTo>
                  <a:lnTo>
                    <a:pt x="38906" y="1723796"/>
                  </a:lnTo>
                  <a:lnTo>
                    <a:pt x="39029" y="1729639"/>
                  </a:lnTo>
                  <a:lnTo>
                    <a:pt x="41940" y="1773465"/>
                  </a:lnTo>
                  <a:lnTo>
                    <a:pt x="42168" y="1848260"/>
                  </a:lnTo>
                  <a:lnTo>
                    <a:pt x="46280" y="1866374"/>
                  </a:lnTo>
                  <a:lnTo>
                    <a:pt x="46593" y="1874555"/>
                  </a:lnTo>
                  <a:lnTo>
                    <a:pt x="46902" y="1824886"/>
                  </a:lnTo>
                  <a:lnTo>
                    <a:pt x="52437" y="1837157"/>
                  </a:lnTo>
                  <a:lnTo>
                    <a:pt x="52802" y="1872802"/>
                  </a:lnTo>
                  <a:lnTo>
                    <a:pt x="55536" y="1869880"/>
                  </a:lnTo>
                  <a:lnTo>
                    <a:pt x="59119" y="1857025"/>
                  </a:lnTo>
                  <a:lnTo>
                    <a:pt x="59524" y="1854688"/>
                  </a:lnTo>
                  <a:lnTo>
                    <a:pt x="64792" y="1831314"/>
                  </a:lnTo>
                  <a:lnTo>
                    <a:pt x="66386" y="1832483"/>
                  </a:lnTo>
                  <a:lnTo>
                    <a:pt x="66819" y="1826055"/>
                  </a:lnTo>
                  <a:lnTo>
                    <a:pt x="74049" y="1809109"/>
                  </a:lnTo>
                  <a:lnTo>
                    <a:pt x="74068" y="1797422"/>
                  </a:lnTo>
                  <a:lnTo>
                    <a:pt x="74520" y="1696332"/>
                  </a:lnTo>
                  <a:lnTo>
                    <a:pt x="82046" y="1699838"/>
                  </a:lnTo>
                  <a:lnTo>
                    <a:pt x="82513" y="1761194"/>
                  </a:lnTo>
                  <a:lnTo>
                    <a:pt x="83305" y="1753597"/>
                  </a:lnTo>
                  <a:lnTo>
                    <a:pt x="90243" y="1753597"/>
                  </a:lnTo>
                  <a:lnTo>
                    <a:pt x="90721" y="1751260"/>
                  </a:lnTo>
                  <a:lnTo>
                    <a:pt x="92561" y="1765284"/>
                  </a:lnTo>
                  <a:lnTo>
                    <a:pt x="98604" y="1768790"/>
                  </a:lnTo>
                  <a:lnTo>
                    <a:pt x="99091" y="1772296"/>
                  </a:lnTo>
                  <a:lnTo>
                    <a:pt x="101817" y="1790410"/>
                  </a:lnTo>
                  <a:lnTo>
                    <a:pt x="107091" y="1800929"/>
                  </a:lnTo>
                  <a:lnTo>
                    <a:pt x="107584" y="1808525"/>
                  </a:lnTo>
                  <a:lnTo>
                    <a:pt x="111073" y="1824886"/>
                  </a:lnTo>
                  <a:lnTo>
                    <a:pt x="115676" y="1822549"/>
                  </a:lnTo>
                  <a:lnTo>
                    <a:pt x="116174" y="1816121"/>
                  </a:lnTo>
                  <a:lnTo>
                    <a:pt x="120329" y="1805019"/>
                  </a:lnTo>
                  <a:lnTo>
                    <a:pt x="124339" y="1816706"/>
                  </a:lnTo>
                  <a:lnTo>
                    <a:pt x="124840" y="1815537"/>
                  </a:lnTo>
                  <a:lnTo>
                    <a:pt x="129585" y="1797422"/>
                  </a:lnTo>
                  <a:lnTo>
                    <a:pt x="133064" y="1806772"/>
                  </a:lnTo>
                  <a:lnTo>
                    <a:pt x="133568" y="1812031"/>
                  </a:lnTo>
                  <a:lnTo>
                    <a:pt x="138842" y="1796838"/>
                  </a:lnTo>
                  <a:lnTo>
                    <a:pt x="141840" y="1789826"/>
                  </a:lnTo>
                  <a:lnTo>
                    <a:pt x="142347" y="1792748"/>
                  </a:lnTo>
                  <a:lnTo>
                    <a:pt x="148098" y="1772880"/>
                  </a:lnTo>
                  <a:lnTo>
                    <a:pt x="150658" y="1779308"/>
                  </a:lnTo>
                  <a:lnTo>
                    <a:pt x="151168" y="1799760"/>
                  </a:lnTo>
                  <a:lnTo>
                    <a:pt x="157354" y="1800929"/>
                  </a:lnTo>
                  <a:lnTo>
                    <a:pt x="159511" y="1808525"/>
                  </a:lnTo>
                  <a:lnTo>
                    <a:pt x="160023" y="1810278"/>
                  </a:lnTo>
                  <a:lnTo>
                    <a:pt x="166610" y="1837742"/>
                  </a:lnTo>
                  <a:lnTo>
                    <a:pt x="168394" y="1847091"/>
                  </a:lnTo>
                  <a:lnTo>
                    <a:pt x="168907" y="1863453"/>
                  </a:lnTo>
                  <a:lnTo>
                    <a:pt x="175866" y="1883320"/>
                  </a:lnTo>
                  <a:lnTo>
                    <a:pt x="177302" y="1900850"/>
                  </a:lnTo>
                  <a:lnTo>
                    <a:pt x="177816" y="1899097"/>
                  </a:lnTo>
                  <a:lnTo>
                    <a:pt x="185122" y="1903772"/>
                  </a:lnTo>
                  <a:lnTo>
                    <a:pt x="186232" y="1924224"/>
                  </a:lnTo>
                  <a:lnTo>
                    <a:pt x="186747" y="1916627"/>
                  </a:lnTo>
                  <a:lnTo>
                    <a:pt x="194378" y="1927730"/>
                  </a:lnTo>
                  <a:lnTo>
                    <a:pt x="195180" y="1960453"/>
                  </a:lnTo>
                  <a:lnTo>
                    <a:pt x="195696" y="1954609"/>
                  </a:lnTo>
                  <a:lnTo>
                    <a:pt x="203634" y="1956362"/>
                  </a:lnTo>
                  <a:lnTo>
                    <a:pt x="204144" y="1969802"/>
                  </a:lnTo>
                  <a:lnTo>
                    <a:pt x="204661" y="1971555"/>
                  </a:lnTo>
                  <a:lnTo>
                    <a:pt x="212891" y="1949935"/>
                  </a:lnTo>
                  <a:lnTo>
                    <a:pt x="213122" y="1948766"/>
                  </a:lnTo>
                  <a:lnTo>
                    <a:pt x="213640" y="1826055"/>
                  </a:lnTo>
                  <a:lnTo>
                    <a:pt x="222113" y="1965712"/>
                  </a:lnTo>
                  <a:lnTo>
                    <a:pt x="222147" y="1979736"/>
                  </a:lnTo>
                  <a:lnTo>
                    <a:pt x="222631" y="1970386"/>
                  </a:lnTo>
                  <a:lnTo>
                    <a:pt x="231114" y="1987332"/>
                  </a:lnTo>
                  <a:lnTo>
                    <a:pt x="231403" y="1986748"/>
                  </a:lnTo>
                  <a:lnTo>
                    <a:pt x="231633" y="1981489"/>
                  </a:lnTo>
                  <a:lnTo>
                    <a:pt x="240125" y="1972139"/>
                  </a:lnTo>
                  <a:lnTo>
                    <a:pt x="240645" y="1976814"/>
                  </a:lnTo>
                  <a:lnTo>
                    <a:pt x="240659" y="1955194"/>
                  </a:lnTo>
                  <a:lnTo>
                    <a:pt x="249145" y="1968049"/>
                  </a:lnTo>
                  <a:lnTo>
                    <a:pt x="249666" y="1975061"/>
                  </a:lnTo>
                  <a:lnTo>
                    <a:pt x="249915" y="1955194"/>
                  </a:lnTo>
                  <a:lnTo>
                    <a:pt x="258173" y="1958115"/>
                  </a:lnTo>
                  <a:lnTo>
                    <a:pt x="258694" y="1962790"/>
                  </a:lnTo>
                  <a:lnTo>
                    <a:pt x="259171" y="1948766"/>
                  </a:lnTo>
                  <a:lnTo>
                    <a:pt x="267208" y="1957531"/>
                  </a:lnTo>
                  <a:lnTo>
                    <a:pt x="267729" y="1966296"/>
                  </a:lnTo>
                  <a:lnTo>
                    <a:pt x="268427" y="1963374"/>
                  </a:lnTo>
                  <a:lnTo>
                    <a:pt x="276248" y="1963374"/>
                  </a:lnTo>
                  <a:lnTo>
                    <a:pt x="277684" y="1703928"/>
                  </a:lnTo>
                  <a:lnTo>
                    <a:pt x="285295" y="1701591"/>
                  </a:lnTo>
                  <a:lnTo>
                    <a:pt x="294347" y="1444482"/>
                  </a:lnTo>
                  <a:lnTo>
                    <a:pt x="303403" y="1446820"/>
                  </a:lnTo>
                  <a:lnTo>
                    <a:pt x="312464" y="1449742"/>
                  </a:lnTo>
                  <a:lnTo>
                    <a:pt x="321529" y="1452663"/>
                  </a:lnTo>
                  <a:lnTo>
                    <a:pt x="330597" y="1455001"/>
                  </a:lnTo>
                  <a:lnTo>
                    <a:pt x="339668" y="1453248"/>
                  </a:lnTo>
                  <a:lnTo>
                    <a:pt x="348743" y="1451495"/>
                  </a:lnTo>
                  <a:lnTo>
                    <a:pt x="357820" y="1449157"/>
                  </a:lnTo>
                  <a:lnTo>
                    <a:pt x="366900" y="1450910"/>
                  </a:lnTo>
                  <a:lnTo>
                    <a:pt x="375983" y="1451495"/>
                  </a:lnTo>
                  <a:lnTo>
                    <a:pt x="385068" y="1452079"/>
                  </a:lnTo>
                  <a:lnTo>
                    <a:pt x="394154" y="1453248"/>
                  </a:lnTo>
                  <a:lnTo>
                    <a:pt x="403243" y="1453832"/>
                  </a:lnTo>
                  <a:lnTo>
                    <a:pt x="412334" y="1454416"/>
                  </a:lnTo>
                  <a:lnTo>
                    <a:pt x="421426" y="1454416"/>
                  </a:lnTo>
                  <a:lnTo>
                    <a:pt x="430520" y="1456754"/>
                  </a:lnTo>
                  <a:lnTo>
                    <a:pt x="439615" y="1460260"/>
                  </a:lnTo>
                  <a:lnTo>
                    <a:pt x="448712" y="1461428"/>
                  </a:lnTo>
                  <a:lnTo>
                    <a:pt x="457810" y="1459675"/>
                  </a:lnTo>
                  <a:lnTo>
                    <a:pt x="466910" y="1455585"/>
                  </a:lnTo>
                  <a:lnTo>
                    <a:pt x="476010" y="1452663"/>
                  </a:lnTo>
                  <a:lnTo>
                    <a:pt x="485112" y="1450910"/>
                  </a:lnTo>
                  <a:lnTo>
                    <a:pt x="494215" y="1450326"/>
                  </a:lnTo>
                  <a:lnTo>
                    <a:pt x="503318" y="1449742"/>
                  </a:lnTo>
                  <a:lnTo>
                    <a:pt x="512423" y="1447404"/>
                  </a:lnTo>
                  <a:lnTo>
                    <a:pt x="521528" y="1445651"/>
                  </a:lnTo>
                  <a:lnTo>
                    <a:pt x="530635" y="1439808"/>
                  </a:lnTo>
                  <a:lnTo>
                    <a:pt x="539742" y="1434549"/>
                  </a:lnTo>
                  <a:lnTo>
                    <a:pt x="548850" y="1426952"/>
                  </a:lnTo>
                  <a:lnTo>
                    <a:pt x="557959" y="1424031"/>
                  </a:lnTo>
                  <a:lnTo>
                    <a:pt x="567068" y="1425199"/>
                  </a:lnTo>
                  <a:lnTo>
                    <a:pt x="576178" y="1426952"/>
                  </a:lnTo>
                  <a:lnTo>
                    <a:pt x="585289" y="1431627"/>
                  </a:lnTo>
                  <a:lnTo>
                    <a:pt x="594400" y="1432796"/>
                  </a:lnTo>
                  <a:lnTo>
                    <a:pt x="603512" y="1433380"/>
                  </a:lnTo>
                  <a:lnTo>
                    <a:pt x="612624" y="1429874"/>
                  </a:lnTo>
                  <a:lnTo>
                    <a:pt x="621737" y="1424615"/>
                  </a:lnTo>
                  <a:lnTo>
                    <a:pt x="630850" y="1419356"/>
                  </a:lnTo>
                  <a:lnTo>
                    <a:pt x="639964" y="1415850"/>
                  </a:lnTo>
                  <a:lnTo>
                    <a:pt x="649078" y="1414681"/>
                  </a:lnTo>
                  <a:lnTo>
                    <a:pt x="658193" y="1415266"/>
                  </a:lnTo>
                  <a:lnTo>
                    <a:pt x="667308" y="1417019"/>
                  </a:lnTo>
                  <a:lnTo>
                    <a:pt x="676424" y="1418772"/>
                  </a:lnTo>
                  <a:lnTo>
                    <a:pt x="685540" y="1422278"/>
                  </a:lnTo>
                  <a:lnTo>
                    <a:pt x="694656" y="1425199"/>
                  </a:lnTo>
                  <a:lnTo>
                    <a:pt x="703773" y="1425784"/>
                  </a:lnTo>
                  <a:lnTo>
                    <a:pt x="712890" y="1425784"/>
                  </a:lnTo>
                  <a:lnTo>
                    <a:pt x="722007" y="1422862"/>
                  </a:lnTo>
                  <a:lnTo>
                    <a:pt x="731125" y="1423446"/>
                  </a:lnTo>
                  <a:lnTo>
                    <a:pt x="740243" y="1423446"/>
                  </a:lnTo>
                  <a:lnTo>
                    <a:pt x="749361" y="1426952"/>
                  </a:lnTo>
                  <a:lnTo>
                    <a:pt x="758479" y="1430458"/>
                  </a:lnTo>
                  <a:lnTo>
                    <a:pt x="767598" y="1439223"/>
                  </a:lnTo>
                  <a:lnTo>
                    <a:pt x="776717" y="1446820"/>
                  </a:lnTo>
                  <a:lnTo>
                    <a:pt x="785837" y="1460260"/>
                  </a:lnTo>
                  <a:lnTo>
                    <a:pt x="794956" y="1468440"/>
                  </a:lnTo>
                  <a:lnTo>
                    <a:pt x="804076" y="1481880"/>
                  </a:lnTo>
                  <a:lnTo>
                    <a:pt x="813196" y="1514019"/>
                  </a:lnTo>
                  <a:lnTo>
                    <a:pt x="822316" y="1559597"/>
                  </a:lnTo>
                  <a:lnTo>
                    <a:pt x="831437" y="1616278"/>
                  </a:lnTo>
                  <a:lnTo>
                    <a:pt x="840558" y="1652507"/>
                  </a:lnTo>
                  <a:lnTo>
                    <a:pt x="849679" y="1685230"/>
                  </a:lnTo>
                  <a:lnTo>
                    <a:pt x="858800" y="1716200"/>
                  </a:lnTo>
                  <a:lnTo>
                    <a:pt x="867921" y="1754181"/>
                  </a:lnTo>
                  <a:lnTo>
                    <a:pt x="877042" y="1788073"/>
                  </a:lnTo>
                  <a:lnTo>
                    <a:pt x="886164" y="1810862"/>
                  </a:lnTo>
                  <a:lnTo>
                    <a:pt x="895286" y="1822549"/>
                  </a:lnTo>
                  <a:lnTo>
                    <a:pt x="904408" y="1837742"/>
                  </a:lnTo>
                  <a:lnTo>
                    <a:pt x="913530" y="1855272"/>
                  </a:lnTo>
                  <a:lnTo>
                    <a:pt x="922652" y="1880398"/>
                  </a:lnTo>
                  <a:lnTo>
                    <a:pt x="931775" y="1913706"/>
                  </a:lnTo>
                  <a:lnTo>
                    <a:pt x="940897" y="1972724"/>
                  </a:lnTo>
                  <a:lnTo>
                    <a:pt x="950020" y="2037585"/>
                  </a:lnTo>
                  <a:lnTo>
                    <a:pt x="959143" y="2080826"/>
                  </a:lnTo>
                  <a:lnTo>
                    <a:pt x="968266" y="2084917"/>
                  </a:lnTo>
                  <a:lnTo>
                    <a:pt x="977389" y="2064465"/>
                  </a:lnTo>
                  <a:lnTo>
                    <a:pt x="986512" y="2037585"/>
                  </a:lnTo>
                  <a:lnTo>
                    <a:pt x="995636" y="1996097"/>
                  </a:lnTo>
                  <a:lnTo>
                    <a:pt x="1004759" y="1963374"/>
                  </a:lnTo>
                  <a:lnTo>
                    <a:pt x="1013883" y="1921302"/>
                  </a:lnTo>
                  <a:lnTo>
                    <a:pt x="1023007" y="1877477"/>
                  </a:lnTo>
                  <a:lnTo>
                    <a:pt x="1032131" y="1807941"/>
                  </a:lnTo>
                  <a:lnTo>
                    <a:pt x="1041255" y="1746585"/>
                  </a:lnTo>
                  <a:lnTo>
                    <a:pt x="1050379" y="1697501"/>
                  </a:lnTo>
                  <a:lnTo>
                    <a:pt x="1059503" y="1668868"/>
                  </a:lnTo>
                  <a:lnTo>
                    <a:pt x="1068627" y="1639651"/>
                  </a:lnTo>
                  <a:lnTo>
                    <a:pt x="1077752" y="1615109"/>
                  </a:lnTo>
                  <a:lnTo>
                    <a:pt x="1086876" y="1580049"/>
                  </a:lnTo>
                  <a:lnTo>
                    <a:pt x="1096001" y="1541483"/>
                  </a:lnTo>
                  <a:lnTo>
                    <a:pt x="1105125" y="1499410"/>
                  </a:lnTo>
                  <a:lnTo>
                    <a:pt x="1114250" y="1474284"/>
                  </a:lnTo>
                  <a:lnTo>
                    <a:pt x="1123375" y="1461428"/>
                  </a:lnTo>
                  <a:lnTo>
                    <a:pt x="1132500" y="1456754"/>
                  </a:lnTo>
                  <a:lnTo>
                    <a:pt x="1141625" y="1450910"/>
                  </a:lnTo>
                  <a:lnTo>
                    <a:pt x="1150750" y="1446235"/>
                  </a:lnTo>
                  <a:lnTo>
                    <a:pt x="1159875" y="1443898"/>
                  </a:lnTo>
                  <a:lnTo>
                    <a:pt x="1169000" y="1441561"/>
                  </a:lnTo>
                  <a:lnTo>
                    <a:pt x="1178126" y="1445651"/>
                  </a:lnTo>
                  <a:lnTo>
                    <a:pt x="1187251" y="1460844"/>
                  </a:lnTo>
                  <a:lnTo>
                    <a:pt x="1196377" y="1485970"/>
                  </a:lnTo>
                  <a:lnTo>
                    <a:pt x="1205502" y="1518693"/>
                  </a:lnTo>
                  <a:lnTo>
                    <a:pt x="1214628" y="1562519"/>
                  </a:lnTo>
                  <a:lnTo>
                    <a:pt x="1223753" y="1612772"/>
                  </a:lnTo>
                  <a:lnTo>
                    <a:pt x="1232879" y="1649585"/>
                  </a:lnTo>
                  <a:lnTo>
                    <a:pt x="1242005" y="1640236"/>
                  </a:lnTo>
                  <a:lnTo>
                    <a:pt x="1251131" y="1594657"/>
                  </a:lnTo>
                  <a:lnTo>
                    <a:pt x="1260257" y="1531549"/>
                  </a:lnTo>
                  <a:lnTo>
                    <a:pt x="1269383" y="1473115"/>
                  </a:lnTo>
                  <a:lnTo>
                    <a:pt x="1278509" y="1433380"/>
                  </a:lnTo>
                  <a:lnTo>
                    <a:pt x="1287635" y="1410591"/>
                  </a:lnTo>
                  <a:lnTo>
                    <a:pt x="1296761" y="1407085"/>
                  </a:lnTo>
                  <a:lnTo>
                    <a:pt x="1305887" y="1405916"/>
                  </a:lnTo>
                  <a:lnTo>
                    <a:pt x="1315013" y="1405332"/>
                  </a:lnTo>
                  <a:lnTo>
                    <a:pt x="1324140" y="1404747"/>
                  </a:lnTo>
                  <a:lnTo>
                    <a:pt x="1333266" y="1404747"/>
                  </a:lnTo>
                  <a:lnTo>
                    <a:pt x="1342392" y="1407085"/>
                  </a:lnTo>
                  <a:lnTo>
                    <a:pt x="1351519" y="1408254"/>
                  </a:lnTo>
                  <a:lnTo>
                    <a:pt x="1360645" y="1408838"/>
                  </a:lnTo>
                  <a:lnTo>
                    <a:pt x="1369772" y="1407669"/>
                  </a:lnTo>
                  <a:lnTo>
                    <a:pt x="1378899" y="1408838"/>
                  </a:lnTo>
                  <a:lnTo>
                    <a:pt x="1388025" y="1410591"/>
                  </a:lnTo>
                  <a:lnTo>
                    <a:pt x="1397152" y="1414681"/>
                  </a:lnTo>
                  <a:lnTo>
                    <a:pt x="1406279" y="1415266"/>
                  </a:lnTo>
                  <a:lnTo>
                    <a:pt x="1415406" y="1412928"/>
                  </a:lnTo>
                  <a:lnTo>
                    <a:pt x="1424532" y="1406501"/>
                  </a:lnTo>
                  <a:lnTo>
                    <a:pt x="1433659" y="1400657"/>
                  </a:lnTo>
                  <a:lnTo>
                    <a:pt x="1442786" y="1395982"/>
                  </a:lnTo>
                  <a:lnTo>
                    <a:pt x="1451913" y="1395982"/>
                  </a:lnTo>
                  <a:lnTo>
                    <a:pt x="1461040" y="1398320"/>
                  </a:lnTo>
                  <a:lnTo>
                    <a:pt x="1470167" y="1402410"/>
                  </a:lnTo>
                  <a:lnTo>
                    <a:pt x="1479294" y="1402994"/>
                  </a:lnTo>
                  <a:lnTo>
                    <a:pt x="1488421" y="1403579"/>
                  </a:lnTo>
                  <a:lnTo>
                    <a:pt x="1497548" y="1402994"/>
                  </a:lnTo>
                  <a:lnTo>
                    <a:pt x="1506676" y="1403579"/>
                  </a:lnTo>
                  <a:lnTo>
                    <a:pt x="1515803" y="1401241"/>
                  </a:lnTo>
                  <a:lnTo>
                    <a:pt x="1524930" y="1398320"/>
                  </a:lnTo>
                  <a:lnTo>
                    <a:pt x="1534057" y="1396567"/>
                  </a:lnTo>
                  <a:lnTo>
                    <a:pt x="1543185" y="1395398"/>
                  </a:lnTo>
                  <a:lnTo>
                    <a:pt x="1552312" y="1430458"/>
                  </a:lnTo>
                  <a:lnTo>
                    <a:pt x="1561439" y="1492983"/>
                  </a:lnTo>
                  <a:lnTo>
                    <a:pt x="1570567" y="1572452"/>
                  </a:lnTo>
                  <a:lnTo>
                    <a:pt x="1579694" y="1653091"/>
                  </a:lnTo>
                  <a:lnTo>
                    <a:pt x="1588822" y="1738989"/>
                  </a:lnTo>
                  <a:lnTo>
                    <a:pt x="1597949" y="1843001"/>
                  </a:lnTo>
                  <a:lnTo>
                    <a:pt x="1607077" y="1910784"/>
                  </a:lnTo>
                  <a:lnTo>
                    <a:pt x="1616204" y="1918380"/>
                  </a:lnTo>
                  <a:lnTo>
                    <a:pt x="1625332" y="1870465"/>
                  </a:lnTo>
                  <a:lnTo>
                    <a:pt x="1634459" y="1806772"/>
                  </a:lnTo>
                  <a:lnTo>
                    <a:pt x="1643587" y="1751844"/>
                  </a:lnTo>
                  <a:lnTo>
                    <a:pt x="1652715" y="1699838"/>
                  </a:lnTo>
                  <a:lnTo>
                    <a:pt x="1661842" y="1644910"/>
                  </a:lnTo>
                  <a:lnTo>
                    <a:pt x="1670970" y="1573621"/>
                  </a:lnTo>
                  <a:lnTo>
                    <a:pt x="1680098" y="1491814"/>
                  </a:lnTo>
                  <a:lnTo>
                    <a:pt x="1689226" y="1419940"/>
                  </a:lnTo>
                  <a:lnTo>
                    <a:pt x="1698353" y="1379621"/>
                  </a:lnTo>
                  <a:lnTo>
                    <a:pt x="1707481" y="1365597"/>
                  </a:lnTo>
                  <a:lnTo>
                    <a:pt x="1716609" y="1360922"/>
                  </a:lnTo>
                  <a:lnTo>
                    <a:pt x="1725737" y="1360922"/>
                  </a:lnTo>
                  <a:lnTo>
                    <a:pt x="1734865" y="1362675"/>
                  </a:lnTo>
                  <a:lnTo>
                    <a:pt x="1743993" y="1363260"/>
                  </a:lnTo>
                  <a:lnTo>
                    <a:pt x="1753121" y="1361507"/>
                  </a:lnTo>
                  <a:lnTo>
                    <a:pt x="1762249" y="1359753"/>
                  </a:lnTo>
                  <a:lnTo>
                    <a:pt x="1771377" y="1358585"/>
                  </a:lnTo>
                  <a:lnTo>
                    <a:pt x="1780505" y="1361507"/>
                  </a:lnTo>
                  <a:lnTo>
                    <a:pt x="1789633" y="1369687"/>
                  </a:lnTo>
                  <a:lnTo>
                    <a:pt x="1798761" y="1380205"/>
                  </a:lnTo>
                  <a:lnTo>
                    <a:pt x="1807889" y="1389555"/>
                  </a:lnTo>
                  <a:lnTo>
                    <a:pt x="1817017" y="1398320"/>
                  </a:lnTo>
                  <a:lnTo>
                    <a:pt x="1826145" y="1399488"/>
                  </a:lnTo>
                  <a:lnTo>
                    <a:pt x="1835273" y="1393645"/>
                  </a:lnTo>
                  <a:lnTo>
                    <a:pt x="1844401" y="1381958"/>
                  </a:lnTo>
                  <a:lnTo>
                    <a:pt x="1853529" y="1372609"/>
                  </a:lnTo>
                  <a:lnTo>
                    <a:pt x="1862658" y="1366766"/>
                  </a:lnTo>
                  <a:lnTo>
                    <a:pt x="1871786" y="1362675"/>
                  </a:lnTo>
                  <a:lnTo>
                    <a:pt x="1880914" y="1356832"/>
                  </a:lnTo>
                  <a:lnTo>
                    <a:pt x="1890042" y="1354494"/>
                  </a:lnTo>
                  <a:lnTo>
                    <a:pt x="1899170" y="1351573"/>
                  </a:lnTo>
                  <a:lnTo>
                    <a:pt x="1908299" y="1358000"/>
                  </a:lnTo>
                  <a:lnTo>
                    <a:pt x="1917427" y="1379037"/>
                  </a:lnTo>
                  <a:lnTo>
                    <a:pt x="1926555" y="1417019"/>
                  </a:lnTo>
                  <a:lnTo>
                    <a:pt x="1935684" y="1453832"/>
                  </a:lnTo>
                  <a:lnTo>
                    <a:pt x="1944812" y="1476037"/>
                  </a:lnTo>
                  <a:lnTo>
                    <a:pt x="1953940" y="1467272"/>
                  </a:lnTo>
                  <a:lnTo>
                    <a:pt x="1963069" y="1435133"/>
                  </a:lnTo>
                  <a:lnTo>
                    <a:pt x="1972197" y="1385464"/>
                  </a:lnTo>
                  <a:lnTo>
                    <a:pt x="1981326" y="1352157"/>
                  </a:lnTo>
                  <a:lnTo>
                    <a:pt x="1990454" y="1339886"/>
                  </a:lnTo>
                  <a:lnTo>
                    <a:pt x="1999582" y="1342223"/>
                  </a:lnTo>
                  <a:lnTo>
                    <a:pt x="2008711" y="1343392"/>
                  </a:lnTo>
                  <a:lnTo>
                    <a:pt x="2017839" y="1344561"/>
                  </a:lnTo>
                  <a:lnTo>
                    <a:pt x="2026968" y="1346314"/>
                  </a:lnTo>
                  <a:lnTo>
                    <a:pt x="2036096" y="1346314"/>
                  </a:lnTo>
                  <a:lnTo>
                    <a:pt x="2045225" y="1343392"/>
                  </a:lnTo>
                  <a:lnTo>
                    <a:pt x="2054353" y="1350404"/>
                  </a:lnTo>
                  <a:lnTo>
                    <a:pt x="2063482" y="1358585"/>
                  </a:lnTo>
                  <a:lnTo>
                    <a:pt x="2072610" y="1370272"/>
                  </a:lnTo>
                  <a:lnTo>
                    <a:pt x="2081739" y="1372609"/>
                  </a:lnTo>
                  <a:lnTo>
                    <a:pt x="2090867" y="1377868"/>
                  </a:lnTo>
                  <a:lnTo>
                    <a:pt x="2099996" y="1381374"/>
                  </a:lnTo>
                  <a:lnTo>
                    <a:pt x="2109125" y="1394814"/>
                  </a:lnTo>
                  <a:lnTo>
                    <a:pt x="2118253" y="1417019"/>
                  </a:lnTo>
                  <a:lnTo>
                    <a:pt x="2127382" y="1473699"/>
                  </a:lnTo>
                  <a:lnTo>
                    <a:pt x="2136511" y="1531549"/>
                  </a:lnTo>
                  <a:lnTo>
                    <a:pt x="2145639" y="1565440"/>
                  </a:lnTo>
                  <a:lnTo>
                    <a:pt x="2154768" y="1540898"/>
                  </a:lnTo>
                  <a:lnTo>
                    <a:pt x="2163897" y="1478958"/>
                  </a:lnTo>
                  <a:lnTo>
                    <a:pt x="2173025" y="1420525"/>
                  </a:lnTo>
                  <a:lnTo>
                    <a:pt x="2182154" y="1386633"/>
                  </a:lnTo>
                  <a:lnTo>
                    <a:pt x="2191283" y="1377868"/>
                  </a:lnTo>
                  <a:lnTo>
                    <a:pt x="2200411" y="1375531"/>
                  </a:lnTo>
                  <a:lnTo>
                    <a:pt x="2209540" y="1373778"/>
                  </a:lnTo>
                  <a:lnTo>
                    <a:pt x="2218669" y="1255157"/>
                  </a:lnTo>
                  <a:lnTo>
                    <a:pt x="2221390" y="1257494"/>
                  </a:lnTo>
                  <a:lnTo>
                    <a:pt x="2227798" y="1141211"/>
                  </a:lnTo>
                  <a:lnTo>
                    <a:pt x="2229665" y="1255741"/>
                  </a:lnTo>
                  <a:lnTo>
                    <a:pt x="2236926" y="1138874"/>
                  </a:lnTo>
                  <a:lnTo>
                    <a:pt x="2237948" y="1257494"/>
                  </a:lnTo>
                  <a:lnTo>
                    <a:pt x="2246055" y="1145302"/>
                  </a:lnTo>
                  <a:lnTo>
                    <a:pt x="2246236" y="1147055"/>
                  </a:lnTo>
                  <a:lnTo>
                    <a:pt x="2254532" y="1144133"/>
                  </a:lnTo>
                  <a:lnTo>
                    <a:pt x="2255184" y="1138874"/>
                  </a:lnTo>
                  <a:lnTo>
                    <a:pt x="2262833" y="1254573"/>
                  </a:lnTo>
                  <a:lnTo>
                    <a:pt x="2264313" y="1134783"/>
                  </a:lnTo>
                  <a:lnTo>
                    <a:pt x="2271141" y="1261000"/>
                  </a:lnTo>
                  <a:lnTo>
                    <a:pt x="2273441" y="1139458"/>
                  </a:lnTo>
                  <a:lnTo>
                    <a:pt x="2279455" y="1259247"/>
                  </a:lnTo>
                  <a:lnTo>
                    <a:pt x="2282570" y="1133030"/>
                  </a:lnTo>
                  <a:lnTo>
                    <a:pt x="2287775" y="1253404"/>
                  </a:lnTo>
                  <a:lnTo>
                    <a:pt x="2291699" y="1132446"/>
                  </a:lnTo>
                  <a:lnTo>
                    <a:pt x="2296102" y="1245808"/>
                  </a:lnTo>
                  <a:lnTo>
                    <a:pt x="2300828" y="1121344"/>
                  </a:lnTo>
                  <a:lnTo>
                    <a:pt x="2304434" y="1233537"/>
                  </a:lnTo>
                  <a:lnTo>
                    <a:pt x="2309957" y="1116669"/>
                  </a:lnTo>
                  <a:lnTo>
                    <a:pt x="2312772" y="1227109"/>
                  </a:lnTo>
                  <a:lnTo>
                    <a:pt x="2319086" y="1110826"/>
                  </a:lnTo>
                  <a:lnTo>
                    <a:pt x="2321117" y="1229446"/>
                  </a:lnTo>
                  <a:lnTo>
                    <a:pt x="2328215" y="1114916"/>
                  </a:lnTo>
                  <a:lnTo>
                    <a:pt x="2329467" y="1257494"/>
                  </a:lnTo>
                  <a:lnTo>
                    <a:pt x="2337343" y="1133615"/>
                  </a:lnTo>
                  <a:lnTo>
                    <a:pt x="2337822" y="1131862"/>
                  </a:lnTo>
                  <a:lnTo>
                    <a:pt x="2346184" y="1104398"/>
                  </a:lnTo>
                  <a:lnTo>
                    <a:pt x="2346472" y="1101476"/>
                  </a:lnTo>
                  <a:lnTo>
                    <a:pt x="2354551" y="1211916"/>
                  </a:lnTo>
                  <a:lnTo>
                    <a:pt x="2355601" y="1091542"/>
                  </a:lnTo>
                  <a:lnTo>
                    <a:pt x="2362924" y="1198476"/>
                  </a:lnTo>
                  <a:lnTo>
                    <a:pt x="2364730" y="1082777"/>
                  </a:lnTo>
                  <a:lnTo>
                    <a:pt x="2371302" y="1186205"/>
                  </a:lnTo>
                  <a:lnTo>
                    <a:pt x="2373859" y="1074597"/>
                  </a:lnTo>
                  <a:lnTo>
                    <a:pt x="2379686" y="1194970"/>
                  </a:lnTo>
                  <a:lnTo>
                    <a:pt x="2382988" y="1085699"/>
                  </a:lnTo>
                  <a:lnTo>
                    <a:pt x="2388075" y="1234121"/>
                  </a:lnTo>
                  <a:lnTo>
                    <a:pt x="2392117" y="1110241"/>
                  </a:lnTo>
                  <a:lnTo>
                    <a:pt x="2396470" y="1237043"/>
                  </a:lnTo>
                  <a:lnTo>
                    <a:pt x="2401246" y="1083946"/>
                  </a:lnTo>
                  <a:lnTo>
                    <a:pt x="2404870" y="1199061"/>
                  </a:lnTo>
                  <a:lnTo>
                    <a:pt x="2410375" y="1067585"/>
                  </a:lnTo>
                  <a:lnTo>
                    <a:pt x="2411098" y="1065832"/>
                  </a:lnTo>
                  <a:lnTo>
                    <a:pt x="2413275" y="1054145"/>
                  </a:lnTo>
                  <a:lnTo>
                    <a:pt x="2419504" y="1050639"/>
                  </a:lnTo>
                  <a:lnTo>
                    <a:pt x="2419565" y="1048301"/>
                  </a:lnTo>
                  <a:lnTo>
                    <a:pt x="2419600" y="938446"/>
                  </a:lnTo>
                  <a:lnTo>
                    <a:pt x="2421685" y="940783"/>
                  </a:lnTo>
                  <a:lnTo>
                    <a:pt x="2428036" y="943121"/>
                  </a:lnTo>
                  <a:lnTo>
                    <a:pt x="2428106" y="1052392"/>
                  </a:lnTo>
                  <a:lnTo>
                    <a:pt x="2428633" y="1047133"/>
                  </a:lnTo>
                  <a:lnTo>
                    <a:pt x="2430100" y="1045964"/>
                  </a:lnTo>
                  <a:lnTo>
                    <a:pt x="2436512" y="937862"/>
                  </a:lnTo>
                  <a:lnTo>
                    <a:pt x="2436616" y="1047717"/>
                  </a:lnTo>
                  <a:lnTo>
                    <a:pt x="2437762" y="1041874"/>
                  </a:lnTo>
                  <a:lnTo>
                    <a:pt x="2438521" y="1038368"/>
                  </a:lnTo>
                  <a:lnTo>
                    <a:pt x="2444993" y="929097"/>
                  </a:lnTo>
                  <a:lnTo>
                    <a:pt x="2445131" y="1036615"/>
                  </a:lnTo>
                  <a:lnTo>
                    <a:pt x="2446891" y="1030187"/>
                  </a:lnTo>
                  <a:lnTo>
                    <a:pt x="2446946" y="1029018"/>
                  </a:lnTo>
                  <a:lnTo>
                    <a:pt x="2453478" y="922669"/>
                  </a:lnTo>
                  <a:lnTo>
                    <a:pt x="2453650" y="922084"/>
                  </a:lnTo>
                  <a:lnTo>
                    <a:pt x="2455377" y="1026681"/>
                  </a:lnTo>
                  <a:lnTo>
                    <a:pt x="2456020" y="1024344"/>
                  </a:lnTo>
                  <a:lnTo>
                    <a:pt x="2461968" y="1028434"/>
                  </a:lnTo>
                  <a:lnTo>
                    <a:pt x="2462174" y="915072"/>
                  </a:lnTo>
                  <a:lnTo>
                    <a:pt x="2463812" y="1021422"/>
                  </a:lnTo>
                  <a:lnTo>
                    <a:pt x="2465149" y="1016163"/>
                  </a:lnTo>
                  <a:lnTo>
                    <a:pt x="2470462" y="1017332"/>
                  </a:lnTo>
                  <a:lnTo>
                    <a:pt x="2470702" y="901048"/>
                  </a:lnTo>
                  <a:lnTo>
                    <a:pt x="2472253" y="1009151"/>
                  </a:lnTo>
                  <a:lnTo>
                    <a:pt x="2474278" y="1007982"/>
                  </a:lnTo>
                  <a:lnTo>
                    <a:pt x="2478961" y="1011488"/>
                  </a:lnTo>
                  <a:lnTo>
                    <a:pt x="2479234" y="896958"/>
                  </a:lnTo>
                  <a:lnTo>
                    <a:pt x="2480698" y="1003892"/>
                  </a:lnTo>
                  <a:lnTo>
                    <a:pt x="2483407" y="1003307"/>
                  </a:lnTo>
                  <a:lnTo>
                    <a:pt x="2487464" y="1007398"/>
                  </a:lnTo>
                  <a:lnTo>
                    <a:pt x="2487771" y="896374"/>
                  </a:lnTo>
                  <a:lnTo>
                    <a:pt x="2489148" y="1000386"/>
                  </a:lnTo>
                  <a:lnTo>
                    <a:pt x="2492536" y="1000970"/>
                  </a:lnTo>
                  <a:lnTo>
                    <a:pt x="2495972" y="1004476"/>
                  </a:lnTo>
                  <a:lnTo>
                    <a:pt x="2496311" y="897542"/>
                  </a:lnTo>
                  <a:lnTo>
                    <a:pt x="2497602" y="996295"/>
                  </a:lnTo>
                  <a:lnTo>
                    <a:pt x="2501665" y="997464"/>
                  </a:lnTo>
                  <a:lnTo>
                    <a:pt x="2504484" y="1001554"/>
                  </a:lnTo>
                  <a:lnTo>
                    <a:pt x="2504856" y="898127"/>
                  </a:lnTo>
                  <a:lnTo>
                    <a:pt x="2506062" y="992789"/>
                  </a:lnTo>
                  <a:lnTo>
                    <a:pt x="2510794" y="992789"/>
                  </a:lnTo>
                  <a:lnTo>
                    <a:pt x="2513000" y="998048"/>
                  </a:lnTo>
                  <a:lnTo>
                    <a:pt x="2513405" y="897542"/>
                  </a:lnTo>
                  <a:lnTo>
                    <a:pt x="2514526" y="989868"/>
                  </a:lnTo>
                  <a:lnTo>
                    <a:pt x="2519923" y="989868"/>
                  </a:lnTo>
                  <a:lnTo>
                    <a:pt x="2521520" y="995127"/>
                  </a:lnTo>
                  <a:lnTo>
                    <a:pt x="2521959" y="895205"/>
                  </a:lnTo>
                  <a:lnTo>
                    <a:pt x="2522994" y="985777"/>
                  </a:lnTo>
                  <a:lnTo>
                    <a:pt x="2529052" y="982271"/>
                  </a:lnTo>
                  <a:lnTo>
                    <a:pt x="2530045" y="985777"/>
                  </a:lnTo>
                  <a:lnTo>
                    <a:pt x="2530516" y="885271"/>
                  </a:lnTo>
                  <a:lnTo>
                    <a:pt x="2531468" y="979350"/>
                  </a:lnTo>
                  <a:lnTo>
                    <a:pt x="2538181" y="977012"/>
                  </a:lnTo>
                  <a:lnTo>
                    <a:pt x="2538574" y="979934"/>
                  </a:lnTo>
                  <a:lnTo>
                    <a:pt x="2539077" y="881181"/>
                  </a:lnTo>
                  <a:lnTo>
                    <a:pt x="2539945" y="878844"/>
                  </a:lnTo>
                  <a:lnTo>
                    <a:pt x="2547107" y="972338"/>
                  </a:lnTo>
                  <a:lnTo>
                    <a:pt x="2547310" y="971169"/>
                  </a:lnTo>
                  <a:lnTo>
                    <a:pt x="2547642" y="968247"/>
                  </a:lnTo>
                  <a:lnTo>
                    <a:pt x="2548427" y="869494"/>
                  </a:lnTo>
                  <a:lnTo>
                    <a:pt x="2555644" y="867157"/>
                  </a:lnTo>
                  <a:lnTo>
                    <a:pt x="2556212" y="964157"/>
                  </a:lnTo>
                  <a:lnTo>
                    <a:pt x="2556439" y="961235"/>
                  </a:lnTo>
                  <a:lnTo>
                    <a:pt x="2556914" y="961819"/>
                  </a:lnTo>
                  <a:lnTo>
                    <a:pt x="2564185" y="864819"/>
                  </a:lnTo>
                  <a:lnTo>
                    <a:pt x="2564785" y="863651"/>
                  </a:lnTo>
                  <a:lnTo>
                    <a:pt x="2565404" y="962404"/>
                  </a:lnTo>
                  <a:lnTo>
                    <a:pt x="2565568" y="964157"/>
                  </a:lnTo>
                  <a:lnTo>
                    <a:pt x="2572730" y="970000"/>
                  </a:lnTo>
                  <a:lnTo>
                    <a:pt x="2573362" y="864819"/>
                  </a:lnTo>
                  <a:lnTo>
                    <a:pt x="2573900" y="960651"/>
                  </a:lnTo>
                  <a:lnTo>
                    <a:pt x="2574697" y="960651"/>
                  </a:lnTo>
                  <a:lnTo>
                    <a:pt x="2581279" y="967663"/>
                  </a:lnTo>
                  <a:lnTo>
                    <a:pt x="2581942" y="863066"/>
                  </a:lnTo>
                  <a:lnTo>
                    <a:pt x="2582399" y="960651"/>
                  </a:lnTo>
                  <a:lnTo>
                    <a:pt x="2583826" y="957729"/>
                  </a:lnTo>
                  <a:lnTo>
                    <a:pt x="2589832" y="962404"/>
                  </a:lnTo>
                  <a:lnTo>
                    <a:pt x="2590527" y="856639"/>
                  </a:lnTo>
                  <a:lnTo>
                    <a:pt x="2590903" y="960066"/>
                  </a:lnTo>
                  <a:lnTo>
                    <a:pt x="2592955" y="957145"/>
                  </a:lnTo>
                  <a:lnTo>
                    <a:pt x="2598388" y="958313"/>
                  </a:lnTo>
                  <a:lnTo>
                    <a:pt x="2599115" y="850211"/>
                  </a:lnTo>
                  <a:lnTo>
                    <a:pt x="2599411" y="955976"/>
                  </a:lnTo>
                  <a:lnTo>
                    <a:pt x="2602084" y="951886"/>
                  </a:lnTo>
                  <a:lnTo>
                    <a:pt x="2606949" y="948380"/>
                  </a:lnTo>
                  <a:lnTo>
                    <a:pt x="2607707" y="838524"/>
                  </a:lnTo>
                  <a:lnTo>
                    <a:pt x="2607923" y="948380"/>
                  </a:lnTo>
                  <a:lnTo>
                    <a:pt x="2611214" y="947795"/>
                  </a:lnTo>
                  <a:lnTo>
                    <a:pt x="2615513" y="946042"/>
                  </a:lnTo>
                  <a:lnTo>
                    <a:pt x="2616302" y="837356"/>
                  </a:lnTo>
                  <a:lnTo>
                    <a:pt x="2616439" y="945458"/>
                  </a:lnTo>
                  <a:lnTo>
                    <a:pt x="2620343" y="944289"/>
                  </a:lnTo>
                  <a:lnTo>
                    <a:pt x="2624082" y="940783"/>
                  </a:lnTo>
                  <a:lnTo>
                    <a:pt x="2624902" y="831512"/>
                  </a:lnTo>
                  <a:lnTo>
                    <a:pt x="2624959" y="939615"/>
                  </a:lnTo>
                  <a:lnTo>
                    <a:pt x="2629472" y="939030"/>
                  </a:lnTo>
                  <a:lnTo>
                    <a:pt x="2632653" y="936109"/>
                  </a:lnTo>
                  <a:lnTo>
                    <a:pt x="2633483" y="825669"/>
                  </a:lnTo>
                  <a:lnTo>
                    <a:pt x="2633505" y="933771"/>
                  </a:lnTo>
                  <a:lnTo>
                    <a:pt x="2638601" y="935524"/>
                  </a:lnTo>
                  <a:lnTo>
                    <a:pt x="2641229" y="934940"/>
                  </a:lnTo>
                  <a:lnTo>
                    <a:pt x="2642011" y="825084"/>
                  </a:lnTo>
                  <a:lnTo>
                    <a:pt x="2642111" y="930850"/>
                  </a:lnTo>
                  <a:lnTo>
                    <a:pt x="2647730" y="932603"/>
                  </a:lnTo>
                  <a:lnTo>
                    <a:pt x="2649808" y="930850"/>
                  </a:lnTo>
                  <a:lnTo>
                    <a:pt x="2650544" y="825084"/>
                  </a:lnTo>
                  <a:lnTo>
                    <a:pt x="2650721" y="930850"/>
                  </a:lnTo>
                  <a:lnTo>
                    <a:pt x="2656859" y="930850"/>
                  </a:lnTo>
                  <a:lnTo>
                    <a:pt x="2658391" y="926759"/>
                  </a:lnTo>
                  <a:lnTo>
                    <a:pt x="2659080" y="817488"/>
                  </a:lnTo>
                  <a:lnTo>
                    <a:pt x="2659334" y="923253"/>
                  </a:lnTo>
                  <a:lnTo>
                    <a:pt x="2665988" y="923253"/>
                  </a:lnTo>
                  <a:lnTo>
                    <a:pt x="2666978" y="922669"/>
                  </a:lnTo>
                  <a:lnTo>
                    <a:pt x="2667620" y="815735"/>
                  </a:lnTo>
                  <a:lnTo>
                    <a:pt x="2667951" y="917994"/>
                  </a:lnTo>
                  <a:lnTo>
                    <a:pt x="2675118" y="917410"/>
                  </a:lnTo>
                  <a:lnTo>
                    <a:pt x="2675568" y="915657"/>
                  </a:lnTo>
                  <a:lnTo>
                    <a:pt x="2676164" y="811060"/>
                  </a:lnTo>
                  <a:lnTo>
                    <a:pt x="2676571" y="812229"/>
                  </a:lnTo>
                  <a:lnTo>
                    <a:pt x="2684161" y="910398"/>
                  </a:lnTo>
                  <a:lnTo>
                    <a:pt x="2684247" y="907476"/>
                  </a:lnTo>
                  <a:lnTo>
                    <a:pt x="2684711" y="906307"/>
                  </a:lnTo>
                  <a:lnTo>
                    <a:pt x="2685195" y="811645"/>
                  </a:lnTo>
                  <a:lnTo>
                    <a:pt x="2692758" y="811060"/>
                  </a:lnTo>
                  <a:lnTo>
                    <a:pt x="2693263" y="904554"/>
                  </a:lnTo>
                  <a:lnTo>
                    <a:pt x="2693376" y="903970"/>
                  </a:lnTo>
                  <a:lnTo>
                    <a:pt x="2693822" y="909813"/>
                  </a:lnTo>
                  <a:lnTo>
                    <a:pt x="2701359" y="810476"/>
                  </a:lnTo>
                  <a:lnTo>
                    <a:pt x="2701818" y="809307"/>
                  </a:lnTo>
                  <a:lnTo>
                    <a:pt x="2702452" y="899295"/>
                  </a:lnTo>
                  <a:lnTo>
                    <a:pt x="2702505" y="903386"/>
                  </a:lnTo>
                  <a:lnTo>
                    <a:pt x="2709962" y="896374"/>
                  </a:lnTo>
                  <a:lnTo>
                    <a:pt x="2710377" y="804633"/>
                  </a:lnTo>
                  <a:lnTo>
                    <a:pt x="2711086" y="896958"/>
                  </a:lnTo>
                  <a:lnTo>
                    <a:pt x="2711634" y="898711"/>
                  </a:lnTo>
                  <a:lnTo>
                    <a:pt x="2718570" y="894036"/>
                  </a:lnTo>
                  <a:lnTo>
                    <a:pt x="2718939" y="798205"/>
                  </a:lnTo>
                  <a:lnTo>
                    <a:pt x="2719723" y="894621"/>
                  </a:lnTo>
                  <a:lnTo>
                    <a:pt x="2720763" y="892868"/>
                  </a:lnTo>
                  <a:lnTo>
                    <a:pt x="2727180" y="891699"/>
                  </a:lnTo>
                  <a:lnTo>
                    <a:pt x="2727505" y="791777"/>
                  </a:lnTo>
                  <a:lnTo>
                    <a:pt x="2728363" y="890530"/>
                  </a:lnTo>
                  <a:lnTo>
                    <a:pt x="2729893" y="887024"/>
                  </a:lnTo>
                  <a:lnTo>
                    <a:pt x="2735794" y="885856"/>
                  </a:lnTo>
                  <a:lnTo>
                    <a:pt x="2736075" y="783596"/>
                  </a:lnTo>
                  <a:lnTo>
                    <a:pt x="2737006" y="882350"/>
                  </a:lnTo>
                  <a:lnTo>
                    <a:pt x="2739022" y="877675"/>
                  </a:lnTo>
                  <a:lnTo>
                    <a:pt x="2744411" y="877090"/>
                  </a:lnTo>
                  <a:lnTo>
                    <a:pt x="2744648" y="773663"/>
                  </a:lnTo>
                  <a:lnTo>
                    <a:pt x="2745652" y="875922"/>
                  </a:lnTo>
                  <a:lnTo>
                    <a:pt x="2748151" y="871831"/>
                  </a:lnTo>
                  <a:lnTo>
                    <a:pt x="2753032" y="868325"/>
                  </a:lnTo>
                  <a:lnTo>
                    <a:pt x="2753225" y="764313"/>
                  </a:lnTo>
                  <a:lnTo>
                    <a:pt x="2754302" y="867157"/>
                  </a:lnTo>
                  <a:lnTo>
                    <a:pt x="2757280" y="868910"/>
                  </a:lnTo>
                  <a:lnTo>
                    <a:pt x="2761655" y="863066"/>
                  </a:lnTo>
                  <a:lnTo>
                    <a:pt x="2761805" y="759054"/>
                  </a:lnTo>
                  <a:lnTo>
                    <a:pt x="2762955" y="863651"/>
                  </a:lnTo>
                  <a:lnTo>
                    <a:pt x="2766409" y="870078"/>
                  </a:lnTo>
                  <a:lnTo>
                    <a:pt x="2770282" y="864235"/>
                  </a:lnTo>
                  <a:lnTo>
                    <a:pt x="2770389" y="759639"/>
                  </a:lnTo>
                  <a:lnTo>
                    <a:pt x="2771611" y="860729"/>
                  </a:lnTo>
                  <a:lnTo>
                    <a:pt x="2775539" y="865988"/>
                  </a:lnTo>
                  <a:lnTo>
                    <a:pt x="2778912" y="860729"/>
                  </a:lnTo>
                  <a:lnTo>
                    <a:pt x="2778976" y="756133"/>
                  </a:lnTo>
                  <a:lnTo>
                    <a:pt x="2780269" y="855470"/>
                  </a:lnTo>
                  <a:lnTo>
                    <a:pt x="2784668" y="858392"/>
                  </a:lnTo>
                  <a:lnTo>
                    <a:pt x="2787546" y="854886"/>
                  </a:lnTo>
                  <a:lnTo>
                    <a:pt x="2787567" y="753211"/>
                  </a:lnTo>
                  <a:lnTo>
                    <a:pt x="2788931" y="850211"/>
                  </a:lnTo>
                  <a:lnTo>
                    <a:pt x="2793797" y="847874"/>
                  </a:lnTo>
                  <a:lnTo>
                    <a:pt x="2796161" y="849042"/>
                  </a:lnTo>
                  <a:lnTo>
                    <a:pt x="2796182" y="750874"/>
                  </a:lnTo>
                  <a:lnTo>
                    <a:pt x="2797596" y="851964"/>
                  </a:lnTo>
                  <a:lnTo>
                    <a:pt x="2802926" y="846121"/>
                  </a:lnTo>
                  <a:lnTo>
                    <a:pt x="2804758" y="847289"/>
                  </a:lnTo>
                  <a:lnTo>
                    <a:pt x="2804821" y="750874"/>
                  </a:lnTo>
                  <a:lnTo>
                    <a:pt x="2806264" y="847289"/>
                  </a:lnTo>
                  <a:lnTo>
                    <a:pt x="2812056" y="842615"/>
                  </a:lnTo>
                  <a:lnTo>
                    <a:pt x="2813359" y="840277"/>
                  </a:lnTo>
                  <a:lnTo>
                    <a:pt x="2813464" y="746199"/>
                  </a:lnTo>
                  <a:lnTo>
                    <a:pt x="2814935" y="836187"/>
                  </a:lnTo>
                  <a:lnTo>
                    <a:pt x="2821185" y="831512"/>
                  </a:lnTo>
                  <a:lnTo>
                    <a:pt x="2821963" y="829759"/>
                  </a:lnTo>
                  <a:lnTo>
                    <a:pt x="2822109" y="739187"/>
                  </a:lnTo>
                  <a:lnTo>
                    <a:pt x="2823608" y="823331"/>
                  </a:lnTo>
                  <a:lnTo>
                    <a:pt x="2830314" y="819825"/>
                  </a:lnTo>
                  <a:lnTo>
                    <a:pt x="2830570" y="819825"/>
                  </a:lnTo>
                  <a:lnTo>
                    <a:pt x="2830758" y="738018"/>
                  </a:lnTo>
                  <a:lnTo>
                    <a:pt x="2832285" y="735681"/>
                  </a:lnTo>
                  <a:lnTo>
                    <a:pt x="2839180" y="736849"/>
                  </a:lnTo>
                  <a:lnTo>
                    <a:pt x="2839409" y="819825"/>
                  </a:lnTo>
                  <a:lnTo>
                    <a:pt x="2839443" y="826253"/>
                  </a:lnTo>
                  <a:lnTo>
                    <a:pt x="2840964" y="819825"/>
                  </a:lnTo>
                  <a:lnTo>
                    <a:pt x="2847794" y="736265"/>
                  </a:lnTo>
                  <a:lnTo>
                    <a:pt x="2848063" y="814566"/>
                  </a:lnTo>
                  <a:lnTo>
                    <a:pt x="2848573" y="817488"/>
                  </a:lnTo>
                  <a:lnTo>
                    <a:pt x="2849647" y="813398"/>
                  </a:lnTo>
                  <a:lnTo>
                    <a:pt x="2856411" y="730422"/>
                  </a:lnTo>
                  <a:lnTo>
                    <a:pt x="2856721" y="812229"/>
                  </a:lnTo>
                  <a:lnTo>
                    <a:pt x="2857702" y="811645"/>
                  </a:lnTo>
                  <a:lnTo>
                    <a:pt x="2858332" y="805801"/>
                  </a:lnTo>
                  <a:lnTo>
                    <a:pt x="2865031" y="719904"/>
                  </a:lnTo>
                  <a:lnTo>
                    <a:pt x="2865381" y="802880"/>
                  </a:lnTo>
                  <a:lnTo>
                    <a:pt x="2866831" y="804633"/>
                  </a:lnTo>
                  <a:lnTo>
                    <a:pt x="2867019" y="799374"/>
                  </a:lnTo>
                  <a:lnTo>
                    <a:pt x="2873654" y="712892"/>
                  </a:lnTo>
                  <a:lnTo>
                    <a:pt x="2874044" y="709970"/>
                  </a:lnTo>
                  <a:lnTo>
                    <a:pt x="2875710" y="798789"/>
                  </a:lnTo>
                  <a:lnTo>
                    <a:pt x="2875961" y="792946"/>
                  </a:lnTo>
                  <a:lnTo>
                    <a:pt x="2882280" y="794115"/>
                  </a:lnTo>
                  <a:lnTo>
                    <a:pt x="2882710" y="705880"/>
                  </a:lnTo>
                  <a:lnTo>
                    <a:pt x="2884403" y="797621"/>
                  </a:lnTo>
                  <a:lnTo>
                    <a:pt x="2885090" y="783012"/>
                  </a:lnTo>
                  <a:lnTo>
                    <a:pt x="2890909" y="780675"/>
                  </a:lnTo>
                  <a:lnTo>
                    <a:pt x="2891379" y="688349"/>
                  </a:lnTo>
                  <a:lnTo>
                    <a:pt x="2893099" y="784765"/>
                  </a:lnTo>
                  <a:lnTo>
                    <a:pt x="2894219" y="772494"/>
                  </a:lnTo>
                  <a:lnTo>
                    <a:pt x="2899541" y="774831"/>
                  </a:lnTo>
                  <a:lnTo>
                    <a:pt x="2900050" y="687181"/>
                  </a:lnTo>
                  <a:lnTo>
                    <a:pt x="2901798" y="781843"/>
                  </a:lnTo>
                  <a:lnTo>
                    <a:pt x="2903348" y="771325"/>
                  </a:lnTo>
                  <a:lnTo>
                    <a:pt x="2908176" y="774247"/>
                  </a:lnTo>
                  <a:lnTo>
                    <a:pt x="2908724" y="690687"/>
                  </a:lnTo>
                  <a:lnTo>
                    <a:pt x="2910499" y="781259"/>
                  </a:lnTo>
                  <a:lnTo>
                    <a:pt x="2912478" y="770741"/>
                  </a:lnTo>
                  <a:lnTo>
                    <a:pt x="2916814" y="770157"/>
                  </a:lnTo>
                  <a:lnTo>
                    <a:pt x="2917401" y="687181"/>
                  </a:lnTo>
                  <a:lnTo>
                    <a:pt x="2919203" y="775416"/>
                  </a:lnTo>
                  <a:lnTo>
                    <a:pt x="2921607" y="770741"/>
                  </a:lnTo>
                  <a:lnTo>
                    <a:pt x="2925455" y="771325"/>
                  </a:lnTo>
                  <a:lnTo>
                    <a:pt x="2926081" y="688934"/>
                  </a:lnTo>
                  <a:lnTo>
                    <a:pt x="2927910" y="772494"/>
                  </a:lnTo>
                  <a:lnTo>
                    <a:pt x="2930736" y="767235"/>
                  </a:lnTo>
                  <a:lnTo>
                    <a:pt x="2934099" y="765482"/>
                  </a:lnTo>
                  <a:lnTo>
                    <a:pt x="2934763" y="682506"/>
                  </a:lnTo>
                  <a:lnTo>
                    <a:pt x="2936619" y="764313"/>
                  </a:lnTo>
                  <a:lnTo>
                    <a:pt x="2939866" y="760223"/>
                  </a:lnTo>
                  <a:lnTo>
                    <a:pt x="2942746" y="760223"/>
                  </a:lnTo>
                  <a:lnTo>
                    <a:pt x="2943448" y="677831"/>
                  </a:lnTo>
                  <a:lnTo>
                    <a:pt x="2945331" y="760223"/>
                  </a:lnTo>
                  <a:lnTo>
                    <a:pt x="2948995" y="753211"/>
                  </a:lnTo>
                  <a:lnTo>
                    <a:pt x="2951395" y="750874"/>
                  </a:lnTo>
                  <a:lnTo>
                    <a:pt x="2952136" y="667313"/>
                  </a:lnTo>
                  <a:lnTo>
                    <a:pt x="2954045" y="750289"/>
                  </a:lnTo>
                  <a:lnTo>
                    <a:pt x="2958124" y="748536"/>
                  </a:lnTo>
                  <a:lnTo>
                    <a:pt x="2960048" y="748536"/>
                  </a:lnTo>
                  <a:lnTo>
                    <a:pt x="2960826" y="667313"/>
                  </a:lnTo>
                  <a:lnTo>
                    <a:pt x="2962762" y="749705"/>
                  </a:lnTo>
                  <a:lnTo>
                    <a:pt x="2967254" y="747952"/>
                  </a:lnTo>
                  <a:lnTo>
                    <a:pt x="2968703" y="747952"/>
                  </a:lnTo>
                  <a:lnTo>
                    <a:pt x="2969519" y="666145"/>
                  </a:lnTo>
                  <a:lnTo>
                    <a:pt x="2971481" y="749121"/>
                  </a:lnTo>
                  <a:lnTo>
                    <a:pt x="2976383" y="747368"/>
                  </a:lnTo>
                  <a:lnTo>
                    <a:pt x="2977361" y="743277"/>
                  </a:lnTo>
                  <a:lnTo>
                    <a:pt x="2978215" y="657379"/>
                  </a:lnTo>
                  <a:lnTo>
                    <a:pt x="2980203" y="739771"/>
                  </a:lnTo>
                  <a:lnTo>
                    <a:pt x="2985512" y="738602"/>
                  </a:lnTo>
                  <a:lnTo>
                    <a:pt x="2986022" y="738018"/>
                  </a:lnTo>
                  <a:lnTo>
                    <a:pt x="2986913" y="651536"/>
                  </a:lnTo>
                  <a:lnTo>
                    <a:pt x="2988928" y="734512"/>
                  </a:lnTo>
                  <a:lnTo>
                    <a:pt x="2994642" y="733928"/>
                  </a:lnTo>
                  <a:lnTo>
                    <a:pt x="2994686" y="733343"/>
                  </a:lnTo>
                  <a:lnTo>
                    <a:pt x="2995613" y="649783"/>
                  </a:lnTo>
                  <a:lnTo>
                    <a:pt x="2997654" y="648030"/>
                  </a:lnTo>
                  <a:lnTo>
                    <a:pt x="3003352" y="727500"/>
                  </a:lnTo>
                  <a:lnTo>
                    <a:pt x="3003771" y="729837"/>
                  </a:lnTo>
                  <a:lnTo>
                    <a:pt x="3004316" y="732175"/>
                  </a:lnTo>
                  <a:lnTo>
                    <a:pt x="3006383" y="651536"/>
                  </a:lnTo>
                  <a:lnTo>
                    <a:pt x="3012021" y="727500"/>
                  </a:lnTo>
                  <a:lnTo>
                    <a:pt x="3012900" y="731006"/>
                  </a:lnTo>
                  <a:lnTo>
                    <a:pt x="3013022" y="735096"/>
                  </a:lnTo>
                  <a:lnTo>
                    <a:pt x="3015115" y="657379"/>
                  </a:lnTo>
                  <a:lnTo>
                    <a:pt x="3020693" y="657379"/>
                  </a:lnTo>
                  <a:lnTo>
                    <a:pt x="3021730" y="731006"/>
                  </a:lnTo>
                  <a:lnTo>
                    <a:pt x="3022030" y="733928"/>
                  </a:lnTo>
                  <a:lnTo>
                    <a:pt x="3023849" y="728669"/>
                  </a:lnTo>
                  <a:lnTo>
                    <a:pt x="3029367" y="656795"/>
                  </a:lnTo>
                  <a:lnTo>
                    <a:pt x="3030440" y="728669"/>
                  </a:lnTo>
                  <a:lnTo>
                    <a:pt x="3031159" y="732175"/>
                  </a:lnTo>
                  <a:lnTo>
                    <a:pt x="3032585" y="726916"/>
                  </a:lnTo>
                  <a:lnTo>
                    <a:pt x="3038044" y="657379"/>
                  </a:lnTo>
                  <a:lnTo>
                    <a:pt x="3039153" y="732759"/>
                  </a:lnTo>
                  <a:lnTo>
                    <a:pt x="3040288" y="737434"/>
                  </a:lnTo>
                  <a:lnTo>
                    <a:pt x="3041323" y="733928"/>
                  </a:lnTo>
                  <a:lnTo>
                    <a:pt x="3046723" y="660301"/>
                  </a:lnTo>
                  <a:lnTo>
                    <a:pt x="3047868" y="732759"/>
                  </a:lnTo>
                  <a:lnTo>
                    <a:pt x="3049418" y="733928"/>
                  </a:lnTo>
                  <a:lnTo>
                    <a:pt x="3050064" y="733343"/>
                  </a:lnTo>
                  <a:lnTo>
                    <a:pt x="3055405" y="661470"/>
                  </a:lnTo>
                  <a:lnTo>
                    <a:pt x="3056586" y="734512"/>
                  </a:lnTo>
                  <a:lnTo>
                    <a:pt x="3058547" y="733928"/>
                  </a:lnTo>
                  <a:lnTo>
                    <a:pt x="3058807" y="731006"/>
                  </a:lnTo>
                  <a:lnTo>
                    <a:pt x="3064090" y="657964"/>
                  </a:lnTo>
                  <a:lnTo>
                    <a:pt x="3065306" y="656795"/>
                  </a:lnTo>
                  <a:lnTo>
                    <a:pt x="3067553" y="731590"/>
                  </a:lnTo>
                  <a:lnTo>
                    <a:pt x="3067677" y="728084"/>
                  </a:lnTo>
                  <a:lnTo>
                    <a:pt x="3072777" y="727500"/>
                  </a:lnTo>
                  <a:lnTo>
                    <a:pt x="3074028" y="651536"/>
                  </a:lnTo>
                  <a:lnTo>
                    <a:pt x="3076301" y="724578"/>
                  </a:lnTo>
                  <a:lnTo>
                    <a:pt x="3076806" y="718735"/>
                  </a:lnTo>
                  <a:lnTo>
                    <a:pt x="3081467" y="717566"/>
                  </a:lnTo>
                  <a:lnTo>
                    <a:pt x="3082753" y="642187"/>
                  </a:lnTo>
                  <a:lnTo>
                    <a:pt x="3085050" y="716982"/>
                  </a:lnTo>
                  <a:lnTo>
                    <a:pt x="3085935" y="710554"/>
                  </a:lnTo>
                  <a:lnTo>
                    <a:pt x="3090159" y="709386"/>
                  </a:lnTo>
                  <a:lnTo>
                    <a:pt x="3091480" y="634590"/>
                  </a:lnTo>
                  <a:lnTo>
                    <a:pt x="3093803" y="711723"/>
                  </a:lnTo>
                  <a:lnTo>
                    <a:pt x="3095065" y="704711"/>
                  </a:lnTo>
                  <a:lnTo>
                    <a:pt x="3098854" y="702958"/>
                  </a:lnTo>
                  <a:lnTo>
                    <a:pt x="3100209" y="625825"/>
                  </a:lnTo>
                  <a:lnTo>
                    <a:pt x="3102557" y="705880"/>
                  </a:lnTo>
                  <a:lnTo>
                    <a:pt x="3104194" y="700620"/>
                  </a:lnTo>
                  <a:lnTo>
                    <a:pt x="3107551" y="700036"/>
                  </a:lnTo>
                  <a:lnTo>
                    <a:pt x="3108940" y="621735"/>
                  </a:lnTo>
                  <a:lnTo>
                    <a:pt x="3111313" y="699452"/>
                  </a:lnTo>
                  <a:lnTo>
                    <a:pt x="3113324" y="695361"/>
                  </a:lnTo>
                  <a:lnTo>
                    <a:pt x="3116251" y="696530"/>
                  </a:lnTo>
                  <a:lnTo>
                    <a:pt x="3117674" y="621151"/>
                  </a:lnTo>
                  <a:lnTo>
                    <a:pt x="3120072" y="696530"/>
                  </a:lnTo>
                  <a:lnTo>
                    <a:pt x="3122453" y="692440"/>
                  </a:lnTo>
                  <a:lnTo>
                    <a:pt x="3124953" y="693024"/>
                  </a:lnTo>
                  <a:lnTo>
                    <a:pt x="3126410" y="619982"/>
                  </a:lnTo>
                  <a:lnTo>
                    <a:pt x="3128833" y="692440"/>
                  </a:lnTo>
                  <a:lnTo>
                    <a:pt x="3131582" y="688349"/>
                  </a:lnTo>
                  <a:lnTo>
                    <a:pt x="3133657" y="687765"/>
                  </a:lnTo>
                  <a:lnTo>
                    <a:pt x="3135148" y="615307"/>
                  </a:lnTo>
                  <a:lnTo>
                    <a:pt x="3137596" y="687181"/>
                  </a:lnTo>
                  <a:lnTo>
                    <a:pt x="3140712" y="684259"/>
                  </a:lnTo>
                  <a:lnTo>
                    <a:pt x="3142364" y="684843"/>
                  </a:lnTo>
                  <a:lnTo>
                    <a:pt x="3143888" y="615307"/>
                  </a:lnTo>
                  <a:lnTo>
                    <a:pt x="3146361" y="684843"/>
                  </a:lnTo>
                  <a:lnTo>
                    <a:pt x="3149841" y="682506"/>
                  </a:lnTo>
                  <a:lnTo>
                    <a:pt x="3151073" y="681922"/>
                  </a:lnTo>
                  <a:lnTo>
                    <a:pt x="3152631" y="612970"/>
                  </a:lnTo>
                  <a:lnTo>
                    <a:pt x="3155128" y="680753"/>
                  </a:lnTo>
                  <a:lnTo>
                    <a:pt x="3158971" y="675494"/>
                  </a:lnTo>
                  <a:lnTo>
                    <a:pt x="3159784" y="676078"/>
                  </a:lnTo>
                  <a:lnTo>
                    <a:pt x="3161376" y="608879"/>
                  </a:lnTo>
                  <a:lnTo>
                    <a:pt x="3163897" y="676663"/>
                  </a:lnTo>
                  <a:lnTo>
                    <a:pt x="3168100" y="672572"/>
                  </a:lnTo>
                  <a:lnTo>
                    <a:pt x="3168498" y="671988"/>
                  </a:lnTo>
                  <a:lnTo>
                    <a:pt x="3170122" y="604789"/>
                  </a:lnTo>
                  <a:lnTo>
                    <a:pt x="3172668" y="603620"/>
                  </a:lnTo>
                  <a:lnTo>
                    <a:pt x="3177214" y="666729"/>
                  </a:lnTo>
                  <a:lnTo>
                    <a:pt x="3177229" y="665560"/>
                  </a:lnTo>
                  <a:lnTo>
                    <a:pt x="3178871" y="664392"/>
                  </a:lnTo>
                  <a:lnTo>
                    <a:pt x="3181441" y="596024"/>
                  </a:lnTo>
                  <a:lnTo>
                    <a:pt x="3185933" y="662639"/>
                  </a:lnTo>
                  <a:lnTo>
                    <a:pt x="3186359" y="664392"/>
                  </a:lnTo>
                  <a:lnTo>
                    <a:pt x="3187622" y="664976"/>
                  </a:lnTo>
                  <a:lnTo>
                    <a:pt x="3190216" y="592518"/>
                  </a:lnTo>
                  <a:lnTo>
                    <a:pt x="3194653" y="658548"/>
                  </a:lnTo>
                  <a:lnTo>
                    <a:pt x="3195488" y="662639"/>
                  </a:lnTo>
                  <a:lnTo>
                    <a:pt x="3196375" y="667898"/>
                  </a:lnTo>
                  <a:lnTo>
                    <a:pt x="3198994" y="593687"/>
                  </a:lnTo>
                  <a:lnTo>
                    <a:pt x="3203376" y="653873"/>
                  </a:lnTo>
                  <a:lnTo>
                    <a:pt x="3204618" y="653873"/>
                  </a:lnTo>
                  <a:lnTo>
                    <a:pt x="3205130" y="660886"/>
                  </a:lnTo>
                  <a:lnTo>
                    <a:pt x="3207773" y="589596"/>
                  </a:lnTo>
                  <a:lnTo>
                    <a:pt x="3212101" y="656795"/>
                  </a:lnTo>
                  <a:lnTo>
                    <a:pt x="3213747" y="655042"/>
                  </a:lnTo>
                  <a:lnTo>
                    <a:pt x="3213888" y="657379"/>
                  </a:lnTo>
                  <a:lnTo>
                    <a:pt x="3216554" y="578494"/>
                  </a:lnTo>
                  <a:lnTo>
                    <a:pt x="3220828" y="574404"/>
                  </a:lnTo>
                  <a:lnTo>
                    <a:pt x="3222647" y="645693"/>
                  </a:lnTo>
                  <a:lnTo>
                    <a:pt x="3222877" y="646277"/>
                  </a:lnTo>
                  <a:lnTo>
                    <a:pt x="3225337" y="637512"/>
                  </a:lnTo>
                  <a:lnTo>
                    <a:pt x="3229558" y="560379"/>
                  </a:lnTo>
                  <a:lnTo>
                    <a:pt x="3231408" y="636928"/>
                  </a:lnTo>
                  <a:lnTo>
                    <a:pt x="3232006" y="636928"/>
                  </a:lnTo>
                  <a:lnTo>
                    <a:pt x="3234122" y="626994"/>
                  </a:lnTo>
                  <a:lnTo>
                    <a:pt x="3238289" y="547524"/>
                  </a:lnTo>
                  <a:lnTo>
                    <a:pt x="3240171" y="624072"/>
                  </a:lnTo>
                  <a:lnTo>
                    <a:pt x="3241136" y="628747"/>
                  </a:lnTo>
                  <a:lnTo>
                    <a:pt x="3242909" y="614723"/>
                  </a:lnTo>
                  <a:lnTo>
                    <a:pt x="3247023" y="535253"/>
                  </a:lnTo>
                  <a:lnTo>
                    <a:pt x="3248936" y="610048"/>
                  </a:lnTo>
                  <a:lnTo>
                    <a:pt x="3250265" y="617060"/>
                  </a:lnTo>
                  <a:lnTo>
                    <a:pt x="3251698" y="604789"/>
                  </a:lnTo>
                  <a:lnTo>
                    <a:pt x="3255759" y="525903"/>
                  </a:lnTo>
                  <a:lnTo>
                    <a:pt x="3257704" y="603620"/>
                  </a:lnTo>
                  <a:lnTo>
                    <a:pt x="3259394" y="609464"/>
                  </a:lnTo>
                  <a:lnTo>
                    <a:pt x="3260489" y="598946"/>
                  </a:lnTo>
                  <a:lnTo>
                    <a:pt x="3264497" y="519476"/>
                  </a:lnTo>
                  <a:lnTo>
                    <a:pt x="3266473" y="599530"/>
                  </a:lnTo>
                  <a:lnTo>
                    <a:pt x="3268524" y="604789"/>
                  </a:lnTo>
                  <a:lnTo>
                    <a:pt x="3269282" y="597193"/>
                  </a:lnTo>
                  <a:lnTo>
                    <a:pt x="3273237" y="514217"/>
                  </a:lnTo>
                  <a:lnTo>
                    <a:pt x="3275244" y="591934"/>
                  </a:lnTo>
                  <a:lnTo>
                    <a:pt x="3277653" y="594271"/>
                  </a:lnTo>
                  <a:lnTo>
                    <a:pt x="3278076" y="589596"/>
                  </a:lnTo>
                  <a:lnTo>
                    <a:pt x="3281979" y="508958"/>
                  </a:lnTo>
                  <a:lnTo>
                    <a:pt x="3284017" y="586090"/>
                  </a:lnTo>
                  <a:lnTo>
                    <a:pt x="3286783" y="586675"/>
                  </a:lnTo>
                  <a:lnTo>
                    <a:pt x="3286873" y="582584"/>
                  </a:lnTo>
                  <a:lnTo>
                    <a:pt x="3290723" y="503699"/>
                  </a:lnTo>
                  <a:lnTo>
                    <a:pt x="3292791" y="502530"/>
                  </a:lnTo>
                  <a:lnTo>
                    <a:pt x="3295671" y="584337"/>
                  </a:lnTo>
                  <a:lnTo>
                    <a:pt x="3295912" y="580831"/>
                  </a:lnTo>
                  <a:lnTo>
                    <a:pt x="3299470" y="581416"/>
                  </a:lnTo>
                  <a:lnTo>
                    <a:pt x="3301568" y="499024"/>
                  </a:lnTo>
                  <a:lnTo>
                    <a:pt x="3304471" y="579078"/>
                  </a:lnTo>
                  <a:lnTo>
                    <a:pt x="3305042" y="576157"/>
                  </a:lnTo>
                  <a:lnTo>
                    <a:pt x="3308218" y="577325"/>
                  </a:lnTo>
                  <a:lnTo>
                    <a:pt x="3310347" y="497271"/>
                  </a:lnTo>
                  <a:lnTo>
                    <a:pt x="3313273" y="576741"/>
                  </a:lnTo>
                  <a:lnTo>
                    <a:pt x="3314171" y="572651"/>
                  </a:lnTo>
                  <a:lnTo>
                    <a:pt x="3316968" y="569729"/>
                  </a:lnTo>
                  <a:lnTo>
                    <a:pt x="3319127" y="490843"/>
                  </a:lnTo>
                  <a:lnTo>
                    <a:pt x="3322076" y="568560"/>
                  </a:lnTo>
                  <a:lnTo>
                    <a:pt x="3323301" y="565638"/>
                  </a:lnTo>
                  <a:lnTo>
                    <a:pt x="3325721" y="562717"/>
                  </a:lnTo>
                  <a:lnTo>
                    <a:pt x="3327910" y="484416"/>
                  </a:lnTo>
                  <a:lnTo>
                    <a:pt x="3330882" y="560379"/>
                  </a:lnTo>
                  <a:lnTo>
                    <a:pt x="3332430" y="555705"/>
                  </a:lnTo>
                  <a:lnTo>
                    <a:pt x="3334475" y="556289"/>
                  </a:lnTo>
                  <a:lnTo>
                    <a:pt x="3336694" y="480909"/>
                  </a:lnTo>
                  <a:lnTo>
                    <a:pt x="3339689" y="558042"/>
                  </a:lnTo>
                  <a:lnTo>
                    <a:pt x="3341560" y="553367"/>
                  </a:lnTo>
                  <a:lnTo>
                    <a:pt x="3343231" y="553952"/>
                  </a:lnTo>
                  <a:lnTo>
                    <a:pt x="3345480" y="479156"/>
                  </a:lnTo>
                  <a:lnTo>
                    <a:pt x="3348498" y="556289"/>
                  </a:lnTo>
                  <a:lnTo>
                    <a:pt x="3350689" y="553367"/>
                  </a:lnTo>
                  <a:lnTo>
                    <a:pt x="3351989" y="551030"/>
                  </a:lnTo>
                  <a:lnTo>
                    <a:pt x="3354267" y="472729"/>
                  </a:lnTo>
                  <a:lnTo>
                    <a:pt x="3357308" y="546355"/>
                  </a:lnTo>
                  <a:lnTo>
                    <a:pt x="3359819" y="545771"/>
                  </a:lnTo>
                  <a:lnTo>
                    <a:pt x="3360749" y="545187"/>
                  </a:lnTo>
                  <a:lnTo>
                    <a:pt x="3363057" y="465717"/>
                  </a:lnTo>
                  <a:lnTo>
                    <a:pt x="3366121" y="536422"/>
                  </a:lnTo>
                  <a:lnTo>
                    <a:pt x="3368948" y="534084"/>
                  </a:lnTo>
                  <a:lnTo>
                    <a:pt x="3369512" y="537590"/>
                  </a:lnTo>
                  <a:lnTo>
                    <a:pt x="3371848" y="461042"/>
                  </a:lnTo>
                  <a:lnTo>
                    <a:pt x="3374935" y="531163"/>
                  </a:lnTo>
                  <a:lnTo>
                    <a:pt x="3378078" y="525319"/>
                  </a:lnTo>
                  <a:lnTo>
                    <a:pt x="3378276" y="530578"/>
                  </a:lnTo>
                  <a:lnTo>
                    <a:pt x="3380641" y="459289"/>
                  </a:lnTo>
                  <a:lnTo>
                    <a:pt x="3383750" y="459289"/>
                  </a:lnTo>
                  <a:lnTo>
                    <a:pt x="3387041" y="521813"/>
                  </a:lnTo>
                  <a:lnTo>
                    <a:pt x="3387207" y="529994"/>
                  </a:lnTo>
                  <a:lnTo>
                    <a:pt x="3389436" y="535253"/>
                  </a:lnTo>
                  <a:lnTo>
                    <a:pt x="3392568" y="468638"/>
                  </a:lnTo>
                  <a:lnTo>
                    <a:pt x="3395809" y="523566"/>
                  </a:lnTo>
                  <a:lnTo>
                    <a:pt x="3396337" y="529994"/>
                  </a:lnTo>
                  <a:lnTo>
                    <a:pt x="3398233" y="538175"/>
                  </a:lnTo>
                  <a:lnTo>
                    <a:pt x="3401387" y="476235"/>
                  </a:lnTo>
                  <a:lnTo>
                    <a:pt x="3404579" y="525903"/>
                  </a:lnTo>
                  <a:lnTo>
                    <a:pt x="3405466" y="529410"/>
                  </a:lnTo>
                  <a:lnTo>
                    <a:pt x="3407031" y="534669"/>
                  </a:lnTo>
                  <a:lnTo>
                    <a:pt x="3410208" y="477988"/>
                  </a:lnTo>
                  <a:lnTo>
                    <a:pt x="3413350" y="520060"/>
                  </a:lnTo>
                  <a:lnTo>
                    <a:pt x="3414596" y="522982"/>
                  </a:lnTo>
                  <a:lnTo>
                    <a:pt x="3415831" y="525903"/>
                  </a:lnTo>
                  <a:lnTo>
                    <a:pt x="3419030" y="475650"/>
                  </a:lnTo>
                  <a:lnTo>
                    <a:pt x="3422124" y="514801"/>
                  </a:lnTo>
                  <a:lnTo>
                    <a:pt x="3423725" y="521229"/>
                  </a:lnTo>
                  <a:lnTo>
                    <a:pt x="3424632" y="526488"/>
                  </a:lnTo>
                  <a:lnTo>
                    <a:pt x="3427854" y="479156"/>
                  </a:lnTo>
                  <a:lnTo>
                    <a:pt x="3430899" y="509542"/>
                  </a:lnTo>
                  <a:lnTo>
                    <a:pt x="3432855" y="510126"/>
                  </a:lnTo>
                  <a:lnTo>
                    <a:pt x="3433436" y="515970"/>
                  </a:lnTo>
                  <a:lnTo>
                    <a:pt x="3436679" y="479156"/>
                  </a:lnTo>
                  <a:lnTo>
                    <a:pt x="3439676" y="510126"/>
                  </a:lnTo>
                  <a:lnTo>
                    <a:pt x="3441984" y="507205"/>
                  </a:lnTo>
                  <a:lnTo>
                    <a:pt x="3442241" y="504867"/>
                  </a:lnTo>
                  <a:lnTo>
                    <a:pt x="3445507" y="468638"/>
                  </a:lnTo>
                  <a:lnTo>
                    <a:pt x="3448454" y="466885"/>
                  </a:lnTo>
                  <a:lnTo>
                    <a:pt x="3451047" y="495518"/>
                  </a:lnTo>
                  <a:lnTo>
                    <a:pt x="3451114" y="494349"/>
                  </a:lnTo>
                  <a:lnTo>
                    <a:pt x="3454335" y="493181"/>
                  </a:lnTo>
                  <a:lnTo>
                    <a:pt x="3457235" y="466301"/>
                  </a:lnTo>
                  <a:lnTo>
                    <a:pt x="3459856" y="490259"/>
                  </a:lnTo>
                  <a:lnTo>
                    <a:pt x="3460243" y="492596"/>
                  </a:lnTo>
                  <a:lnTo>
                    <a:pt x="3463166" y="488506"/>
                  </a:lnTo>
                  <a:lnTo>
                    <a:pt x="3466017" y="469223"/>
                  </a:lnTo>
                  <a:lnTo>
                    <a:pt x="3468665" y="486753"/>
                  </a:lnTo>
                  <a:lnTo>
                    <a:pt x="3469373" y="486169"/>
                  </a:lnTo>
                  <a:lnTo>
                    <a:pt x="3471998" y="477988"/>
                  </a:lnTo>
                  <a:lnTo>
                    <a:pt x="3474801" y="465132"/>
                  </a:lnTo>
                  <a:lnTo>
                    <a:pt x="3477477" y="482078"/>
                  </a:lnTo>
                  <a:lnTo>
                    <a:pt x="3478502" y="483831"/>
                  </a:lnTo>
                  <a:lnTo>
                    <a:pt x="3480831" y="475650"/>
                  </a:lnTo>
                  <a:lnTo>
                    <a:pt x="3483587" y="463379"/>
                  </a:lnTo>
                  <a:lnTo>
                    <a:pt x="3486290" y="473897"/>
                  </a:lnTo>
                  <a:lnTo>
                    <a:pt x="3487632" y="475650"/>
                  </a:lnTo>
                  <a:lnTo>
                    <a:pt x="3489666" y="471560"/>
                  </a:lnTo>
                  <a:lnTo>
                    <a:pt x="3492374" y="463964"/>
                  </a:lnTo>
                  <a:lnTo>
                    <a:pt x="3495105" y="470976"/>
                  </a:lnTo>
                  <a:lnTo>
                    <a:pt x="3496762" y="472144"/>
                  </a:lnTo>
                  <a:lnTo>
                    <a:pt x="3498503" y="469223"/>
                  </a:lnTo>
                  <a:lnTo>
                    <a:pt x="3501164" y="465132"/>
                  </a:lnTo>
                  <a:lnTo>
                    <a:pt x="3503921" y="468054"/>
                  </a:lnTo>
                  <a:lnTo>
                    <a:pt x="3505891" y="470391"/>
                  </a:lnTo>
                  <a:lnTo>
                    <a:pt x="3507341" y="465717"/>
                  </a:lnTo>
                  <a:lnTo>
                    <a:pt x="3509954" y="465132"/>
                  </a:lnTo>
                  <a:lnTo>
                    <a:pt x="3512739" y="464548"/>
                  </a:lnTo>
                  <a:lnTo>
                    <a:pt x="3515021" y="465717"/>
                  </a:lnTo>
                  <a:lnTo>
                    <a:pt x="3516180" y="462211"/>
                  </a:lnTo>
                  <a:lnTo>
                    <a:pt x="3518747" y="462795"/>
                  </a:lnTo>
                  <a:lnTo>
                    <a:pt x="3521558" y="460458"/>
                  </a:lnTo>
                  <a:lnTo>
                    <a:pt x="3524150" y="461626"/>
                  </a:lnTo>
                  <a:lnTo>
                    <a:pt x="3525021" y="457536"/>
                  </a:lnTo>
                  <a:lnTo>
                    <a:pt x="3527541" y="460458"/>
                  </a:lnTo>
                  <a:lnTo>
                    <a:pt x="3530379" y="456367"/>
                  </a:lnTo>
                  <a:lnTo>
                    <a:pt x="3533280" y="458705"/>
                  </a:lnTo>
                  <a:lnTo>
                    <a:pt x="3533864" y="456367"/>
                  </a:lnTo>
                  <a:lnTo>
                    <a:pt x="3536337" y="456952"/>
                  </a:lnTo>
                  <a:lnTo>
                    <a:pt x="3539202" y="455783"/>
                  </a:lnTo>
                  <a:lnTo>
                    <a:pt x="3542409" y="455199"/>
                  </a:lnTo>
                  <a:lnTo>
                    <a:pt x="3542708" y="455783"/>
                  </a:lnTo>
                  <a:lnTo>
                    <a:pt x="3545135" y="452861"/>
                  </a:lnTo>
                  <a:lnTo>
                    <a:pt x="3548026" y="461042"/>
                  </a:lnTo>
                  <a:lnTo>
                    <a:pt x="3551539" y="459289"/>
                  </a:lnTo>
                  <a:lnTo>
                    <a:pt x="3551553" y="458705"/>
                  </a:lnTo>
                  <a:lnTo>
                    <a:pt x="3553934" y="448187"/>
                  </a:lnTo>
                  <a:lnTo>
                    <a:pt x="3556851" y="447602"/>
                  </a:lnTo>
                  <a:lnTo>
                    <a:pt x="3560400" y="461042"/>
                  </a:lnTo>
                  <a:lnTo>
                    <a:pt x="3560668" y="459289"/>
                  </a:lnTo>
                  <a:lnTo>
                    <a:pt x="3562735" y="458705"/>
                  </a:lnTo>
                  <a:lnTo>
                    <a:pt x="3565678" y="443512"/>
                  </a:lnTo>
                  <a:lnTo>
                    <a:pt x="3569249" y="460458"/>
                  </a:lnTo>
                  <a:lnTo>
                    <a:pt x="3569798" y="457536"/>
                  </a:lnTo>
                  <a:lnTo>
                    <a:pt x="3571537" y="459873"/>
                  </a:lnTo>
                  <a:lnTo>
                    <a:pt x="3574507" y="442343"/>
                  </a:lnTo>
                  <a:lnTo>
                    <a:pt x="3578098" y="459873"/>
                  </a:lnTo>
                  <a:lnTo>
                    <a:pt x="3578928" y="454614"/>
                  </a:lnTo>
                  <a:lnTo>
                    <a:pt x="3580341" y="456367"/>
                  </a:lnTo>
                  <a:lnTo>
                    <a:pt x="3583337" y="440006"/>
                  </a:lnTo>
                  <a:lnTo>
                    <a:pt x="3586950" y="459289"/>
                  </a:lnTo>
                  <a:lnTo>
                    <a:pt x="3588057" y="454614"/>
                  </a:lnTo>
                  <a:lnTo>
                    <a:pt x="3589147" y="455783"/>
                  </a:lnTo>
                  <a:lnTo>
                    <a:pt x="3592168" y="437668"/>
                  </a:lnTo>
                  <a:lnTo>
                    <a:pt x="3595802" y="456367"/>
                  </a:lnTo>
                  <a:lnTo>
                    <a:pt x="3597187" y="451693"/>
                  </a:lnTo>
                  <a:lnTo>
                    <a:pt x="3597954" y="452861"/>
                  </a:lnTo>
                  <a:lnTo>
                    <a:pt x="3601001" y="437084"/>
                  </a:lnTo>
                  <a:lnTo>
                    <a:pt x="3604656" y="457536"/>
                  </a:lnTo>
                  <a:lnTo>
                    <a:pt x="3606316" y="455783"/>
                  </a:lnTo>
                  <a:lnTo>
                    <a:pt x="3606763" y="452861"/>
                  </a:lnTo>
                  <a:lnTo>
                    <a:pt x="3609835" y="434747"/>
                  </a:lnTo>
                  <a:lnTo>
                    <a:pt x="3613512" y="458120"/>
                  </a:lnTo>
                  <a:lnTo>
                    <a:pt x="3615446" y="460458"/>
                  </a:lnTo>
                  <a:lnTo>
                    <a:pt x="3615573" y="456952"/>
                  </a:lnTo>
                  <a:lnTo>
                    <a:pt x="3618671" y="431241"/>
                  </a:lnTo>
                  <a:lnTo>
                    <a:pt x="3622368" y="427735"/>
                  </a:lnTo>
                  <a:lnTo>
                    <a:pt x="3624385" y="452277"/>
                  </a:lnTo>
                  <a:lnTo>
                    <a:pt x="3624575" y="449355"/>
                  </a:lnTo>
                  <a:lnTo>
                    <a:pt x="3627508" y="446434"/>
                  </a:lnTo>
                  <a:lnTo>
                    <a:pt x="3631226" y="421307"/>
                  </a:lnTo>
                  <a:lnTo>
                    <a:pt x="3633199" y="449355"/>
                  </a:lnTo>
                  <a:lnTo>
                    <a:pt x="3633705" y="445849"/>
                  </a:lnTo>
                  <a:lnTo>
                    <a:pt x="3636347" y="443512"/>
                  </a:lnTo>
                  <a:lnTo>
                    <a:pt x="3640086" y="415464"/>
                  </a:lnTo>
                  <a:lnTo>
                    <a:pt x="3642014" y="448187"/>
                  </a:lnTo>
                  <a:lnTo>
                    <a:pt x="3642835" y="443512"/>
                  </a:lnTo>
                  <a:lnTo>
                    <a:pt x="3645187" y="441175"/>
                  </a:lnTo>
                  <a:lnTo>
                    <a:pt x="3648947" y="411373"/>
                  </a:lnTo>
                  <a:lnTo>
                    <a:pt x="3650830" y="447018"/>
                  </a:lnTo>
                  <a:lnTo>
                    <a:pt x="3651964" y="443512"/>
                  </a:lnTo>
                  <a:lnTo>
                    <a:pt x="3654028" y="440590"/>
                  </a:lnTo>
                  <a:lnTo>
                    <a:pt x="3657809" y="407283"/>
                  </a:lnTo>
                  <a:lnTo>
                    <a:pt x="3659648" y="445265"/>
                  </a:lnTo>
                  <a:lnTo>
                    <a:pt x="3661094" y="441175"/>
                  </a:lnTo>
                  <a:lnTo>
                    <a:pt x="3662871" y="437084"/>
                  </a:lnTo>
                  <a:lnTo>
                    <a:pt x="3666673" y="399687"/>
                  </a:lnTo>
                  <a:lnTo>
                    <a:pt x="3668467" y="442343"/>
                  </a:lnTo>
                  <a:lnTo>
                    <a:pt x="3670223" y="440006"/>
                  </a:lnTo>
                  <a:lnTo>
                    <a:pt x="3671715" y="437084"/>
                  </a:lnTo>
                  <a:lnTo>
                    <a:pt x="3675537" y="395596"/>
                  </a:lnTo>
                  <a:lnTo>
                    <a:pt x="3677288" y="443512"/>
                  </a:lnTo>
                  <a:lnTo>
                    <a:pt x="3679353" y="441175"/>
                  </a:lnTo>
                  <a:lnTo>
                    <a:pt x="3680560" y="441175"/>
                  </a:lnTo>
                  <a:lnTo>
                    <a:pt x="3684403" y="396181"/>
                  </a:lnTo>
                  <a:lnTo>
                    <a:pt x="3686111" y="448187"/>
                  </a:lnTo>
                  <a:lnTo>
                    <a:pt x="3688483" y="443512"/>
                  </a:lnTo>
                  <a:lnTo>
                    <a:pt x="3689407" y="441175"/>
                  </a:lnTo>
                  <a:lnTo>
                    <a:pt x="3693271" y="392090"/>
                  </a:lnTo>
                  <a:lnTo>
                    <a:pt x="3694934" y="444096"/>
                  </a:lnTo>
                  <a:lnTo>
                    <a:pt x="3697612" y="440006"/>
                  </a:lnTo>
                  <a:lnTo>
                    <a:pt x="3698255" y="436500"/>
                  </a:lnTo>
                  <a:lnTo>
                    <a:pt x="3702140" y="386831"/>
                  </a:lnTo>
                  <a:lnTo>
                    <a:pt x="3703760" y="441175"/>
                  </a:lnTo>
                  <a:lnTo>
                    <a:pt x="3706742" y="436500"/>
                  </a:lnTo>
                  <a:lnTo>
                    <a:pt x="3707105" y="432409"/>
                  </a:lnTo>
                  <a:lnTo>
                    <a:pt x="3711010" y="380403"/>
                  </a:lnTo>
                  <a:lnTo>
                    <a:pt x="3712586" y="434162"/>
                  </a:lnTo>
                  <a:lnTo>
                    <a:pt x="3715871" y="427150"/>
                  </a:lnTo>
                  <a:lnTo>
                    <a:pt x="3715956" y="422476"/>
                  </a:lnTo>
                  <a:lnTo>
                    <a:pt x="3719881" y="371054"/>
                  </a:lnTo>
                  <a:lnTo>
                    <a:pt x="3721415" y="371054"/>
                  </a:lnTo>
                  <a:lnTo>
                    <a:pt x="3724808" y="421307"/>
                  </a:lnTo>
                  <a:lnTo>
                    <a:pt x="3725001" y="417217"/>
                  </a:lnTo>
                  <a:lnTo>
                    <a:pt x="3728753" y="422476"/>
                  </a:lnTo>
                  <a:lnTo>
                    <a:pt x="3730244" y="366379"/>
                  </a:lnTo>
                  <a:lnTo>
                    <a:pt x="3733661" y="415464"/>
                  </a:lnTo>
                  <a:lnTo>
                    <a:pt x="3734131" y="412542"/>
                  </a:lnTo>
                  <a:lnTo>
                    <a:pt x="3737627" y="417217"/>
                  </a:lnTo>
                  <a:lnTo>
                    <a:pt x="3739075" y="364042"/>
                  </a:lnTo>
                  <a:lnTo>
                    <a:pt x="3742516" y="413711"/>
                  </a:lnTo>
                  <a:lnTo>
                    <a:pt x="3743260" y="410789"/>
                  </a:lnTo>
                  <a:lnTo>
                    <a:pt x="3746502" y="412542"/>
                  </a:lnTo>
                  <a:lnTo>
                    <a:pt x="3747908" y="357030"/>
                  </a:lnTo>
                  <a:lnTo>
                    <a:pt x="3751372" y="411958"/>
                  </a:lnTo>
                  <a:lnTo>
                    <a:pt x="3752390" y="410789"/>
                  </a:lnTo>
                  <a:lnTo>
                    <a:pt x="3755378" y="414879"/>
                  </a:lnTo>
                  <a:lnTo>
                    <a:pt x="3756741" y="352355"/>
                  </a:lnTo>
                  <a:lnTo>
                    <a:pt x="3760229" y="409620"/>
                  </a:lnTo>
                  <a:lnTo>
                    <a:pt x="3761519" y="406699"/>
                  </a:lnTo>
                  <a:lnTo>
                    <a:pt x="3764256" y="411958"/>
                  </a:lnTo>
                  <a:lnTo>
                    <a:pt x="3765576" y="347096"/>
                  </a:lnTo>
                  <a:lnTo>
                    <a:pt x="3769088" y="405530"/>
                  </a:lnTo>
                  <a:lnTo>
                    <a:pt x="3770649" y="402608"/>
                  </a:lnTo>
                  <a:lnTo>
                    <a:pt x="3773135" y="408452"/>
                  </a:lnTo>
                  <a:lnTo>
                    <a:pt x="3774413" y="338915"/>
                  </a:lnTo>
                  <a:lnTo>
                    <a:pt x="3777948" y="396181"/>
                  </a:lnTo>
                  <a:lnTo>
                    <a:pt x="3779779" y="390921"/>
                  </a:lnTo>
                  <a:lnTo>
                    <a:pt x="3782015" y="397934"/>
                  </a:lnTo>
                  <a:lnTo>
                    <a:pt x="3783251" y="327813"/>
                  </a:lnTo>
                  <a:lnTo>
                    <a:pt x="3786809" y="387415"/>
                  </a:lnTo>
                  <a:lnTo>
                    <a:pt x="3788908" y="379819"/>
                  </a:lnTo>
                  <a:lnTo>
                    <a:pt x="3790896" y="385078"/>
                  </a:lnTo>
                  <a:lnTo>
                    <a:pt x="3792090" y="311452"/>
                  </a:lnTo>
                  <a:lnTo>
                    <a:pt x="3795671" y="373391"/>
                  </a:lnTo>
                  <a:lnTo>
                    <a:pt x="3798038" y="367548"/>
                  </a:lnTo>
                  <a:lnTo>
                    <a:pt x="3799778" y="374560"/>
                  </a:lnTo>
                  <a:lnTo>
                    <a:pt x="3800930" y="299765"/>
                  </a:lnTo>
                  <a:lnTo>
                    <a:pt x="3804535" y="361705"/>
                  </a:lnTo>
                  <a:lnTo>
                    <a:pt x="3807168" y="358199"/>
                  </a:lnTo>
                  <a:lnTo>
                    <a:pt x="3808662" y="366964"/>
                  </a:lnTo>
                  <a:lnTo>
                    <a:pt x="3809772" y="296843"/>
                  </a:lnTo>
                  <a:lnTo>
                    <a:pt x="3813399" y="359367"/>
                  </a:lnTo>
                  <a:lnTo>
                    <a:pt x="3816297" y="361120"/>
                  </a:lnTo>
                  <a:lnTo>
                    <a:pt x="3817546" y="372807"/>
                  </a:lnTo>
                  <a:lnTo>
                    <a:pt x="3818615" y="296843"/>
                  </a:lnTo>
                  <a:lnTo>
                    <a:pt x="3822265" y="357614"/>
                  </a:lnTo>
                  <a:lnTo>
                    <a:pt x="3825427" y="348265"/>
                  </a:lnTo>
                  <a:lnTo>
                    <a:pt x="3826432" y="359952"/>
                  </a:lnTo>
                  <a:lnTo>
                    <a:pt x="3827460" y="283403"/>
                  </a:lnTo>
                  <a:lnTo>
                    <a:pt x="3831132" y="351186"/>
                  </a:lnTo>
                  <a:lnTo>
                    <a:pt x="3834556" y="348265"/>
                  </a:lnTo>
                  <a:lnTo>
                    <a:pt x="3835319" y="358199"/>
                  </a:lnTo>
                  <a:lnTo>
                    <a:pt x="3836306" y="281066"/>
                  </a:lnTo>
                  <a:lnTo>
                    <a:pt x="3840001" y="348849"/>
                  </a:lnTo>
                  <a:lnTo>
                    <a:pt x="3843686" y="347096"/>
                  </a:lnTo>
                  <a:lnTo>
                    <a:pt x="3844207" y="359952"/>
                  </a:lnTo>
                  <a:lnTo>
                    <a:pt x="3845153" y="284572"/>
                  </a:lnTo>
                  <a:lnTo>
                    <a:pt x="3848870" y="349433"/>
                  </a:lnTo>
                  <a:lnTo>
                    <a:pt x="3852816" y="347680"/>
                  </a:lnTo>
                  <a:lnTo>
                    <a:pt x="3853096" y="359367"/>
                  </a:lnTo>
                  <a:lnTo>
                    <a:pt x="3854001" y="286909"/>
                  </a:lnTo>
                  <a:lnTo>
                    <a:pt x="3857741" y="351186"/>
                  </a:lnTo>
                  <a:lnTo>
                    <a:pt x="3861945" y="350018"/>
                  </a:lnTo>
                  <a:lnTo>
                    <a:pt x="3861987" y="362873"/>
                  </a:lnTo>
                  <a:lnTo>
                    <a:pt x="3862851" y="292168"/>
                  </a:lnTo>
                  <a:lnTo>
                    <a:pt x="3866613" y="291584"/>
                  </a:lnTo>
                  <a:lnTo>
                    <a:pt x="3870878" y="352355"/>
                  </a:lnTo>
                  <a:lnTo>
                    <a:pt x="3871075" y="361705"/>
                  </a:lnTo>
                  <a:lnTo>
                    <a:pt x="3871702" y="355861"/>
                  </a:lnTo>
                  <a:lnTo>
                    <a:pt x="3875486" y="295090"/>
                  </a:lnTo>
                  <a:lnTo>
                    <a:pt x="3879771" y="354693"/>
                  </a:lnTo>
                  <a:lnTo>
                    <a:pt x="3880205" y="364626"/>
                  </a:lnTo>
                  <a:lnTo>
                    <a:pt x="3880554" y="358199"/>
                  </a:lnTo>
                  <a:lnTo>
                    <a:pt x="3884360" y="301518"/>
                  </a:lnTo>
                  <a:lnTo>
                    <a:pt x="3888665" y="357614"/>
                  </a:lnTo>
                  <a:lnTo>
                    <a:pt x="3889334" y="366964"/>
                  </a:lnTo>
                  <a:lnTo>
                    <a:pt x="3889407" y="359952"/>
                  </a:lnTo>
                  <a:lnTo>
                    <a:pt x="3893236" y="305024"/>
                  </a:lnTo>
                  <a:lnTo>
                    <a:pt x="3897560" y="305608"/>
                  </a:lnTo>
                  <a:lnTo>
                    <a:pt x="3898262" y="368132"/>
                  </a:lnTo>
                  <a:lnTo>
                    <a:pt x="3898464" y="365795"/>
                  </a:lnTo>
                  <a:lnTo>
                    <a:pt x="3902112" y="366964"/>
                  </a:lnTo>
                  <a:lnTo>
                    <a:pt x="3906456" y="314373"/>
                  </a:lnTo>
                  <a:lnTo>
                    <a:pt x="3907118" y="371054"/>
                  </a:lnTo>
                  <a:lnTo>
                    <a:pt x="3907594" y="370470"/>
                  </a:lnTo>
                  <a:lnTo>
                    <a:pt x="3910990" y="375729"/>
                  </a:lnTo>
                  <a:lnTo>
                    <a:pt x="3915353" y="330150"/>
                  </a:lnTo>
                  <a:lnTo>
                    <a:pt x="3915975" y="382156"/>
                  </a:lnTo>
                  <a:lnTo>
                    <a:pt x="3916723" y="380988"/>
                  </a:lnTo>
                  <a:lnTo>
                    <a:pt x="3919869" y="382741"/>
                  </a:lnTo>
                  <a:lnTo>
                    <a:pt x="3924251" y="341253"/>
                  </a:lnTo>
                  <a:lnTo>
                    <a:pt x="3924833" y="388584"/>
                  </a:lnTo>
                  <a:lnTo>
                    <a:pt x="3925853" y="386247"/>
                  </a:lnTo>
                  <a:lnTo>
                    <a:pt x="3928749" y="386247"/>
                  </a:lnTo>
                  <a:lnTo>
                    <a:pt x="3933150" y="346512"/>
                  </a:lnTo>
                  <a:lnTo>
                    <a:pt x="3933693" y="388584"/>
                  </a:lnTo>
                  <a:lnTo>
                    <a:pt x="3934982" y="387415"/>
                  </a:lnTo>
                  <a:lnTo>
                    <a:pt x="3937630" y="387415"/>
                  </a:lnTo>
                  <a:lnTo>
                    <a:pt x="3942051" y="352940"/>
                  </a:lnTo>
                  <a:lnTo>
                    <a:pt x="3942554" y="385662"/>
                  </a:lnTo>
                  <a:lnTo>
                    <a:pt x="3944112" y="383909"/>
                  </a:lnTo>
                  <a:lnTo>
                    <a:pt x="3946512" y="383325"/>
                  </a:lnTo>
                  <a:lnTo>
                    <a:pt x="3950952" y="357030"/>
                  </a:lnTo>
                  <a:lnTo>
                    <a:pt x="3951415" y="375729"/>
                  </a:lnTo>
                  <a:lnTo>
                    <a:pt x="3953242" y="379235"/>
                  </a:lnTo>
                  <a:lnTo>
                    <a:pt x="3955395" y="383325"/>
                  </a:lnTo>
                  <a:lnTo>
                    <a:pt x="3959854" y="373976"/>
                  </a:lnTo>
                  <a:lnTo>
                    <a:pt x="3960279" y="383325"/>
                  </a:lnTo>
                  <a:lnTo>
                    <a:pt x="3962371" y="383909"/>
                  </a:lnTo>
                  <a:lnTo>
                    <a:pt x="3964279" y="383909"/>
                  </a:lnTo>
                  <a:lnTo>
                    <a:pt x="3968758" y="378066"/>
                  </a:lnTo>
                  <a:lnTo>
                    <a:pt x="3969143" y="386247"/>
                  </a:lnTo>
                  <a:lnTo>
                    <a:pt x="3971501" y="387415"/>
                  </a:lnTo>
                  <a:lnTo>
                    <a:pt x="3973165" y="390337"/>
                  </a:lnTo>
                  <a:lnTo>
                    <a:pt x="3977662" y="385662"/>
                  </a:lnTo>
                  <a:lnTo>
                    <a:pt x="3978008" y="392090"/>
                  </a:lnTo>
                  <a:lnTo>
                    <a:pt x="3980631" y="390337"/>
                  </a:lnTo>
                  <a:lnTo>
                    <a:pt x="3982051" y="390921"/>
                  </a:lnTo>
                  <a:lnTo>
                    <a:pt x="3986568" y="388000"/>
                  </a:lnTo>
                  <a:lnTo>
                    <a:pt x="3986875" y="389168"/>
                  </a:lnTo>
                  <a:lnTo>
                    <a:pt x="3989760" y="388584"/>
                  </a:lnTo>
                  <a:lnTo>
                    <a:pt x="3990939" y="389168"/>
                  </a:lnTo>
                  <a:lnTo>
                    <a:pt x="3995474" y="392090"/>
                  </a:lnTo>
                  <a:lnTo>
                    <a:pt x="3995743" y="391506"/>
                  </a:lnTo>
                  <a:lnTo>
                    <a:pt x="3998890" y="390921"/>
                  </a:lnTo>
                  <a:lnTo>
                    <a:pt x="3999827" y="392090"/>
                  </a:lnTo>
                  <a:lnTo>
                    <a:pt x="4004382" y="395596"/>
                  </a:lnTo>
                  <a:lnTo>
                    <a:pt x="4004611" y="389753"/>
                  </a:lnTo>
                  <a:lnTo>
                    <a:pt x="4008020" y="389168"/>
                  </a:lnTo>
                  <a:lnTo>
                    <a:pt x="4008717" y="390921"/>
                  </a:lnTo>
                  <a:lnTo>
                    <a:pt x="4013291" y="400271"/>
                  </a:lnTo>
                  <a:lnTo>
                    <a:pt x="4013482" y="392090"/>
                  </a:lnTo>
                  <a:lnTo>
                    <a:pt x="4017149" y="389753"/>
                  </a:lnTo>
                  <a:lnTo>
                    <a:pt x="4017608" y="389753"/>
                  </a:lnTo>
                  <a:lnTo>
                    <a:pt x="4022200" y="399687"/>
                  </a:lnTo>
                  <a:lnTo>
                    <a:pt x="4022353" y="400271"/>
                  </a:lnTo>
                  <a:lnTo>
                    <a:pt x="4022427" y="390337"/>
                  </a:lnTo>
                  <a:lnTo>
                    <a:pt x="4026279" y="389168"/>
                  </a:lnTo>
                  <a:lnTo>
                    <a:pt x="4027270" y="391506"/>
                  </a:lnTo>
                  <a:lnTo>
                    <a:pt x="4031111" y="402024"/>
                  </a:lnTo>
                  <a:lnTo>
                    <a:pt x="4031225" y="395596"/>
                  </a:lnTo>
                  <a:lnTo>
                    <a:pt x="4035409" y="394427"/>
                  </a:lnTo>
                  <a:lnTo>
                    <a:pt x="4036089" y="393843"/>
                  </a:lnTo>
                  <a:lnTo>
                    <a:pt x="4040022" y="400855"/>
                  </a:lnTo>
                  <a:lnTo>
                    <a:pt x="4040098" y="398518"/>
                  </a:lnTo>
                  <a:lnTo>
                    <a:pt x="4044538" y="397349"/>
                  </a:lnTo>
                  <a:lnTo>
                    <a:pt x="4044909" y="399102"/>
                  </a:lnTo>
                  <a:lnTo>
                    <a:pt x="4048935" y="403193"/>
                  </a:lnTo>
                  <a:lnTo>
                    <a:pt x="4048973" y="406114"/>
                  </a:lnTo>
                  <a:lnTo>
                    <a:pt x="4053668" y="404946"/>
                  </a:lnTo>
                  <a:lnTo>
                    <a:pt x="4053731" y="404946"/>
                  </a:lnTo>
                  <a:lnTo>
                    <a:pt x="4057848" y="402024"/>
                  </a:lnTo>
                  <a:lnTo>
                    <a:pt x="4062554" y="406699"/>
                  </a:lnTo>
                  <a:lnTo>
                    <a:pt x="4062798" y="406114"/>
                  </a:lnTo>
                  <a:lnTo>
                    <a:pt x="4071378" y="413126"/>
                  </a:lnTo>
                  <a:lnTo>
                    <a:pt x="4071928" y="407867"/>
                  </a:lnTo>
                  <a:lnTo>
                    <a:pt x="4080203" y="412542"/>
                  </a:lnTo>
                  <a:lnTo>
                    <a:pt x="4081057" y="406699"/>
                  </a:lnTo>
                  <a:lnTo>
                    <a:pt x="4089029" y="411373"/>
                  </a:lnTo>
                  <a:lnTo>
                    <a:pt x="4090187" y="406114"/>
                  </a:lnTo>
                  <a:lnTo>
                    <a:pt x="4097857" y="409620"/>
                  </a:lnTo>
                  <a:lnTo>
                    <a:pt x="4099317" y="405530"/>
                  </a:lnTo>
                  <a:lnTo>
                    <a:pt x="4106686" y="404361"/>
                  </a:lnTo>
                  <a:lnTo>
                    <a:pt x="4108446" y="400271"/>
                  </a:lnTo>
                  <a:lnTo>
                    <a:pt x="4115515" y="397349"/>
                  </a:lnTo>
                  <a:lnTo>
                    <a:pt x="4117576" y="397934"/>
                  </a:lnTo>
                  <a:lnTo>
                    <a:pt x="4124347" y="395596"/>
                  </a:lnTo>
                  <a:lnTo>
                    <a:pt x="4126706" y="397934"/>
                  </a:lnTo>
                  <a:lnTo>
                    <a:pt x="4133179" y="395012"/>
                  </a:lnTo>
                  <a:lnTo>
                    <a:pt x="4135835" y="397349"/>
                  </a:lnTo>
                  <a:lnTo>
                    <a:pt x="4142013" y="398518"/>
                  </a:lnTo>
                  <a:lnTo>
                    <a:pt x="4144965" y="399687"/>
                  </a:lnTo>
                  <a:lnTo>
                    <a:pt x="4150847" y="398518"/>
                  </a:lnTo>
                  <a:lnTo>
                    <a:pt x="4154095" y="393259"/>
                  </a:lnTo>
                  <a:lnTo>
                    <a:pt x="4159683" y="389753"/>
                  </a:lnTo>
                  <a:lnTo>
                    <a:pt x="4163224" y="386247"/>
                  </a:lnTo>
                  <a:lnTo>
                    <a:pt x="4168520" y="383325"/>
                  </a:lnTo>
                  <a:lnTo>
                    <a:pt x="4172354" y="382741"/>
                  </a:lnTo>
                  <a:lnTo>
                    <a:pt x="4177358" y="381572"/>
                  </a:lnTo>
                  <a:lnTo>
                    <a:pt x="4181484" y="383325"/>
                  </a:lnTo>
                  <a:lnTo>
                    <a:pt x="4186197" y="382156"/>
                  </a:lnTo>
                  <a:lnTo>
                    <a:pt x="4190614" y="380403"/>
                  </a:lnTo>
                  <a:lnTo>
                    <a:pt x="4195038" y="376897"/>
                  </a:lnTo>
                  <a:lnTo>
                    <a:pt x="4199743" y="373976"/>
                  </a:lnTo>
                  <a:lnTo>
                    <a:pt x="4203879" y="373976"/>
                  </a:lnTo>
                  <a:lnTo>
                    <a:pt x="4208873" y="371054"/>
                  </a:lnTo>
                  <a:lnTo>
                    <a:pt x="4212722" y="380403"/>
                  </a:lnTo>
                  <a:lnTo>
                    <a:pt x="4218003" y="372807"/>
                  </a:lnTo>
                  <a:lnTo>
                    <a:pt x="4221566" y="382156"/>
                  </a:lnTo>
                  <a:lnTo>
                    <a:pt x="4227132" y="366964"/>
                  </a:lnTo>
                  <a:lnTo>
                    <a:pt x="4230410" y="379235"/>
                  </a:lnTo>
                  <a:lnTo>
                    <a:pt x="4236262" y="365795"/>
                  </a:lnTo>
                  <a:lnTo>
                    <a:pt x="4239256" y="378650"/>
                  </a:lnTo>
                  <a:lnTo>
                    <a:pt x="4245392" y="362873"/>
                  </a:lnTo>
                  <a:lnTo>
                    <a:pt x="4248103" y="368717"/>
                  </a:lnTo>
                  <a:lnTo>
                    <a:pt x="4254522" y="352355"/>
                  </a:lnTo>
                  <a:lnTo>
                    <a:pt x="4256951" y="357614"/>
                  </a:lnTo>
                  <a:lnTo>
                    <a:pt x="4263651" y="347096"/>
                  </a:lnTo>
                  <a:lnTo>
                    <a:pt x="4265800" y="350602"/>
                  </a:lnTo>
                  <a:lnTo>
                    <a:pt x="4272781" y="341253"/>
                  </a:lnTo>
                  <a:lnTo>
                    <a:pt x="4274651" y="343590"/>
                  </a:lnTo>
                  <a:lnTo>
                    <a:pt x="4281911" y="335409"/>
                  </a:lnTo>
                  <a:lnTo>
                    <a:pt x="4283502" y="337162"/>
                  </a:lnTo>
                  <a:lnTo>
                    <a:pt x="4291040" y="330150"/>
                  </a:lnTo>
                  <a:lnTo>
                    <a:pt x="4292354" y="332488"/>
                  </a:lnTo>
                  <a:lnTo>
                    <a:pt x="4300170" y="327229"/>
                  </a:lnTo>
                  <a:lnTo>
                    <a:pt x="4301208" y="330150"/>
                  </a:lnTo>
                  <a:lnTo>
                    <a:pt x="4309300" y="323138"/>
                  </a:lnTo>
                  <a:lnTo>
                    <a:pt x="4310062" y="326644"/>
                  </a:lnTo>
                  <a:lnTo>
                    <a:pt x="4318430" y="318464"/>
                  </a:lnTo>
                  <a:lnTo>
                    <a:pt x="4318917" y="317295"/>
                  </a:lnTo>
                  <a:lnTo>
                    <a:pt x="4327559" y="307946"/>
                  </a:lnTo>
                  <a:lnTo>
                    <a:pt x="4327774" y="303855"/>
                  </a:lnTo>
                  <a:lnTo>
                    <a:pt x="4336631" y="299765"/>
                  </a:lnTo>
                  <a:lnTo>
                    <a:pt x="4336689" y="296259"/>
                  </a:lnTo>
                  <a:lnTo>
                    <a:pt x="4345490" y="296259"/>
                  </a:lnTo>
                  <a:lnTo>
                    <a:pt x="4345819" y="292753"/>
                  </a:lnTo>
                  <a:lnTo>
                    <a:pt x="4354349" y="292168"/>
                  </a:lnTo>
                  <a:lnTo>
                    <a:pt x="4354949" y="286325"/>
                  </a:lnTo>
                  <a:lnTo>
                    <a:pt x="4363210" y="283403"/>
                  </a:lnTo>
                  <a:lnTo>
                    <a:pt x="4364078" y="276976"/>
                  </a:lnTo>
                  <a:lnTo>
                    <a:pt x="4372071" y="276391"/>
                  </a:lnTo>
                  <a:lnTo>
                    <a:pt x="4373208" y="272885"/>
                  </a:lnTo>
                  <a:lnTo>
                    <a:pt x="4380934" y="273470"/>
                  </a:lnTo>
                  <a:lnTo>
                    <a:pt x="4382338" y="268795"/>
                  </a:lnTo>
                  <a:lnTo>
                    <a:pt x="4389797" y="268795"/>
                  </a:lnTo>
                  <a:lnTo>
                    <a:pt x="4391467" y="264120"/>
                  </a:lnTo>
                  <a:lnTo>
                    <a:pt x="4398661" y="264120"/>
                  </a:lnTo>
                  <a:lnTo>
                    <a:pt x="4400597" y="258861"/>
                  </a:lnTo>
                  <a:lnTo>
                    <a:pt x="4407527" y="258277"/>
                  </a:lnTo>
                  <a:lnTo>
                    <a:pt x="4409727" y="251849"/>
                  </a:lnTo>
                  <a:lnTo>
                    <a:pt x="4416393" y="248927"/>
                  </a:lnTo>
                  <a:lnTo>
                    <a:pt x="4418857" y="242500"/>
                  </a:lnTo>
                  <a:lnTo>
                    <a:pt x="4425261" y="239578"/>
                  </a:lnTo>
                  <a:lnTo>
                    <a:pt x="4427986" y="236072"/>
                  </a:lnTo>
                  <a:lnTo>
                    <a:pt x="4434129" y="232566"/>
                  </a:lnTo>
                  <a:lnTo>
                    <a:pt x="4437116" y="228476"/>
                  </a:lnTo>
                  <a:lnTo>
                    <a:pt x="4442998" y="223801"/>
                  </a:lnTo>
                  <a:lnTo>
                    <a:pt x="4446246" y="219126"/>
                  </a:lnTo>
                  <a:lnTo>
                    <a:pt x="4451868" y="216204"/>
                  </a:lnTo>
                  <a:lnTo>
                    <a:pt x="4455376" y="213867"/>
                  </a:lnTo>
                  <a:lnTo>
                    <a:pt x="4460739" y="208608"/>
                  </a:lnTo>
                  <a:lnTo>
                    <a:pt x="4464505" y="206271"/>
                  </a:lnTo>
                  <a:lnTo>
                    <a:pt x="4469611" y="201012"/>
                  </a:lnTo>
                  <a:lnTo>
                    <a:pt x="4473635" y="203349"/>
                  </a:lnTo>
                  <a:lnTo>
                    <a:pt x="4478484" y="198090"/>
                  </a:lnTo>
                  <a:lnTo>
                    <a:pt x="4482765" y="198090"/>
                  </a:lnTo>
                  <a:lnTo>
                    <a:pt x="4487358" y="191078"/>
                  </a:lnTo>
                  <a:lnTo>
                    <a:pt x="4491895" y="185235"/>
                  </a:lnTo>
                  <a:lnTo>
                    <a:pt x="4496233" y="181144"/>
                  </a:lnTo>
                  <a:lnTo>
                    <a:pt x="4501024" y="172379"/>
                  </a:lnTo>
                  <a:lnTo>
                    <a:pt x="4505109" y="174716"/>
                  </a:lnTo>
                  <a:lnTo>
                    <a:pt x="4510154" y="163614"/>
                  </a:lnTo>
                  <a:lnTo>
                    <a:pt x="4513985" y="170626"/>
                  </a:lnTo>
                  <a:lnTo>
                    <a:pt x="4519284" y="154849"/>
                  </a:lnTo>
                  <a:lnTo>
                    <a:pt x="4522863" y="162445"/>
                  </a:lnTo>
                  <a:lnTo>
                    <a:pt x="4528414" y="145500"/>
                  </a:lnTo>
                  <a:lnTo>
                    <a:pt x="4531741" y="158355"/>
                  </a:lnTo>
                  <a:lnTo>
                    <a:pt x="4537543" y="134397"/>
                  </a:lnTo>
                  <a:lnTo>
                    <a:pt x="4540620" y="146668"/>
                  </a:lnTo>
                  <a:lnTo>
                    <a:pt x="4546673" y="119789"/>
                  </a:lnTo>
                  <a:lnTo>
                    <a:pt x="4549500" y="137903"/>
                  </a:lnTo>
                  <a:lnTo>
                    <a:pt x="4555803" y="124463"/>
                  </a:lnTo>
                  <a:lnTo>
                    <a:pt x="4558381" y="144331"/>
                  </a:lnTo>
                  <a:lnTo>
                    <a:pt x="4564933" y="132644"/>
                  </a:lnTo>
                  <a:lnTo>
                    <a:pt x="4567263" y="140825"/>
                  </a:lnTo>
                  <a:lnTo>
                    <a:pt x="4574062" y="127969"/>
                  </a:lnTo>
                  <a:lnTo>
                    <a:pt x="4576146" y="136150"/>
                  </a:lnTo>
                  <a:lnTo>
                    <a:pt x="4583192" y="120957"/>
                  </a:lnTo>
                  <a:lnTo>
                    <a:pt x="4585030" y="132060"/>
                  </a:lnTo>
                  <a:lnTo>
                    <a:pt x="4592322" y="115698"/>
                  </a:lnTo>
                  <a:lnTo>
                    <a:pt x="4593914" y="126801"/>
                  </a:lnTo>
                  <a:lnTo>
                    <a:pt x="4601452" y="115698"/>
                  </a:lnTo>
                  <a:lnTo>
                    <a:pt x="4602800" y="125632"/>
                  </a:lnTo>
                  <a:lnTo>
                    <a:pt x="4610582" y="116283"/>
                  </a:lnTo>
                  <a:lnTo>
                    <a:pt x="4611686" y="118620"/>
                  </a:lnTo>
                  <a:lnTo>
                    <a:pt x="4619711" y="115698"/>
                  </a:lnTo>
                  <a:lnTo>
                    <a:pt x="4620573" y="119789"/>
                  </a:lnTo>
                  <a:lnTo>
                    <a:pt x="4628841" y="125048"/>
                  </a:lnTo>
                  <a:lnTo>
                    <a:pt x="4629461" y="125632"/>
                  </a:lnTo>
                  <a:lnTo>
                    <a:pt x="4637971" y="133813"/>
                  </a:lnTo>
                  <a:lnTo>
                    <a:pt x="4638349" y="129722"/>
                  </a:lnTo>
                  <a:lnTo>
                    <a:pt x="4647101" y="138488"/>
                  </a:lnTo>
                  <a:lnTo>
                    <a:pt x="4647239" y="139072"/>
                  </a:lnTo>
                  <a:lnTo>
                    <a:pt x="4656129" y="139072"/>
                  </a:lnTo>
                  <a:lnTo>
                    <a:pt x="4656230" y="143747"/>
                  </a:lnTo>
                  <a:lnTo>
                    <a:pt x="4663999" y="135566"/>
                  </a:lnTo>
                  <a:lnTo>
                    <a:pt x="4665360" y="148421"/>
                  </a:lnTo>
                  <a:lnTo>
                    <a:pt x="4671873" y="136150"/>
                  </a:lnTo>
                  <a:lnTo>
                    <a:pt x="4674490" y="148421"/>
                  </a:lnTo>
                  <a:lnTo>
                    <a:pt x="4679751" y="135566"/>
                  </a:lnTo>
                  <a:lnTo>
                    <a:pt x="4683620" y="148421"/>
                  </a:lnTo>
                  <a:lnTo>
                    <a:pt x="4687634" y="139072"/>
                  </a:lnTo>
                  <a:lnTo>
                    <a:pt x="4692750" y="151343"/>
                  </a:lnTo>
                  <a:lnTo>
                    <a:pt x="4695520" y="141994"/>
                  </a:lnTo>
                  <a:lnTo>
                    <a:pt x="4701879" y="151927"/>
                  </a:lnTo>
                  <a:lnTo>
                    <a:pt x="4703411" y="144915"/>
                  </a:lnTo>
                  <a:lnTo>
                    <a:pt x="4711009" y="154849"/>
                  </a:lnTo>
                  <a:lnTo>
                    <a:pt x="4711307" y="153680"/>
                  </a:lnTo>
                  <a:lnTo>
                    <a:pt x="4719206" y="153096"/>
                  </a:lnTo>
                  <a:lnTo>
                    <a:pt x="4720139" y="150759"/>
                  </a:lnTo>
                  <a:lnTo>
                    <a:pt x="4727110" y="144915"/>
                  </a:lnTo>
                  <a:lnTo>
                    <a:pt x="4729269" y="151343"/>
                  </a:lnTo>
                  <a:lnTo>
                    <a:pt x="4735017" y="147253"/>
                  </a:lnTo>
                  <a:lnTo>
                    <a:pt x="4738398" y="149590"/>
                  </a:lnTo>
                  <a:lnTo>
                    <a:pt x="4742929" y="146668"/>
                  </a:lnTo>
                  <a:lnTo>
                    <a:pt x="4747528" y="146084"/>
                  </a:lnTo>
                  <a:lnTo>
                    <a:pt x="4750845" y="145500"/>
                  </a:lnTo>
                  <a:lnTo>
                    <a:pt x="4756658" y="133229"/>
                  </a:lnTo>
                  <a:lnTo>
                    <a:pt x="4758765" y="136150"/>
                  </a:lnTo>
                  <a:lnTo>
                    <a:pt x="4765788" y="113361"/>
                  </a:lnTo>
                  <a:lnTo>
                    <a:pt x="4766690" y="87066"/>
                  </a:lnTo>
                  <a:lnTo>
                    <a:pt x="4774618" y="87066"/>
                  </a:lnTo>
                  <a:lnTo>
                    <a:pt x="4774918" y="57265"/>
                  </a:lnTo>
                  <a:lnTo>
                    <a:pt x="4782550" y="97000"/>
                  </a:lnTo>
                  <a:lnTo>
                    <a:pt x="4784047" y="34475"/>
                  </a:lnTo>
                  <a:lnTo>
                    <a:pt x="4790486" y="89403"/>
                  </a:lnTo>
                  <a:lnTo>
                    <a:pt x="4793177" y="18114"/>
                  </a:lnTo>
                  <a:lnTo>
                    <a:pt x="4798427" y="79469"/>
                  </a:lnTo>
                  <a:lnTo>
                    <a:pt x="4802307" y="5259"/>
                  </a:lnTo>
                  <a:lnTo>
                    <a:pt x="4806371" y="75963"/>
                  </a:lnTo>
                  <a:lnTo>
                    <a:pt x="4811437" y="0"/>
                  </a:lnTo>
                  <a:lnTo>
                    <a:pt x="4814319" y="73626"/>
                  </a:lnTo>
                  <a:lnTo>
                    <a:pt x="4820567" y="1753"/>
                  </a:lnTo>
                  <a:lnTo>
                    <a:pt x="4822271" y="77716"/>
                  </a:lnTo>
                  <a:lnTo>
                    <a:pt x="4829696" y="7596"/>
                  </a:lnTo>
                  <a:lnTo>
                    <a:pt x="4830227" y="25126"/>
                  </a:lnTo>
                  <a:lnTo>
                    <a:pt x="4838187" y="22204"/>
                  </a:lnTo>
                  <a:lnTo>
                    <a:pt x="4838826" y="52590"/>
                  </a:lnTo>
                  <a:lnTo>
                    <a:pt x="4846151" y="99337"/>
                  </a:lnTo>
                  <a:lnTo>
                    <a:pt x="4847956" y="71873"/>
                  </a:lnTo>
                  <a:lnTo>
                    <a:pt x="4854118" y="95831"/>
                  </a:lnTo>
                  <a:lnTo>
                    <a:pt x="4857086" y="72457"/>
                  </a:lnTo>
                  <a:lnTo>
                    <a:pt x="4862090" y="74795"/>
                  </a:lnTo>
                  <a:lnTo>
                    <a:pt x="4866216" y="57849"/>
                  </a:lnTo>
                  <a:lnTo>
                    <a:pt x="4870065" y="59018"/>
                  </a:lnTo>
                  <a:lnTo>
                    <a:pt x="4875345" y="53759"/>
                  </a:lnTo>
                  <a:lnTo>
                    <a:pt x="4878044" y="55512"/>
                  </a:lnTo>
                  <a:lnTo>
                    <a:pt x="4884475" y="52590"/>
                  </a:lnTo>
                  <a:lnTo>
                    <a:pt x="4886027" y="47915"/>
                  </a:lnTo>
                  <a:lnTo>
                    <a:pt x="4893605" y="49668"/>
                  </a:lnTo>
                  <a:lnTo>
                    <a:pt x="4894014" y="63692"/>
                  </a:lnTo>
                  <a:lnTo>
                    <a:pt x="4902004" y="58433"/>
                  </a:lnTo>
                  <a:lnTo>
                    <a:pt x="4902735" y="74795"/>
                  </a:lnTo>
                  <a:lnTo>
                    <a:pt x="4909998" y="56680"/>
                  </a:lnTo>
                  <a:lnTo>
                    <a:pt x="4911865" y="89988"/>
                  </a:lnTo>
                  <a:lnTo>
                    <a:pt x="4917996" y="89403"/>
                  </a:lnTo>
                  <a:lnTo>
                    <a:pt x="4920994" y="115698"/>
                  </a:lnTo>
                  <a:lnTo>
                    <a:pt x="4925997" y="123295"/>
                  </a:lnTo>
                  <a:lnTo>
                    <a:pt x="4930124" y="128554"/>
                  </a:lnTo>
                  <a:lnTo>
                    <a:pt x="4934002" y="146668"/>
                  </a:lnTo>
                  <a:lnTo>
                    <a:pt x="4939254" y="144331"/>
                  </a:lnTo>
                  <a:lnTo>
                    <a:pt x="4942011" y="169457"/>
                  </a:lnTo>
                  <a:lnTo>
                    <a:pt x="4948384" y="163614"/>
                  </a:lnTo>
                  <a:lnTo>
                    <a:pt x="4950024" y="189909"/>
                  </a:lnTo>
                  <a:lnTo>
                    <a:pt x="4957514" y="173548"/>
                  </a:lnTo>
                  <a:lnTo>
                    <a:pt x="4958040" y="176470"/>
                  </a:lnTo>
                  <a:lnTo>
                    <a:pt x="4966059" y="174716"/>
                  </a:lnTo>
                  <a:lnTo>
                    <a:pt x="4966643" y="185235"/>
                  </a:lnTo>
                  <a:lnTo>
                    <a:pt x="4974083" y="186988"/>
                  </a:lnTo>
                  <a:lnTo>
                    <a:pt x="4975773" y="174132"/>
                  </a:lnTo>
                  <a:lnTo>
                    <a:pt x="4982109" y="170042"/>
                  </a:lnTo>
                  <a:lnTo>
                    <a:pt x="4984903" y="161277"/>
                  </a:lnTo>
                  <a:lnTo>
                    <a:pt x="4990140" y="164198"/>
                  </a:lnTo>
                  <a:lnTo>
                    <a:pt x="4994033" y="147837"/>
                  </a:lnTo>
                  <a:lnTo>
                    <a:pt x="4998173" y="166536"/>
                  </a:lnTo>
                  <a:lnTo>
                    <a:pt x="5003163" y="149590"/>
                  </a:lnTo>
                  <a:lnTo>
                    <a:pt x="5006211" y="185819"/>
                  </a:lnTo>
                  <a:lnTo>
                    <a:pt x="5012293" y="165951"/>
                  </a:lnTo>
                  <a:lnTo>
                    <a:pt x="5014252" y="201012"/>
                  </a:lnTo>
                  <a:lnTo>
                    <a:pt x="5021422" y="178807"/>
                  </a:lnTo>
                  <a:lnTo>
                    <a:pt x="5022296" y="193415"/>
                  </a:lnTo>
                  <a:lnTo>
                    <a:pt x="5030344" y="196921"/>
                  </a:lnTo>
                  <a:lnTo>
                    <a:pt x="5030552" y="202765"/>
                  </a:lnTo>
                  <a:lnTo>
                    <a:pt x="5038395" y="229644"/>
                  </a:lnTo>
                  <a:lnTo>
                    <a:pt x="5039682" y="222048"/>
                  </a:lnTo>
                  <a:lnTo>
                    <a:pt x="5046450" y="254771"/>
                  </a:lnTo>
                  <a:lnTo>
                    <a:pt x="5048812" y="253602"/>
                  </a:lnTo>
                  <a:lnTo>
                    <a:pt x="5054508" y="282235"/>
                  </a:lnTo>
                  <a:lnTo>
                    <a:pt x="5057942" y="290415"/>
                  </a:lnTo>
                  <a:lnTo>
                    <a:pt x="5062569" y="308530"/>
                  </a:lnTo>
                  <a:lnTo>
                    <a:pt x="5067071" y="309114"/>
                  </a:lnTo>
                  <a:lnTo>
                    <a:pt x="5070634" y="307361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2625215" y="3901288"/>
              <a:ext cx="57219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84F315">
                      <a:alpha val="54901"/>
                    </a:srgbClr>
                  </a:solidFill>
                  <a:latin typeface="Arial"/>
                  <a:cs typeface="Arial"/>
                </a:rPr>
                <a:t>Bina Golan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813347" y="1699682"/>
              <a:ext cx="234806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DTM</a:t>
              </a:r>
            </a:p>
          </p:txBody>
        </p:sp>
        <p:sp>
          <p:nvSpPr>
            <p:cNvPr id="147" name="rc147"/>
            <p:cNvSpPr/>
            <p:nvPr/>
          </p:nvSpPr>
          <p:spPr>
            <a:xfrm>
              <a:off x="1005063" y="2903793"/>
              <a:ext cx="43384" cy="94662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1005063" y="2998456"/>
              <a:ext cx="43384" cy="126216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1005063" y="3124673"/>
              <a:ext cx="43384" cy="189325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1005063" y="3313998"/>
              <a:ext cx="43384" cy="94662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1005063" y="3408661"/>
              <a:ext cx="43384" cy="84144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1005063" y="3492806"/>
              <a:ext cx="43384" cy="59602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1005063" y="3552408"/>
              <a:ext cx="43384" cy="66614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1005063" y="3619023"/>
              <a:ext cx="43384" cy="49084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1005063" y="3668107"/>
              <a:ext cx="43384" cy="126216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1005063" y="3794324"/>
              <a:ext cx="43384" cy="29801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1005063" y="3824125"/>
              <a:ext cx="43384" cy="49084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1005063" y="3873210"/>
              <a:ext cx="43384" cy="136735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1005063" y="4009945"/>
              <a:ext cx="43384" cy="131475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1005063" y="4141421"/>
              <a:ext cx="43384" cy="199843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1005063" y="4341264"/>
              <a:ext cx="43384" cy="141994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1005063" y="4483258"/>
              <a:ext cx="43384" cy="36813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1005063" y="4520071"/>
              <a:ext cx="43384" cy="52590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1005063" y="4572662"/>
              <a:ext cx="43384" cy="171795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1005063" y="4744457"/>
              <a:ext cx="43384" cy="3506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1292003" y="3200228"/>
              <a:ext cx="43384" cy="5259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1292003" y="3205487"/>
              <a:ext cx="43384" cy="5259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1292003" y="3210746"/>
              <a:ext cx="43384" cy="5259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1292003" y="3216005"/>
              <a:ext cx="43384" cy="31554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1292003" y="3247559"/>
              <a:ext cx="43384" cy="42072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1292003" y="3289631"/>
              <a:ext cx="43384" cy="21036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1292003" y="3310668"/>
              <a:ext cx="43384" cy="52590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1292003" y="3363258"/>
              <a:ext cx="43384" cy="10518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1292003" y="3373776"/>
              <a:ext cx="43384" cy="36813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1292003" y="3410589"/>
              <a:ext cx="43384" cy="92909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1292003" y="3503499"/>
              <a:ext cx="43384" cy="42072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1292003" y="3545571"/>
              <a:ext cx="43384" cy="68367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1292003" y="3613939"/>
              <a:ext cx="43384" cy="147253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1292003" y="3761192"/>
              <a:ext cx="43384" cy="52590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1292003" y="3813782"/>
              <a:ext cx="43384" cy="21036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1292003" y="3834819"/>
              <a:ext cx="43384" cy="15777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1292003" y="3850596"/>
              <a:ext cx="43384" cy="15777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1292003" y="3866373"/>
              <a:ext cx="43384" cy="15777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1292003" y="3882150"/>
              <a:ext cx="43384" cy="5259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1292003" y="3887409"/>
              <a:ext cx="43384" cy="5259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1292003" y="3892668"/>
              <a:ext cx="43384" cy="10518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1292003" y="3903186"/>
              <a:ext cx="43384" cy="5259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1292003" y="3908445"/>
              <a:ext cx="43384" cy="31554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1292003" y="3939999"/>
              <a:ext cx="43384" cy="10518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1292003" y="3950517"/>
              <a:ext cx="43384" cy="15777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292003" y="3966295"/>
              <a:ext cx="43384" cy="10518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1292003" y="3976813"/>
              <a:ext cx="43384" cy="78885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1292003" y="4055698"/>
              <a:ext cx="43384" cy="126216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1292003" y="4181915"/>
              <a:ext cx="43384" cy="57849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292003" y="4239765"/>
              <a:ext cx="43384" cy="52590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1292003" y="4292355"/>
              <a:ext cx="43384" cy="31554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292003" y="4323909"/>
              <a:ext cx="43384" cy="21036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1292003" y="4344945"/>
              <a:ext cx="43384" cy="10518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1292003" y="4355463"/>
              <a:ext cx="43384" cy="15777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1292003" y="4371241"/>
              <a:ext cx="43384" cy="31554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1292003" y="4402795"/>
              <a:ext cx="43384" cy="105180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1292003" y="4507976"/>
              <a:ext cx="43384" cy="68367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1292003" y="4576343"/>
              <a:ext cx="43384" cy="19283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1292003" y="4595626"/>
              <a:ext cx="43384" cy="12271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1292003" y="4607897"/>
              <a:ext cx="43384" cy="7012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6066540" y="1265427"/>
              <a:ext cx="43384" cy="21036"/>
            </a:xfrm>
            <a:prstGeom prst="rect">
              <a:avLst/>
            </a:prstGeom>
            <a:solidFill>
              <a:srgbClr val="FA1E1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6066540" y="1286463"/>
              <a:ext cx="43384" cy="15777"/>
            </a:xfrm>
            <a:prstGeom prst="rect">
              <a:avLst/>
            </a:prstGeom>
            <a:solidFill>
              <a:srgbClr val="FA1E1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6066540" y="1302240"/>
              <a:ext cx="43384" cy="226138"/>
            </a:xfrm>
            <a:prstGeom prst="rect">
              <a:avLst/>
            </a:prstGeom>
            <a:solidFill>
              <a:srgbClr val="FA1E1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6066540" y="1528379"/>
              <a:ext cx="43384" cy="26295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6066540" y="1554674"/>
              <a:ext cx="43384" cy="73626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6066540" y="1628301"/>
              <a:ext cx="43384" cy="73626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6066540" y="1701927"/>
              <a:ext cx="43384" cy="94662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6066540" y="1796590"/>
              <a:ext cx="43384" cy="42072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6066540" y="1838662"/>
              <a:ext cx="43384" cy="78885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6066540" y="1917548"/>
              <a:ext cx="43384" cy="36813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6066540" y="1954361"/>
              <a:ext cx="43384" cy="163030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6066540" y="2117391"/>
              <a:ext cx="43384" cy="57849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6066540" y="2175241"/>
              <a:ext cx="43384" cy="73626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6066540" y="2248867"/>
              <a:ext cx="43384" cy="26295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6066540" y="2275163"/>
              <a:ext cx="43384" cy="78885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6066540" y="2354048"/>
              <a:ext cx="43384" cy="21036"/>
            </a:xfrm>
            <a:prstGeom prst="rect">
              <a:avLst/>
            </a:prstGeom>
            <a:solidFill>
              <a:srgbClr val="FFC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6066540" y="2375084"/>
              <a:ext cx="43384" cy="105180"/>
            </a:xfrm>
            <a:prstGeom prst="rect">
              <a:avLst/>
            </a:prstGeom>
            <a:solidFill>
              <a:srgbClr val="FFC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6066540" y="2480265"/>
              <a:ext cx="43384" cy="52590"/>
            </a:xfrm>
            <a:prstGeom prst="rect">
              <a:avLst/>
            </a:prstGeom>
            <a:solidFill>
              <a:srgbClr val="FFC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6066540" y="2532856"/>
              <a:ext cx="43384" cy="31554"/>
            </a:xfrm>
            <a:prstGeom prst="rect">
              <a:avLst/>
            </a:prstGeom>
            <a:solidFill>
              <a:srgbClr val="FFC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6066540" y="2564410"/>
              <a:ext cx="43384" cy="26295"/>
            </a:xfrm>
            <a:prstGeom prst="rect">
              <a:avLst/>
            </a:prstGeom>
            <a:solidFill>
              <a:srgbClr val="FFC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6066540" y="2590705"/>
              <a:ext cx="43384" cy="15777"/>
            </a:xfrm>
            <a:prstGeom prst="rect">
              <a:avLst/>
            </a:prstGeom>
            <a:solidFill>
              <a:srgbClr val="FFC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6066540" y="2606482"/>
              <a:ext cx="43384" cy="57849"/>
            </a:xfrm>
            <a:prstGeom prst="rect">
              <a:avLst/>
            </a:prstGeom>
            <a:solidFill>
              <a:srgbClr val="FFC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6066540" y="2664332"/>
              <a:ext cx="43384" cy="57849"/>
            </a:xfrm>
            <a:prstGeom prst="rect">
              <a:avLst/>
            </a:prstGeom>
            <a:solidFill>
              <a:srgbClr val="FFC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6066540" y="2722181"/>
              <a:ext cx="43384" cy="36813"/>
            </a:xfrm>
            <a:prstGeom prst="rect">
              <a:avLst/>
            </a:prstGeom>
            <a:solidFill>
              <a:srgbClr val="FFC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6066540" y="2758994"/>
              <a:ext cx="43384" cy="98168"/>
            </a:xfrm>
            <a:prstGeom prst="rect">
              <a:avLst/>
            </a:prstGeom>
            <a:solidFill>
              <a:srgbClr val="3C7D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6066540" y="2857163"/>
              <a:ext cx="43384" cy="240162"/>
            </a:xfrm>
            <a:prstGeom prst="rect">
              <a:avLst/>
            </a:prstGeom>
            <a:solidFill>
              <a:srgbClr val="3C7D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6066540" y="3097326"/>
              <a:ext cx="43384" cy="310283"/>
            </a:xfrm>
            <a:prstGeom prst="rect">
              <a:avLst/>
            </a:prstGeom>
            <a:solidFill>
              <a:srgbClr val="3C7D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6066540" y="3407609"/>
              <a:ext cx="43384" cy="26295"/>
            </a:xfrm>
            <a:prstGeom prst="rect">
              <a:avLst/>
            </a:prstGeom>
            <a:solidFill>
              <a:srgbClr val="3C7D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6066540" y="3433904"/>
              <a:ext cx="43384" cy="417217"/>
            </a:xfrm>
            <a:prstGeom prst="rect">
              <a:avLst/>
            </a:prstGeom>
            <a:solidFill>
              <a:srgbClr val="3C7D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6066540" y="3851122"/>
              <a:ext cx="43384" cy="43825"/>
            </a:xfrm>
            <a:prstGeom prst="rect">
              <a:avLst/>
            </a:prstGeom>
            <a:solidFill>
              <a:srgbClr val="3C7D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5652107" y="1116421"/>
              <a:ext cx="43384" cy="461042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5652107" y="1577463"/>
              <a:ext cx="43384" cy="14024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5652107" y="1591487"/>
              <a:ext cx="43384" cy="63108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5652107" y="1654596"/>
              <a:ext cx="43384" cy="78885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5652107" y="1733481"/>
              <a:ext cx="43384" cy="3506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5652107" y="1736988"/>
              <a:ext cx="43384" cy="5259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5652107" y="1742247"/>
              <a:ext cx="43384" cy="59602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5652107" y="1801849"/>
              <a:ext cx="43384" cy="108686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5652107" y="1910536"/>
              <a:ext cx="43384" cy="54343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5652107" y="1964879"/>
              <a:ext cx="43384" cy="36813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5652107" y="2001693"/>
              <a:ext cx="43384" cy="5259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5652107" y="2006952"/>
              <a:ext cx="43384" cy="42072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5652107" y="2049024"/>
              <a:ext cx="43384" cy="40319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5652107" y="2089343"/>
              <a:ext cx="43384" cy="38566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5652107" y="2127909"/>
              <a:ext cx="43384" cy="36813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5652107" y="2164723"/>
              <a:ext cx="43384" cy="94662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5652107" y="2259385"/>
              <a:ext cx="43384" cy="49084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5652107" y="2308470"/>
              <a:ext cx="43384" cy="87650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5652107" y="2396121"/>
              <a:ext cx="43384" cy="14024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5652107" y="2410145"/>
              <a:ext cx="43384" cy="113945"/>
            </a:xfrm>
            <a:prstGeom prst="rect">
              <a:avLst/>
            </a:prstGeom>
            <a:solidFill>
              <a:srgbClr val="FA1E1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5652107" y="2524090"/>
              <a:ext cx="43384" cy="3506"/>
            </a:xfrm>
            <a:prstGeom prst="rect">
              <a:avLst/>
            </a:prstGeom>
            <a:solidFill>
              <a:srgbClr val="FA1E1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5652107" y="2527597"/>
              <a:ext cx="43384" cy="84144"/>
            </a:xfrm>
            <a:prstGeom prst="rect">
              <a:avLst/>
            </a:prstGeom>
            <a:solidFill>
              <a:srgbClr val="FA1E1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5652107" y="2611741"/>
              <a:ext cx="43384" cy="1753"/>
            </a:xfrm>
            <a:prstGeom prst="rect">
              <a:avLst/>
            </a:prstGeom>
            <a:solidFill>
              <a:srgbClr val="FA1E1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5652107" y="2613494"/>
              <a:ext cx="43384" cy="84144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5652107" y="2697639"/>
              <a:ext cx="43384" cy="1753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5652107" y="2699392"/>
              <a:ext cx="43384" cy="89403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5652107" y="2788795"/>
              <a:ext cx="43384" cy="1753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5652107" y="2790549"/>
              <a:ext cx="43384" cy="19283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3407596" y="1896512"/>
              <a:ext cx="43384" cy="52590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3407596" y="1949102"/>
              <a:ext cx="43384" cy="8765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3407596" y="1957867"/>
              <a:ext cx="43384" cy="31554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3407596" y="1989421"/>
              <a:ext cx="43384" cy="3506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3407596" y="1992927"/>
              <a:ext cx="43384" cy="157771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3407596" y="2150699"/>
              <a:ext cx="43384" cy="8765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3407596" y="2159464"/>
              <a:ext cx="43384" cy="70120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3407596" y="2229584"/>
              <a:ext cx="43384" cy="17530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3407596" y="2247114"/>
              <a:ext cx="43384" cy="40319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3407596" y="2287434"/>
              <a:ext cx="43384" cy="12271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3407596" y="2299705"/>
              <a:ext cx="43384" cy="47331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3407596" y="2347036"/>
              <a:ext cx="43384" cy="50837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3407596" y="2397874"/>
              <a:ext cx="43384" cy="71873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3407596" y="2469747"/>
              <a:ext cx="43384" cy="92909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3407596" y="2562657"/>
              <a:ext cx="43384" cy="157771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3407596" y="2720428"/>
              <a:ext cx="43384" cy="438253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3407596" y="3158681"/>
              <a:ext cx="43384" cy="578494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3407596" y="3737176"/>
              <a:ext cx="43384" cy="192831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3407596" y="3930007"/>
              <a:ext cx="43384" cy="227891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3407596" y="4157899"/>
              <a:ext cx="43384" cy="122710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3407596" y="4280610"/>
              <a:ext cx="43384" cy="298012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3407596" y="4578622"/>
              <a:ext cx="43384" cy="98168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3407596" y="4676791"/>
              <a:ext cx="43384" cy="22789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3407596" y="4699580"/>
              <a:ext cx="43384" cy="24542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3407596" y="4724122"/>
              <a:ext cx="43384" cy="26295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3218062" y="1980446"/>
              <a:ext cx="43384" cy="122710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3218062" y="2103157"/>
              <a:ext cx="43384" cy="17530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3218062" y="2120687"/>
              <a:ext cx="43384" cy="35060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3218062" y="2155747"/>
              <a:ext cx="43384" cy="8765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3218062" y="2164512"/>
              <a:ext cx="43384" cy="49084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3218062" y="2213597"/>
              <a:ext cx="43384" cy="19283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3218062" y="2232880"/>
              <a:ext cx="43384" cy="140241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3218062" y="2373121"/>
              <a:ext cx="43384" cy="5259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3218062" y="2378380"/>
              <a:ext cx="43384" cy="43825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3218062" y="2422205"/>
              <a:ext cx="43384" cy="12271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3218062" y="2434476"/>
              <a:ext cx="43384" cy="94662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3218062" y="2529139"/>
              <a:ext cx="43384" cy="64861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1348403" y="3985578"/>
              <a:ext cx="13015" cy="629331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1347489" y="3341521"/>
              <a:ext cx="13015" cy="448771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6119375" y="1344067"/>
              <a:ext cx="13015" cy="167675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6119375" y="1546417"/>
              <a:ext cx="13015" cy="94785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6119375" y="1659276"/>
              <a:ext cx="13015" cy="133001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6122940" y="3431976"/>
              <a:ext cx="13015" cy="1753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6122940" y="3460024"/>
              <a:ext cx="13015" cy="4031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6122940" y="3526639"/>
              <a:ext cx="13015" cy="35761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5079714" y="1359564"/>
              <a:ext cx="13015" cy="9641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5070062" y="1360966"/>
              <a:ext cx="13015" cy="1051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879178" y="3114913"/>
              <a:ext cx="121618" cy="105324"/>
            </a:xfrm>
            <a:custGeom>
              <a:avLst/>
              <a:pathLst>
                <a:path w="121618" h="105324">
                  <a:moveTo>
                    <a:pt x="60809" y="105324"/>
                  </a:moveTo>
                  <a:lnTo>
                    <a:pt x="121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1166118" y="3117332"/>
              <a:ext cx="121618" cy="105324"/>
            </a:xfrm>
            <a:custGeom>
              <a:avLst/>
              <a:pathLst>
                <a:path w="121618" h="105324">
                  <a:moveTo>
                    <a:pt x="60809" y="105324"/>
                  </a:moveTo>
                  <a:lnTo>
                    <a:pt x="121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1165204" y="3134091"/>
              <a:ext cx="121618" cy="105324"/>
            </a:xfrm>
            <a:custGeom>
              <a:avLst/>
              <a:pathLst>
                <a:path w="121618" h="105324">
                  <a:moveTo>
                    <a:pt x="60809" y="105324"/>
                  </a:moveTo>
                  <a:lnTo>
                    <a:pt x="121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815928" y="2977851"/>
              <a:ext cx="248119" cy="169038"/>
            </a:xfrm>
            <a:custGeom>
              <a:avLst/>
              <a:pathLst>
                <a:path w="248119" h="169038">
                  <a:moveTo>
                    <a:pt x="27432" y="169038"/>
                  </a:moveTo>
                  <a:lnTo>
                    <a:pt x="220687" y="169038"/>
                  </a:lnTo>
                  <a:lnTo>
                    <a:pt x="219582" y="169016"/>
                  </a:lnTo>
                  <a:lnTo>
                    <a:pt x="223993" y="168838"/>
                  </a:lnTo>
                  <a:lnTo>
                    <a:pt x="228319" y="167955"/>
                  </a:lnTo>
                  <a:lnTo>
                    <a:pt x="232446" y="166389"/>
                  </a:lnTo>
                  <a:lnTo>
                    <a:pt x="236270" y="164182"/>
                  </a:lnTo>
                  <a:lnTo>
                    <a:pt x="239689" y="161390"/>
                  </a:lnTo>
                  <a:lnTo>
                    <a:pt x="242617" y="158086"/>
                  </a:lnTo>
                  <a:lnTo>
                    <a:pt x="244976" y="154354"/>
                  </a:lnTo>
                  <a:lnTo>
                    <a:pt x="246707" y="150293"/>
                  </a:lnTo>
                  <a:lnTo>
                    <a:pt x="247763" y="146006"/>
                  </a:lnTo>
                  <a:lnTo>
                    <a:pt x="248119" y="141606"/>
                  </a:lnTo>
                  <a:lnTo>
                    <a:pt x="248119" y="27432"/>
                  </a:lnTo>
                  <a:lnTo>
                    <a:pt x="247763" y="23031"/>
                  </a:lnTo>
                  <a:lnTo>
                    <a:pt x="246707" y="18745"/>
                  </a:lnTo>
                  <a:lnTo>
                    <a:pt x="244976" y="14683"/>
                  </a:lnTo>
                  <a:lnTo>
                    <a:pt x="242617" y="10952"/>
                  </a:lnTo>
                  <a:lnTo>
                    <a:pt x="239689" y="7647"/>
                  </a:lnTo>
                  <a:lnTo>
                    <a:pt x="236270" y="4855"/>
                  </a:lnTo>
                  <a:lnTo>
                    <a:pt x="232446" y="2648"/>
                  </a:lnTo>
                  <a:lnTo>
                    <a:pt x="228319" y="1083"/>
                  </a:lnTo>
                  <a:lnTo>
                    <a:pt x="223993" y="200"/>
                  </a:lnTo>
                  <a:lnTo>
                    <a:pt x="22068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tx315"/>
            <p:cNvSpPr/>
            <p:nvPr/>
          </p:nvSpPr>
          <p:spPr>
            <a:xfrm>
              <a:off x="861648" y="302193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316" name="pg316"/>
            <p:cNvSpPr/>
            <p:nvPr/>
          </p:nvSpPr>
          <p:spPr>
            <a:xfrm>
              <a:off x="1102868" y="2980271"/>
              <a:ext cx="248119" cy="169038"/>
            </a:xfrm>
            <a:custGeom>
              <a:avLst/>
              <a:pathLst>
                <a:path w="248119" h="169038">
                  <a:moveTo>
                    <a:pt x="27432" y="169038"/>
                  </a:moveTo>
                  <a:lnTo>
                    <a:pt x="220687" y="169038"/>
                  </a:lnTo>
                  <a:lnTo>
                    <a:pt x="219582" y="169016"/>
                  </a:lnTo>
                  <a:lnTo>
                    <a:pt x="223993" y="168838"/>
                  </a:lnTo>
                  <a:lnTo>
                    <a:pt x="228319" y="167955"/>
                  </a:lnTo>
                  <a:lnTo>
                    <a:pt x="232446" y="166389"/>
                  </a:lnTo>
                  <a:lnTo>
                    <a:pt x="236270" y="164182"/>
                  </a:lnTo>
                  <a:lnTo>
                    <a:pt x="239689" y="161390"/>
                  </a:lnTo>
                  <a:lnTo>
                    <a:pt x="242617" y="158086"/>
                  </a:lnTo>
                  <a:lnTo>
                    <a:pt x="244976" y="154354"/>
                  </a:lnTo>
                  <a:lnTo>
                    <a:pt x="246707" y="150293"/>
                  </a:lnTo>
                  <a:lnTo>
                    <a:pt x="247763" y="146006"/>
                  </a:lnTo>
                  <a:lnTo>
                    <a:pt x="248119" y="141606"/>
                  </a:lnTo>
                  <a:lnTo>
                    <a:pt x="248119" y="27431"/>
                  </a:lnTo>
                  <a:lnTo>
                    <a:pt x="247763" y="23031"/>
                  </a:lnTo>
                  <a:lnTo>
                    <a:pt x="246707" y="18745"/>
                  </a:lnTo>
                  <a:lnTo>
                    <a:pt x="244976" y="14683"/>
                  </a:lnTo>
                  <a:lnTo>
                    <a:pt x="242617" y="10952"/>
                  </a:lnTo>
                  <a:lnTo>
                    <a:pt x="239689" y="7647"/>
                  </a:lnTo>
                  <a:lnTo>
                    <a:pt x="236270" y="4855"/>
                  </a:lnTo>
                  <a:lnTo>
                    <a:pt x="232446" y="2648"/>
                  </a:lnTo>
                  <a:lnTo>
                    <a:pt x="228319" y="1083"/>
                  </a:lnTo>
                  <a:lnTo>
                    <a:pt x="223993" y="200"/>
                  </a:lnTo>
                  <a:lnTo>
                    <a:pt x="22068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tx317"/>
            <p:cNvSpPr/>
            <p:nvPr/>
          </p:nvSpPr>
          <p:spPr>
            <a:xfrm>
              <a:off x="1148588" y="302435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318" name="pg318"/>
            <p:cNvSpPr/>
            <p:nvPr/>
          </p:nvSpPr>
          <p:spPr>
            <a:xfrm>
              <a:off x="1101954" y="2997029"/>
              <a:ext cx="248119" cy="169038"/>
            </a:xfrm>
            <a:custGeom>
              <a:avLst/>
              <a:pathLst>
                <a:path w="248119" h="169038">
                  <a:moveTo>
                    <a:pt x="27432" y="169038"/>
                  </a:moveTo>
                  <a:lnTo>
                    <a:pt x="220687" y="169038"/>
                  </a:lnTo>
                  <a:lnTo>
                    <a:pt x="219582" y="169016"/>
                  </a:lnTo>
                  <a:lnTo>
                    <a:pt x="223993" y="168838"/>
                  </a:lnTo>
                  <a:lnTo>
                    <a:pt x="228319" y="167955"/>
                  </a:lnTo>
                  <a:lnTo>
                    <a:pt x="232446" y="166389"/>
                  </a:lnTo>
                  <a:lnTo>
                    <a:pt x="236270" y="164182"/>
                  </a:lnTo>
                  <a:lnTo>
                    <a:pt x="239689" y="161390"/>
                  </a:lnTo>
                  <a:lnTo>
                    <a:pt x="242617" y="158086"/>
                  </a:lnTo>
                  <a:lnTo>
                    <a:pt x="244976" y="154354"/>
                  </a:lnTo>
                  <a:lnTo>
                    <a:pt x="246707" y="150293"/>
                  </a:lnTo>
                  <a:lnTo>
                    <a:pt x="247763" y="146006"/>
                  </a:lnTo>
                  <a:lnTo>
                    <a:pt x="248119" y="141606"/>
                  </a:lnTo>
                  <a:lnTo>
                    <a:pt x="248119" y="27432"/>
                  </a:lnTo>
                  <a:lnTo>
                    <a:pt x="247763" y="23031"/>
                  </a:lnTo>
                  <a:lnTo>
                    <a:pt x="246707" y="18745"/>
                  </a:lnTo>
                  <a:lnTo>
                    <a:pt x="244976" y="14683"/>
                  </a:lnTo>
                  <a:lnTo>
                    <a:pt x="242617" y="10952"/>
                  </a:lnTo>
                  <a:lnTo>
                    <a:pt x="239689" y="7647"/>
                  </a:lnTo>
                  <a:lnTo>
                    <a:pt x="236270" y="4855"/>
                  </a:lnTo>
                  <a:lnTo>
                    <a:pt x="232446" y="2648"/>
                  </a:lnTo>
                  <a:lnTo>
                    <a:pt x="228319" y="1083"/>
                  </a:lnTo>
                  <a:lnTo>
                    <a:pt x="223993" y="200"/>
                  </a:lnTo>
                  <a:lnTo>
                    <a:pt x="22068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9"/>
            <p:cNvSpPr/>
            <p:nvPr/>
          </p:nvSpPr>
          <p:spPr>
            <a:xfrm>
              <a:off x="1147674" y="304110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968904" y="380155"/>
              <a:ext cx="7230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968904" y="380155"/>
              <a:ext cx="7230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968904" y="380155"/>
              <a:ext cx="7230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968904" y="380155"/>
              <a:ext cx="7230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968904" y="380155"/>
              <a:ext cx="7230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968904" y="380155"/>
              <a:ext cx="7230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968904" y="380155"/>
              <a:ext cx="7230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968904" y="380155"/>
              <a:ext cx="7230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968904" y="380155"/>
              <a:ext cx="7230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968904" y="380155"/>
              <a:ext cx="7230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968904" y="380155"/>
              <a:ext cx="7230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6020046" y="380155"/>
              <a:ext cx="9300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A'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6020046" y="380155"/>
              <a:ext cx="9300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A'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6020046" y="380155"/>
              <a:ext cx="9300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A'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6020046" y="380155"/>
              <a:ext cx="9300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A'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6020046" y="380155"/>
              <a:ext cx="9300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A'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6020046" y="380155"/>
              <a:ext cx="9300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A'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6020046" y="380155"/>
              <a:ext cx="9300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A'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6020046" y="380155"/>
              <a:ext cx="9300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A'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6020046" y="380155"/>
              <a:ext cx="9300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A'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020046" y="380155"/>
              <a:ext cx="9300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A'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020046" y="380155"/>
              <a:ext cx="9300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A'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917745" y="447629"/>
              <a:ext cx="17462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917745" y="447629"/>
              <a:ext cx="17462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917745" y="447629"/>
              <a:ext cx="17462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917745" y="447629"/>
              <a:ext cx="17462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917745" y="447629"/>
              <a:ext cx="17462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</a:t>
              </a:r>
            </a:p>
          </p:txBody>
        </p:sp>
        <p:sp>
          <p:nvSpPr>
            <p:cNvPr id="347" name="tx347"/>
            <p:cNvSpPr/>
            <p:nvPr/>
          </p:nvSpPr>
          <p:spPr>
            <a:xfrm>
              <a:off x="917745" y="447629"/>
              <a:ext cx="17462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917745" y="447629"/>
              <a:ext cx="17462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917745" y="447629"/>
              <a:ext cx="17462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917745" y="447629"/>
              <a:ext cx="17462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917745" y="447629"/>
              <a:ext cx="17462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</a:t>
              </a:r>
            </a:p>
          </p:txBody>
        </p:sp>
        <p:sp>
          <p:nvSpPr>
            <p:cNvPr id="352" name="tx352"/>
            <p:cNvSpPr/>
            <p:nvPr/>
          </p:nvSpPr>
          <p:spPr>
            <a:xfrm>
              <a:off x="917745" y="447629"/>
              <a:ext cx="17462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</a:t>
              </a:r>
            </a:p>
          </p:txBody>
        </p:sp>
        <p:sp>
          <p:nvSpPr>
            <p:cNvPr id="353" name="tx353"/>
            <p:cNvSpPr/>
            <p:nvPr/>
          </p:nvSpPr>
          <p:spPr>
            <a:xfrm>
              <a:off x="5991251" y="450276"/>
              <a:ext cx="15059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</a:t>
              </a:r>
            </a:p>
          </p:txBody>
        </p:sp>
        <p:sp>
          <p:nvSpPr>
            <p:cNvPr id="354" name="tx354"/>
            <p:cNvSpPr/>
            <p:nvPr/>
          </p:nvSpPr>
          <p:spPr>
            <a:xfrm>
              <a:off x="5991251" y="450276"/>
              <a:ext cx="15059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</a:t>
              </a:r>
            </a:p>
          </p:txBody>
        </p:sp>
        <p:sp>
          <p:nvSpPr>
            <p:cNvPr id="355" name="tx355"/>
            <p:cNvSpPr/>
            <p:nvPr/>
          </p:nvSpPr>
          <p:spPr>
            <a:xfrm>
              <a:off x="5991251" y="450276"/>
              <a:ext cx="15059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</a:t>
              </a:r>
            </a:p>
          </p:txBody>
        </p:sp>
        <p:sp>
          <p:nvSpPr>
            <p:cNvPr id="356" name="tx356"/>
            <p:cNvSpPr/>
            <p:nvPr/>
          </p:nvSpPr>
          <p:spPr>
            <a:xfrm>
              <a:off x="5991251" y="450276"/>
              <a:ext cx="15059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5991251" y="450276"/>
              <a:ext cx="15059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</a:t>
              </a:r>
            </a:p>
          </p:txBody>
        </p:sp>
        <p:sp>
          <p:nvSpPr>
            <p:cNvPr id="358" name="tx358"/>
            <p:cNvSpPr/>
            <p:nvPr/>
          </p:nvSpPr>
          <p:spPr>
            <a:xfrm>
              <a:off x="5991251" y="450276"/>
              <a:ext cx="15059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5991251" y="450276"/>
              <a:ext cx="15059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</a:t>
              </a:r>
            </a:p>
          </p:txBody>
        </p:sp>
        <p:sp>
          <p:nvSpPr>
            <p:cNvPr id="360" name="tx360"/>
            <p:cNvSpPr/>
            <p:nvPr/>
          </p:nvSpPr>
          <p:spPr>
            <a:xfrm>
              <a:off x="5991251" y="450276"/>
              <a:ext cx="15059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5991251" y="450276"/>
              <a:ext cx="15059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5991251" y="450276"/>
              <a:ext cx="15059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5991251" y="450276"/>
              <a:ext cx="150591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59814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265550 / 735690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59814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265550 / 735690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59814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265550 / 735690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59814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265550 / 735690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59814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265550 / 735690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59814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265550 / 735690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59814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265550 / 735690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59814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265550 / 735690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59814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265550 / 735690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59814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265550 / 735690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59814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265550 / 735690</a:t>
              </a:r>
            </a:p>
          </p:txBody>
        </p:sp>
        <p:sp>
          <p:nvSpPr>
            <p:cNvPr id="375" name="tx375"/>
            <p:cNvSpPr/>
            <p:nvPr/>
          </p:nvSpPr>
          <p:spPr>
            <a:xfrm>
              <a:off x="565963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275508 / 793730</a:t>
              </a:r>
            </a:p>
          </p:txBody>
        </p:sp>
        <p:sp>
          <p:nvSpPr>
            <p:cNvPr id="376" name="tx376"/>
            <p:cNvSpPr/>
            <p:nvPr/>
          </p:nvSpPr>
          <p:spPr>
            <a:xfrm>
              <a:off x="565963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275508 / 793730</a:t>
              </a:r>
            </a:p>
          </p:txBody>
        </p:sp>
        <p:sp>
          <p:nvSpPr>
            <p:cNvPr id="377" name="tx377"/>
            <p:cNvSpPr/>
            <p:nvPr/>
          </p:nvSpPr>
          <p:spPr>
            <a:xfrm>
              <a:off x="565963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275508 / 793730</a:t>
              </a:r>
            </a:p>
          </p:txBody>
        </p:sp>
        <p:sp>
          <p:nvSpPr>
            <p:cNvPr id="378" name="tx378"/>
            <p:cNvSpPr/>
            <p:nvPr/>
          </p:nvSpPr>
          <p:spPr>
            <a:xfrm>
              <a:off x="565963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275508 / 793730</a:t>
              </a:r>
            </a:p>
          </p:txBody>
        </p:sp>
        <p:sp>
          <p:nvSpPr>
            <p:cNvPr id="379" name="tx379"/>
            <p:cNvSpPr/>
            <p:nvPr/>
          </p:nvSpPr>
          <p:spPr>
            <a:xfrm>
              <a:off x="565963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275508 / 793730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565963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275508 / 793730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565963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275508 / 793730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565963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275508 / 793730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565963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275508 / 793730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565963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275508 / 793730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5659631" y="552757"/>
              <a:ext cx="8138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275508 / 793730</a:t>
              </a:r>
            </a:p>
          </p:txBody>
        </p:sp>
        <p:sp>
          <p:nvSpPr>
            <p:cNvPr id="386" name="pg386"/>
            <p:cNvSpPr/>
            <p:nvPr/>
          </p:nvSpPr>
          <p:spPr>
            <a:xfrm>
              <a:off x="3098543" y="380155"/>
              <a:ext cx="874517" cy="246637"/>
            </a:xfrm>
            <a:custGeom>
              <a:avLst/>
              <a:pathLst>
                <a:path w="874517" h="246637">
                  <a:moveTo>
                    <a:pt x="27432" y="246637"/>
                  </a:moveTo>
                  <a:lnTo>
                    <a:pt x="847085" y="246637"/>
                  </a:lnTo>
                  <a:lnTo>
                    <a:pt x="845981" y="246614"/>
                  </a:lnTo>
                  <a:lnTo>
                    <a:pt x="850392" y="246436"/>
                  </a:lnTo>
                  <a:lnTo>
                    <a:pt x="854717" y="245553"/>
                  </a:lnTo>
                  <a:lnTo>
                    <a:pt x="858845" y="243988"/>
                  </a:lnTo>
                  <a:lnTo>
                    <a:pt x="862669" y="241781"/>
                  </a:lnTo>
                  <a:lnTo>
                    <a:pt x="866088" y="238989"/>
                  </a:lnTo>
                  <a:lnTo>
                    <a:pt x="869016" y="235684"/>
                  </a:lnTo>
                  <a:lnTo>
                    <a:pt x="871375" y="231953"/>
                  </a:lnTo>
                  <a:lnTo>
                    <a:pt x="873106" y="227891"/>
                  </a:lnTo>
                  <a:lnTo>
                    <a:pt x="874162" y="223605"/>
                  </a:lnTo>
                  <a:lnTo>
                    <a:pt x="874517" y="219205"/>
                  </a:lnTo>
                  <a:lnTo>
                    <a:pt x="874517" y="27431"/>
                  </a:lnTo>
                  <a:lnTo>
                    <a:pt x="874162" y="23031"/>
                  </a:lnTo>
                  <a:lnTo>
                    <a:pt x="873106" y="18745"/>
                  </a:lnTo>
                  <a:lnTo>
                    <a:pt x="871375" y="14683"/>
                  </a:lnTo>
                  <a:lnTo>
                    <a:pt x="869016" y="10952"/>
                  </a:lnTo>
                  <a:lnTo>
                    <a:pt x="866088" y="7647"/>
                  </a:lnTo>
                  <a:lnTo>
                    <a:pt x="862669" y="4855"/>
                  </a:lnTo>
                  <a:lnTo>
                    <a:pt x="858845" y="2648"/>
                  </a:lnTo>
                  <a:lnTo>
                    <a:pt x="854717" y="1083"/>
                  </a:lnTo>
                  <a:lnTo>
                    <a:pt x="850392" y="200"/>
                  </a:lnTo>
                  <a:lnTo>
                    <a:pt x="8470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19205"/>
                  </a:lnTo>
                  <a:lnTo>
                    <a:pt x="88" y="216997"/>
                  </a:lnTo>
                  <a:lnTo>
                    <a:pt x="88" y="221412"/>
                  </a:lnTo>
                  <a:lnTo>
                    <a:pt x="797" y="225769"/>
                  </a:lnTo>
                  <a:lnTo>
                    <a:pt x="2195" y="229957"/>
                  </a:lnTo>
                  <a:lnTo>
                    <a:pt x="4246" y="233866"/>
                  </a:lnTo>
                  <a:lnTo>
                    <a:pt x="6898" y="237395"/>
                  </a:lnTo>
                  <a:lnTo>
                    <a:pt x="10082" y="240453"/>
                  </a:lnTo>
                  <a:lnTo>
                    <a:pt x="13716" y="242961"/>
                  </a:lnTo>
                  <a:lnTo>
                    <a:pt x="17704" y="244854"/>
                  </a:lnTo>
                  <a:lnTo>
                    <a:pt x="21944" y="246082"/>
                  </a:lnTo>
                  <a:lnTo>
                    <a:pt x="26327" y="24661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tx387"/>
            <p:cNvSpPr/>
            <p:nvPr/>
          </p:nvSpPr>
          <p:spPr>
            <a:xfrm>
              <a:off x="3144263" y="439905"/>
              <a:ext cx="783077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 CS</a:t>
              </a:r>
            </a:p>
          </p:txBody>
        </p:sp>
        <p:sp>
          <p:nvSpPr>
            <p:cNvPr id="388" name="pg388"/>
            <p:cNvSpPr/>
            <p:nvPr/>
          </p:nvSpPr>
          <p:spPr>
            <a:xfrm>
              <a:off x="3098543" y="380155"/>
              <a:ext cx="874517" cy="246637"/>
            </a:xfrm>
            <a:custGeom>
              <a:avLst/>
              <a:pathLst>
                <a:path w="874517" h="246637">
                  <a:moveTo>
                    <a:pt x="27432" y="246637"/>
                  </a:moveTo>
                  <a:lnTo>
                    <a:pt x="847085" y="246637"/>
                  </a:lnTo>
                  <a:lnTo>
                    <a:pt x="845981" y="246614"/>
                  </a:lnTo>
                  <a:lnTo>
                    <a:pt x="850392" y="246436"/>
                  </a:lnTo>
                  <a:lnTo>
                    <a:pt x="854717" y="245553"/>
                  </a:lnTo>
                  <a:lnTo>
                    <a:pt x="858845" y="243988"/>
                  </a:lnTo>
                  <a:lnTo>
                    <a:pt x="862669" y="241781"/>
                  </a:lnTo>
                  <a:lnTo>
                    <a:pt x="866088" y="238989"/>
                  </a:lnTo>
                  <a:lnTo>
                    <a:pt x="869016" y="235684"/>
                  </a:lnTo>
                  <a:lnTo>
                    <a:pt x="871375" y="231953"/>
                  </a:lnTo>
                  <a:lnTo>
                    <a:pt x="873106" y="227891"/>
                  </a:lnTo>
                  <a:lnTo>
                    <a:pt x="874162" y="223605"/>
                  </a:lnTo>
                  <a:lnTo>
                    <a:pt x="874517" y="219205"/>
                  </a:lnTo>
                  <a:lnTo>
                    <a:pt x="874517" y="27431"/>
                  </a:lnTo>
                  <a:lnTo>
                    <a:pt x="874162" y="23031"/>
                  </a:lnTo>
                  <a:lnTo>
                    <a:pt x="873106" y="18745"/>
                  </a:lnTo>
                  <a:lnTo>
                    <a:pt x="871375" y="14683"/>
                  </a:lnTo>
                  <a:lnTo>
                    <a:pt x="869016" y="10952"/>
                  </a:lnTo>
                  <a:lnTo>
                    <a:pt x="866088" y="7647"/>
                  </a:lnTo>
                  <a:lnTo>
                    <a:pt x="862669" y="4855"/>
                  </a:lnTo>
                  <a:lnTo>
                    <a:pt x="858845" y="2648"/>
                  </a:lnTo>
                  <a:lnTo>
                    <a:pt x="854717" y="1083"/>
                  </a:lnTo>
                  <a:lnTo>
                    <a:pt x="850392" y="200"/>
                  </a:lnTo>
                  <a:lnTo>
                    <a:pt x="8470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19205"/>
                  </a:lnTo>
                  <a:lnTo>
                    <a:pt x="88" y="216997"/>
                  </a:lnTo>
                  <a:lnTo>
                    <a:pt x="88" y="221412"/>
                  </a:lnTo>
                  <a:lnTo>
                    <a:pt x="797" y="225769"/>
                  </a:lnTo>
                  <a:lnTo>
                    <a:pt x="2195" y="229957"/>
                  </a:lnTo>
                  <a:lnTo>
                    <a:pt x="4246" y="233866"/>
                  </a:lnTo>
                  <a:lnTo>
                    <a:pt x="6898" y="237395"/>
                  </a:lnTo>
                  <a:lnTo>
                    <a:pt x="10082" y="240453"/>
                  </a:lnTo>
                  <a:lnTo>
                    <a:pt x="13716" y="242961"/>
                  </a:lnTo>
                  <a:lnTo>
                    <a:pt x="17704" y="244854"/>
                  </a:lnTo>
                  <a:lnTo>
                    <a:pt x="21944" y="246082"/>
                  </a:lnTo>
                  <a:lnTo>
                    <a:pt x="26327" y="24661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tx389"/>
            <p:cNvSpPr/>
            <p:nvPr/>
          </p:nvSpPr>
          <p:spPr>
            <a:xfrm>
              <a:off x="3144263" y="439905"/>
              <a:ext cx="783077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 CS</a:t>
              </a:r>
            </a:p>
          </p:txBody>
        </p:sp>
        <p:sp>
          <p:nvSpPr>
            <p:cNvPr id="390" name="pg390"/>
            <p:cNvSpPr/>
            <p:nvPr/>
          </p:nvSpPr>
          <p:spPr>
            <a:xfrm>
              <a:off x="3098543" y="380155"/>
              <a:ext cx="874517" cy="246637"/>
            </a:xfrm>
            <a:custGeom>
              <a:avLst/>
              <a:pathLst>
                <a:path w="874517" h="246637">
                  <a:moveTo>
                    <a:pt x="27432" y="246637"/>
                  </a:moveTo>
                  <a:lnTo>
                    <a:pt x="847085" y="246637"/>
                  </a:lnTo>
                  <a:lnTo>
                    <a:pt x="845981" y="246614"/>
                  </a:lnTo>
                  <a:lnTo>
                    <a:pt x="850392" y="246436"/>
                  </a:lnTo>
                  <a:lnTo>
                    <a:pt x="854717" y="245553"/>
                  </a:lnTo>
                  <a:lnTo>
                    <a:pt x="858845" y="243988"/>
                  </a:lnTo>
                  <a:lnTo>
                    <a:pt x="862669" y="241781"/>
                  </a:lnTo>
                  <a:lnTo>
                    <a:pt x="866088" y="238989"/>
                  </a:lnTo>
                  <a:lnTo>
                    <a:pt x="869016" y="235684"/>
                  </a:lnTo>
                  <a:lnTo>
                    <a:pt x="871375" y="231953"/>
                  </a:lnTo>
                  <a:lnTo>
                    <a:pt x="873106" y="227891"/>
                  </a:lnTo>
                  <a:lnTo>
                    <a:pt x="874162" y="223605"/>
                  </a:lnTo>
                  <a:lnTo>
                    <a:pt x="874517" y="219205"/>
                  </a:lnTo>
                  <a:lnTo>
                    <a:pt x="874517" y="27431"/>
                  </a:lnTo>
                  <a:lnTo>
                    <a:pt x="874162" y="23031"/>
                  </a:lnTo>
                  <a:lnTo>
                    <a:pt x="873106" y="18745"/>
                  </a:lnTo>
                  <a:lnTo>
                    <a:pt x="871375" y="14683"/>
                  </a:lnTo>
                  <a:lnTo>
                    <a:pt x="869016" y="10952"/>
                  </a:lnTo>
                  <a:lnTo>
                    <a:pt x="866088" y="7647"/>
                  </a:lnTo>
                  <a:lnTo>
                    <a:pt x="862669" y="4855"/>
                  </a:lnTo>
                  <a:lnTo>
                    <a:pt x="858845" y="2648"/>
                  </a:lnTo>
                  <a:lnTo>
                    <a:pt x="854717" y="1083"/>
                  </a:lnTo>
                  <a:lnTo>
                    <a:pt x="850392" y="200"/>
                  </a:lnTo>
                  <a:lnTo>
                    <a:pt x="8470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19205"/>
                  </a:lnTo>
                  <a:lnTo>
                    <a:pt x="88" y="216997"/>
                  </a:lnTo>
                  <a:lnTo>
                    <a:pt x="88" y="221412"/>
                  </a:lnTo>
                  <a:lnTo>
                    <a:pt x="797" y="225769"/>
                  </a:lnTo>
                  <a:lnTo>
                    <a:pt x="2195" y="229957"/>
                  </a:lnTo>
                  <a:lnTo>
                    <a:pt x="4246" y="233866"/>
                  </a:lnTo>
                  <a:lnTo>
                    <a:pt x="6898" y="237395"/>
                  </a:lnTo>
                  <a:lnTo>
                    <a:pt x="10082" y="240453"/>
                  </a:lnTo>
                  <a:lnTo>
                    <a:pt x="13716" y="242961"/>
                  </a:lnTo>
                  <a:lnTo>
                    <a:pt x="17704" y="244854"/>
                  </a:lnTo>
                  <a:lnTo>
                    <a:pt x="21944" y="246082"/>
                  </a:lnTo>
                  <a:lnTo>
                    <a:pt x="26327" y="24661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tx391"/>
            <p:cNvSpPr/>
            <p:nvPr/>
          </p:nvSpPr>
          <p:spPr>
            <a:xfrm>
              <a:off x="3144263" y="439905"/>
              <a:ext cx="783077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 CS</a:t>
              </a:r>
            </a:p>
          </p:txBody>
        </p:sp>
        <p:sp>
          <p:nvSpPr>
            <p:cNvPr id="392" name="pg392"/>
            <p:cNvSpPr/>
            <p:nvPr/>
          </p:nvSpPr>
          <p:spPr>
            <a:xfrm>
              <a:off x="3098543" y="380155"/>
              <a:ext cx="874517" cy="246637"/>
            </a:xfrm>
            <a:custGeom>
              <a:avLst/>
              <a:pathLst>
                <a:path w="874517" h="246637">
                  <a:moveTo>
                    <a:pt x="27432" y="246637"/>
                  </a:moveTo>
                  <a:lnTo>
                    <a:pt x="847085" y="246637"/>
                  </a:lnTo>
                  <a:lnTo>
                    <a:pt x="845981" y="246614"/>
                  </a:lnTo>
                  <a:lnTo>
                    <a:pt x="850392" y="246436"/>
                  </a:lnTo>
                  <a:lnTo>
                    <a:pt x="854717" y="245553"/>
                  </a:lnTo>
                  <a:lnTo>
                    <a:pt x="858845" y="243988"/>
                  </a:lnTo>
                  <a:lnTo>
                    <a:pt x="862669" y="241781"/>
                  </a:lnTo>
                  <a:lnTo>
                    <a:pt x="866088" y="238989"/>
                  </a:lnTo>
                  <a:lnTo>
                    <a:pt x="869016" y="235684"/>
                  </a:lnTo>
                  <a:lnTo>
                    <a:pt x="871375" y="231953"/>
                  </a:lnTo>
                  <a:lnTo>
                    <a:pt x="873106" y="227891"/>
                  </a:lnTo>
                  <a:lnTo>
                    <a:pt x="874162" y="223605"/>
                  </a:lnTo>
                  <a:lnTo>
                    <a:pt x="874517" y="219205"/>
                  </a:lnTo>
                  <a:lnTo>
                    <a:pt x="874517" y="27431"/>
                  </a:lnTo>
                  <a:lnTo>
                    <a:pt x="874162" y="23031"/>
                  </a:lnTo>
                  <a:lnTo>
                    <a:pt x="873106" y="18745"/>
                  </a:lnTo>
                  <a:lnTo>
                    <a:pt x="871375" y="14683"/>
                  </a:lnTo>
                  <a:lnTo>
                    <a:pt x="869016" y="10952"/>
                  </a:lnTo>
                  <a:lnTo>
                    <a:pt x="866088" y="7647"/>
                  </a:lnTo>
                  <a:lnTo>
                    <a:pt x="862669" y="4855"/>
                  </a:lnTo>
                  <a:lnTo>
                    <a:pt x="858845" y="2648"/>
                  </a:lnTo>
                  <a:lnTo>
                    <a:pt x="854717" y="1083"/>
                  </a:lnTo>
                  <a:lnTo>
                    <a:pt x="850392" y="200"/>
                  </a:lnTo>
                  <a:lnTo>
                    <a:pt x="8470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19205"/>
                  </a:lnTo>
                  <a:lnTo>
                    <a:pt x="88" y="216997"/>
                  </a:lnTo>
                  <a:lnTo>
                    <a:pt x="88" y="221412"/>
                  </a:lnTo>
                  <a:lnTo>
                    <a:pt x="797" y="225769"/>
                  </a:lnTo>
                  <a:lnTo>
                    <a:pt x="2195" y="229957"/>
                  </a:lnTo>
                  <a:lnTo>
                    <a:pt x="4246" y="233866"/>
                  </a:lnTo>
                  <a:lnTo>
                    <a:pt x="6898" y="237395"/>
                  </a:lnTo>
                  <a:lnTo>
                    <a:pt x="10082" y="240453"/>
                  </a:lnTo>
                  <a:lnTo>
                    <a:pt x="13716" y="242961"/>
                  </a:lnTo>
                  <a:lnTo>
                    <a:pt x="17704" y="244854"/>
                  </a:lnTo>
                  <a:lnTo>
                    <a:pt x="21944" y="246082"/>
                  </a:lnTo>
                  <a:lnTo>
                    <a:pt x="26327" y="24661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tx393"/>
            <p:cNvSpPr/>
            <p:nvPr/>
          </p:nvSpPr>
          <p:spPr>
            <a:xfrm>
              <a:off x="3144263" y="439905"/>
              <a:ext cx="783077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 CS</a:t>
              </a:r>
            </a:p>
          </p:txBody>
        </p:sp>
        <p:sp>
          <p:nvSpPr>
            <p:cNvPr id="394" name="pg394"/>
            <p:cNvSpPr/>
            <p:nvPr/>
          </p:nvSpPr>
          <p:spPr>
            <a:xfrm>
              <a:off x="3098543" y="380155"/>
              <a:ext cx="874517" cy="246637"/>
            </a:xfrm>
            <a:custGeom>
              <a:avLst/>
              <a:pathLst>
                <a:path w="874517" h="246637">
                  <a:moveTo>
                    <a:pt x="27432" y="246637"/>
                  </a:moveTo>
                  <a:lnTo>
                    <a:pt x="847085" y="246637"/>
                  </a:lnTo>
                  <a:lnTo>
                    <a:pt x="845981" y="246614"/>
                  </a:lnTo>
                  <a:lnTo>
                    <a:pt x="850392" y="246436"/>
                  </a:lnTo>
                  <a:lnTo>
                    <a:pt x="854717" y="245553"/>
                  </a:lnTo>
                  <a:lnTo>
                    <a:pt x="858845" y="243988"/>
                  </a:lnTo>
                  <a:lnTo>
                    <a:pt x="862669" y="241781"/>
                  </a:lnTo>
                  <a:lnTo>
                    <a:pt x="866088" y="238989"/>
                  </a:lnTo>
                  <a:lnTo>
                    <a:pt x="869016" y="235684"/>
                  </a:lnTo>
                  <a:lnTo>
                    <a:pt x="871375" y="231953"/>
                  </a:lnTo>
                  <a:lnTo>
                    <a:pt x="873106" y="227891"/>
                  </a:lnTo>
                  <a:lnTo>
                    <a:pt x="874162" y="223605"/>
                  </a:lnTo>
                  <a:lnTo>
                    <a:pt x="874517" y="219205"/>
                  </a:lnTo>
                  <a:lnTo>
                    <a:pt x="874517" y="27431"/>
                  </a:lnTo>
                  <a:lnTo>
                    <a:pt x="874162" y="23031"/>
                  </a:lnTo>
                  <a:lnTo>
                    <a:pt x="873106" y="18745"/>
                  </a:lnTo>
                  <a:lnTo>
                    <a:pt x="871375" y="14683"/>
                  </a:lnTo>
                  <a:lnTo>
                    <a:pt x="869016" y="10952"/>
                  </a:lnTo>
                  <a:lnTo>
                    <a:pt x="866088" y="7647"/>
                  </a:lnTo>
                  <a:lnTo>
                    <a:pt x="862669" y="4855"/>
                  </a:lnTo>
                  <a:lnTo>
                    <a:pt x="858845" y="2648"/>
                  </a:lnTo>
                  <a:lnTo>
                    <a:pt x="854717" y="1083"/>
                  </a:lnTo>
                  <a:lnTo>
                    <a:pt x="850392" y="200"/>
                  </a:lnTo>
                  <a:lnTo>
                    <a:pt x="8470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19205"/>
                  </a:lnTo>
                  <a:lnTo>
                    <a:pt x="88" y="216997"/>
                  </a:lnTo>
                  <a:lnTo>
                    <a:pt x="88" y="221412"/>
                  </a:lnTo>
                  <a:lnTo>
                    <a:pt x="797" y="225769"/>
                  </a:lnTo>
                  <a:lnTo>
                    <a:pt x="2195" y="229957"/>
                  </a:lnTo>
                  <a:lnTo>
                    <a:pt x="4246" y="233866"/>
                  </a:lnTo>
                  <a:lnTo>
                    <a:pt x="6898" y="237395"/>
                  </a:lnTo>
                  <a:lnTo>
                    <a:pt x="10082" y="240453"/>
                  </a:lnTo>
                  <a:lnTo>
                    <a:pt x="13716" y="242961"/>
                  </a:lnTo>
                  <a:lnTo>
                    <a:pt x="17704" y="244854"/>
                  </a:lnTo>
                  <a:lnTo>
                    <a:pt x="21944" y="246082"/>
                  </a:lnTo>
                  <a:lnTo>
                    <a:pt x="26327" y="24661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tx395"/>
            <p:cNvSpPr/>
            <p:nvPr/>
          </p:nvSpPr>
          <p:spPr>
            <a:xfrm>
              <a:off x="3144263" y="439905"/>
              <a:ext cx="783077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 CS</a:t>
              </a:r>
            </a:p>
          </p:txBody>
        </p:sp>
        <p:sp>
          <p:nvSpPr>
            <p:cNvPr id="396" name="pg396"/>
            <p:cNvSpPr/>
            <p:nvPr/>
          </p:nvSpPr>
          <p:spPr>
            <a:xfrm>
              <a:off x="3098543" y="380155"/>
              <a:ext cx="874517" cy="246637"/>
            </a:xfrm>
            <a:custGeom>
              <a:avLst/>
              <a:pathLst>
                <a:path w="874517" h="246637">
                  <a:moveTo>
                    <a:pt x="27432" y="246637"/>
                  </a:moveTo>
                  <a:lnTo>
                    <a:pt x="847085" y="246637"/>
                  </a:lnTo>
                  <a:lnTo>
                    <a:pt x="845981" y="246614"/>
                  </a:lnTo>
                  <a:lnTo>
                    <a:pt x="850392" y="246436"/>
                  </a:lnTo>
                  <a:lnTo>
                    <a:pt x="854717" y="245553"/>
                  </a:lnTo>
                  <a:lnTo>
                    <a:pt x="858845" y="243988"/>
                  </a:lnTo>
                  <a:lnTo>
                    <a:pt x="862669" y="241781"/>
                  </a:lnTo>
                  <a:lnTo>
                    <a:pt x="866088" y="238989"/>
                  </a:lnTo>
                  <a:lnTo>
                    <a:pt x="869016" y="235684"/>
                  </a:lnTo>
                  <a:lnTo>
                    <a:pt x="871375" y="231953"/>
                  </a:lnTo>
                  <a:lnTo>
                    <a:pt x="873106" y="227891"/>
                  </a:lnTo>
                  <a:lnTo>
                    <a:pt x="874162" y="223605"/>
                  </a:lnTo>
                  <a:lnTo>
                    <a:pt x="874517" y="219205"/>
                  </a:lnTo>
                  <a:lnTo>
                    <a:pt x="874517" y="27431"/>
                  </a:lnTo>
                  <a:lnTo>
                    <a:pt x="874162" y="23031"/>
                  </a:lnTo>
                  <a:lnTo>
                    <a:pt x="873106" y="18745"/>
                  </a:lnTo>
                  <a:lnTo>
                    <a:pt x="871375" y="14683"/>
                  </a:lnTo>
                  <a:lnTo>
                    <a:pt x="869016" y="10952"/>
                  </a:lnTo>
                  <a:lnTo>
                    <a:pt x="866088" y="7647"/>
                  </a:lnTo>
                  <a:lnTo>
                    <a:pt x="862669" y="4855"/>
                  </a:lnTo>
                  <a:lnTo>
                    <a:pt x="858845" y="2648"/>
                  </a:lnTo>
                  <a:lnTo>
                    <a:pt x="854717" y="1083"/>
                  </a:lnTo>
                  <a:lnTo>
                    <a:pt x="850392" y="200"/>
                  </a:lnTo>
                  <a:lnTo>
                    <a:pt x="8470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19205"/>
                  </a:lnTo>
                  <a:lnTo>
                    <a:pt x="88" y="216997"/>
                  </a:lnTo>
                  <a:lnTo>
                    <a:pt x="88" y="221412"/>
                  </a:lnTo>
                  <a:lnTo>
                    <a:pt x="797" y="225769"/>
                  </a:lnTo>
                  <a:lnTo>
                    <a:pt x="2195" y="229957"/>
                  </a:lnTo>
                  <a:lnTo>
                    <a:pt x="4246" y="233866"/>
                  </a:lnTo>
                  <a:lnTo>
                    <a:pt x="6898" y="237395"/>
                  </a:lnTo>
                  <a:lnTo>
                    <a:pt x="10082" y="240453"/>
                  </a:lnTo>
                  <a:lnTo>
                    <a:pt x="13716" y="242961"/>
                  </a:lnTo>
                  <a:lnTo>
                    <a:pt x="17704" y="244854"/>
                  </a:lnTo>
                  <a:lnTo>
                    <a:pt x="21944" y="246082"/>
                  </a:lnTo>
                  <a:lnTo>
                    <a:pt x="26327" y="24661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tx397"/>
            <p:cNvSpPr/>
            <p:nvPr/>
          </p:nvSpPr>
          <p:spPr>
            <a:xfrm>
              <a:off x="3144263" y="439905"/>
              <a:ext cx="783077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 CS</a:t>
              </a:r>
            </a:p>
          </p:txBody>
        </p:sp>
        <p:sp>
          <p:nvSpPr>
            <p:cNvPr id="398" name="pg398"/>
            <p:cNvSpPr/>
            <p:nvPr/>
          </p:nvSpPr>
          <p:spPr>
            <a:xfrm>
              <a:off x="3098543" y="380155"/>
              <a:ext cx="874517" cy="246637"/>
            </a:xfrm>
            <a:custGeom>
              <a:avLst/>
              <a:pathLst>
                <a:path w="874517" h="246637">
                  <a:moveTo>
                    <a:pt x="27432" y="246637"/>
                  </a:moveTo>
                  <a:lnTo>
                    <a:pt x="847085" y="246637"/>
                  </a:lnTo>
                  <a:lnTo>
                    <a:pt x="845981" y="246614"/>
                  </a:lnTo>
                  <a:lnTo>
                    <a:pt x="850392" y="246436"/>
                  </a:lnTo>
                  <a:lnTo>
                    <a:pt x="854717" y="245553"/>
                  </a:lnTo>
                  <a:lnTo>
                    <a:pt x="858845" y="243988"/>
                  </a:lnTo>
                  <a:lnTo>
                    <a:pt x="862669" y="241781"/>
                  </a:lnTo>
                  <a:lnTo>
                    <a:pt x="866088" y="238989"/>
                  </a:lnTo>
                  <a:lnTo>
                    <a:pt x="869016" y="235684"/>
                  </a:lnTo>
                  <a:lnTo>
                    <a:pt x="871375" y="231953"/>
                  </a:lnTo>
                  <a:lnTo>
                    <a:pt x="873106" y="227891"/>
                  </a:lnTo>
                  <a:lnTo>
                    <a:pt x="874162" y="223605"/>
                  </a:lnTo>
                  <a:lnTo>
                    <a:pt x="874517" y="219205"/>
                  </a:lnTo>
                  <a:lnTo>
                    <a:pt x="874517" y="27431"/>
                  </a:lnTo>
                  <a:lnTo>
                    <a:pt x="874162" y="23031"/>
                  </a:lnTo>
                  <a:lnTo>
                    <a:pt x="873106" y="18745"/>
                  </a:lnTo>
                  <a:lnTo>
                    <a:pt x="871375" y="14683"/>
                  </a:lnTo>
                  <a:lnTo>
                    <a:pt x="869016" y="10952"/>
                  </a:lnTo>
                  <a:lnTo>
                    <a:pt x="866088" y="7647"/>
                  </a:lnTo>
                  <a:lnTo>
                    <a:pt x="862669" y="4855"/>
                  </a:lnTo>
                  <a:lnTo>
                    <a:pt x="858845" y="2648"/>
                  </a:lnTo>
                  <a:lnTo>
                    <a:pt x="854717" y="1083"/>
                  </a:lnTo>
                  <a:lnTo>
                    <a:pt x="850392" y="200"/>
                  </a:lnTo>
                  <a:lnTo>
                    <a:pt x="8470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19205"/>
                  </a:lnTo>
                  <a:lnTo>
                    <a:pt x="88" y="216997"/>
                  </a:lnTo>
                  <a:lnTo>
                    <a:pt x="88" y="221412"/>
                  </a:lnTo>
                  <a:lnTo>
                    <a:pt x="797" y="225769"/>
                  </a:lnTo>
                  <a:lnTo>
                    <a:pt x="2195" y="229957"/>
                  </a:lnTo>
                  <a:lnTo>
                    <a:pt x="4246" y="233866"/>
                  </a:lnTo>
                  <a:lnTo>
                    <a:pt x="6898" y="237395"/>
                  </a:lnTo>
                  <a:lnTo>
                    <a:pt x="10082" y="240453"/>
                  </a:lnTo>
                  <a:lnTo>
                    <a:pt x="13716" y="242961"/>
                  </a:lnTo>
                  <a:lnTo>
                    <a:pt x="17704" y="244854"/>
                  </a:lnTo>
                  <a:lnTo>
                    <a:pt x="21944" y="246082"/>
                  </a:lnTo>
                  <a:lnTo>
                    <a:pt x="26327" y="24661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tx399"/>
            <p:cNvSpPr/>
            <p:nvPr/>
          </p:nvSpPr>
          <p:spPr>
            <a:xfrm>
              <a:off x="3144263" y="439905"/>
              <a:ext cx="783077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 CS</a:t>
              </a:r>
            </a:p>
          </p:txBody>
        </p:sp>
        <p:sp>
          <p:nvSpPr>
            <p:cNvPr id="400" name="pg400"/>
            <p:cNvSpPr/>
            <p:nvPr/>
          </p:nvSpPr>
          <p:spPr>
            <a:xfrm>
              <a:off x="3098543" y="380155"/>
              <a:ext cx="874517" cy="246637"/>
            </a:xfrm>
            <a:custGeom>
              <a:avLst/>
              <a:pathLst>
                <a:path w="874517" h="246637">
                  <a:moveTo>
                    <a:pt x="27432" y="246637"/>
                  </a:moveTo>
                  <a:lnTo>
                    <a:pt x="847085" y="246637"/>
                  </a:lnTo>
                  <a:lnTo>
                    <a:pt x="845981" y="246614"/>
                  </a:lnTo>
                  <a:lnTo>
                    <a:pt x="850392" y="246436"/>
                  </a:lnTo>
                  <a:lnTo>
                    <a:pt x="854717" y="245553"/>
                  </a:lnTo>
                  <a:lnTo>
                    <a:pt x="858845" y="243988"/>
                  </a:lnTo>
                  <a:lnTo>
                    <a:pt x="862669" y="241781"/>
                  </a:lnTo>
                  <a:lnTo>
                    <a:pt x="866088" y="238989"/>
                  </a:lnTo>
                  <a:lnTo>
                    <a:pt x="869016" y="235684"/>
                  </a:lnTo>
                  <a:lnTo>
                    <a:pt x="871375" y="231953"/>
                  </a:lnTo>
                  <a:lnTo>
                    <a:pt x="873106" y="227891"/>
                  </a:lnTo>
                  <a:lnTo>
                    <a:pt x="874162" y="223605"/>
                  </a:lnTo>
                  <a:lnTo>
                    <a:pt x="874517" y="219205"/>
                  </a:lnTo>
                  <a:lnTo>
                    <a:pt x="874517" y="27431"/>
                  </a:lnTo>
                  <a:lnTo>
                    <a:pt x="874162" y="23031"/>
                  </a:lnTo>
                  <a:lnTo>
                    <a:pt x="873106" y="18745"/>
                  </a:lnTo>
                  <a:lnTo>
                    <a:pt x="871375" y="14683"/>
                  </a:lnTo>
                  <a:lnTo>
                    <a:pt x="869016" y="10952"/>
                  </a:lnTo>
                  <a:lnTo>
                    <a:pt x="866088" y="7647"/>
                  </a:lnTo>
                  <a:lnTo>
                    <a:pt x="862669" y="4855"/>
                  </a:lnTo>
                  <a:lnTo>
                    <a:pt x="858845" y="2648"/>
                  </a:lnTo>
                  <a:lnTo>
                    <a:pt x="854717" y="1083"/>
                  </a:lnTo>
                  <a:lnTo>
                    <a:pt x="850392" y="200"/>
                  </a:lnTo>
                  <a:lnTo>
                    <a:pt x="8470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19205"/>
                  </a:lnTo>
                  <a:lnTo>
                    <a:pt x="88" y="216997"/>
                  </a:lnTo>
                  <a:lnTo>
                    <a:pt x="88" y="221412"/>
                  </a:lnTo>
                  <a:lnTo>
                    <a:pt x="797" y="225769"/>
                  </a:lnTo>
                  <a:lnTo>
                    <a:pt x="2195" y="229957"/>
                  </a:lnTo>
                  <a:lnTo>
                    <a:pt x="4246" y="233866"/>
                  </a:lnTo>
                  <a:lnTo>
                    <a:pt x="6898" y="237395"/>
                  </a:lnTo>
                  <a:lnTo>
                    <a:pt x="10082" y="240453"/>
                  </a:lnTo>
                  <a:lnTo>
                    <a:pt x="13716" y="242961"/>
                  </a:lnTo>
                  <a:lnTo>
                    <a:pt x="17704" y="244854"/>
                  </a:lnTo>
                  <a:lnTo>
                    <a:pt x="21944" y="246082"/>
                  </a:lnTo>
                  <a:lnTo>
                    <a:pt x="26327" y="24661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tx401"/>
            <p:cNvSpPr/>
            <p:nvPr/>
          </p:nvSpPr>
          <p:spPr>
            <a:xfrm>
              <a:off x="3144263" y="439905"/>
              <a:ext cx="783077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 CS</a:t>
              </a:r>
            </a:p>
          </p:txBody>
        </p:sp>
        <p:sp>
          <p:nvSpPr>
            <p:cNvPr id="402" name="pg402"/>
            <p:cNvSpPr/>
            <p:nvPr/>
          </p:nvSpPr>
          <p:spPr>
            <a:xfrm>
              <a:off x="3098543" y="380155"/>
              <a:ext cx="874517" cy="246637"/>
            </a:xfrm>
            <a:custGeom>
              <a:avLst/>
              <a:pathLst>
                <a:path w="874517" h="246637">
                  <a:moveTo>
                    <a:pt x="27432" y="246637"/>
                  </a:moveTo>
                  <a:lnTo>
                    <a:pt x="847085" y="246637"/>
                  </a:lnTo>
                  <a:lnTo>
                    <a:pt x="845981" y="246614"/>
                  </a:lnTo>
                  <a:lnTo>
                    <a:pt x="850392" y="246436"/>
                  </a:lnTo>
                  <a:lnTo>
                    <a:pt x="854717" y="245553"/>
                  </a:lnTo>
                  <a:lnTo>
                    <a:pt x="858845" y="243988"/>
                  </a:lnTo>
                  <a:lnTo>
                    <a:pt x="862669" y="241781"/>
                  </a:lnTo>
                  <a:lnTo>
                    <a:pt x="866088" y="238989"/>
                  </a:lnTo>
                  <a:lnTo>
                    <a:pt x="869016" y="235684"/>
                  </a:lnTo>
                  <a:lnTo>
                    <a:pt x="871375" y="231953"/>
                  </a:lnTo>
                  <a:lnTo>
                    <a:pt x="873106" y="227891"/>
                  </a:lnTo>
                  <a:lnTo>
                    <a:pt x="874162" y="223605"/>
                  </a:lnTo>
                  <a:lnTo>
                    <a:pt x="874517" y="219205"/>
                  </a:lnTo>
                  <a:lnTo>
                    <a:pt x="874517" y="27431"/>
                  </a:lnTo>
                  <a:lnTo>
                    <a:pt x="874162" y="23031"/>
                  </a:lnTo>
                  <a:lnTo>
                    <a:pt x="873106" y="18745"/>
                  </a:lnTo>
                  <a:lnTo>
                    <a:pt x="871375" y="14683"/>
                  </a:lnTo>
                  <a:lnTo>
                    <a:pt x="869016" y="10952"/>
                  </a:lnTo>
                  <a:lnTo>
                    <a:pt x="866088" y="7647"/>
                  </a:lnTo>
                  <a:lnTo>
                    <a:pt x="862669" y="4855"/>
                  </a:lnTo>
                  <a:lnTo>
                    <a:pt x="858845" y="2648"/>
                  </a:lnTo>
                  <a:lnTo>
                    <a:pt x="854717" y="1083"/>
                  </a:lnTo>
                  <a:lnTo>
                    <a:pt x="850392" y="200"/>
                  </a:lnTo>
                  <a:lnTo>
                    <a:pt x="8470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19205"/>
                  </a:lnTo>
                  <a:lnTo>
                    <a:pt x="88" y="216997"/>
                  </a:lnTo>
                  <a:lnTo>
                    <a:pt x="88" y="221412"/>
                  </a:lnTo>
                  <a:lnTo>
                    <a:pt x="797" y="225769"/>
                  </a:lnTo>
                  <a:lnTo>
                    <a:pt x="2195" y="229957"/>
                  </a:lnTo>
                  <a:lnTo>
                    <a:pt x="4246" y="233866"/>
                  </a:lnTo>
                  <a:lnTo>
                    <a:pt x="6898" y="237395"/>
                  </a:lnTo>
                  <a:lnTo>
                    <a:pt x="10082" y="240453"/>
                  </a:lnTo>
                  <a:lnTo>
                    <a:pt x="13716" y="242961"/>
                  </a:lnTo>
                  <a:lnTo>
                    <a:pt x="17704" y="244854"/>
                  </a:lnTo>
                  <a:lnTo>
                    <a:pt x="21944" y="246082"/>
                  </a:lnTo>
                  <a:lnTo>
                    <a:pt x="26327" y="24661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tx403"/>
            <p:cNvSpPr/>
            <p:nvPr/>
          </p:nvSpPr>
          <p:spPr>
            <a:xfrm>
              <a:off x="3144263" y="439905"/>
              <a:ext cx="783077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 CS</a:t>
              </a:r>
            </a:p>
          </p:txBody>
        </p:sp>
        <p:sp>
          <p:nvSpPr>
            <p:cNvPr id="404" name="pg404"/>
            <p:cNvSpPr/>
            <p:nvPr/>
          </p:nvSpPr>
          <p:spPr>
            <a:xfrm>
              <a:off x="3098543" y="380155"/>
              <a:ext cx="874517" cy="246637"/>
            </a:xfrm>
            <a:custGeom>
              <a:avLst/>
              <a:pathLst>
                <a:path w="874517" h="246637">
                  <a:moveTo>
                    <a:pt x="27432" y="246637"/>
                  </a:moveTo>
                  <a:lnTo>
                    <a:pt x="847085" y="246637"/>
                  </a:lnTo>
                  <a:lnTo>
                    <a:pt x="845981" y="246614"/>
                  </a:lnTo>
                  <a:lnTo>
                    <a:pt x="850392" y="246436"/>
                  </a:lnTo>
                  <a:lnTo>
                    <a:pt x="854717" y="245553"/>
                  </a:lnTo>
                  <a:lnTo>
                    <a:pt x="858845" y="243988"/>
                  </a:lnTo>
                  <a:lnTo>
                    <a:pt x="862669" y="241781"/>
                  </a:lnTo>
                  <a:lnTo>
                    <a:pt x="866088" y="238989"/>
                  </a:lnTo>
                  <a:lnTo>
                    <a:pt x="869016" y="235684"/>
                  </a:lnTo>
                  <a:lnTo>
                    <a:pt x="871375" y="231953"/>
                  </a:lnTo>
                  <a:lnTo>
                    <a:pt x="873106" y="227891"/>
                  </a:lnTo>
                  <a:lnTo>
                    <a:pt x="874162" y="223605"/>
                  </a:lnTo>
                  <a:lnTo>
                    <a:pt x="874517" y="219205"/>
                  </a:lnTo>
                  <a:lnTo>
                    <a:pt x="874517" y="27431"/>
                  </a:lnTo>
                  <a:lnTo>
                    <a:pt x="874162" y="23031"/>
                  </a:lnTo>
                  <a:lnTo>
                    <a:pt x="873106" y="18745"/>
                  </a:lnTo>
                  <a:lnTo>
                    <a:pt x="871375" y="14683"/>
                  </a:lnTo>
                  <a:lnTo>
                    <a:pt x="869016" y="10952"/>
                  </a:lnTo>
                  <a:lnTo>
                    <a:pt x="866088" y="7647"/>
                  </a:lnTo>
                  <a:lnTo>
                    <a:pt x="862669" y="4855"/>
                  </a:lnTo>
                  <a:lnTo>
                    <a:pt x="858845" y="2648"/>
                  </a:lnTo>
                  <a:lnTo>
                    <a:pt x="854717" y="1083"/>
                  </a:lnTo>
                  <a:lnTo>
                    <a:pt x="850392" y="200"/>
                  </a:lnTo>
                  <a:lnTo>
                    <a:pt x="8470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19205"/>
                  </a:lnTo>
                  <a:lnTo>
                    <a:pt x="88" y="216997"/>
                  </a:lnTo>
                  <a:lnTo>
                    <a:pt x="88" y="221412"/>
                  </a:lnTo>
                  <a:lnTo>
                    <a:pt x="797" y="225769"/>
                  </a:lnTo>
                  <a:lnTo>
                    <a:pt x="2195" y="229957"/>
                  </a:lnTo>
                  <a:lnTo>
                    <a:pt x="4246" y="233866"/>
                  </a:lnTo>
                  <a:lnTo>
                    <a:pt x="6898" y="237395"/>
                  </a:lnTo>
                  <a:lnTo>
                    <a:pt x="10082" y="240453"/>
                  </a:lnTo>
                  <a:lnTo>
                    <a:pt x="13716" y="242961"/>
                  </a:lnTo>
                  <a:lnTo>
                    <a:pt x="17704" y="244854"/>
                  </a:lnTo>
                  <a:lnTo>
                    <a:pt x="21944" y="246082"/>
                  </a:lnTo>
                  <a:lnTo>
                    <a:pt x="26327" y="24661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tx405"/>
            <p:cNvSpPr/>
            <p:nvPr/>
          </p:nvSpPr>
          <p:spPr>
            <a:xfrm>
              <a:off x="3144263" y="439905"/>
              <a:ext cx="783077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 CS</a:t>
              </a:r>
            </a:p>
          </p:txBody>
        </p:sp>
        <p:sp>
          <p:nvSpPr>
            <p:cNvPr id="406" name="pg406"/>
            <p:cNvSpPr/>
            <p:nvPr/>
          </p:nvSpPr>
          <p:spPr>
            <a:xfrm>
              <a:off x="3098543" y="380155"/>
              <a:ext cx="874517" cy="246637"/>
            </a:xfrm>
            <a:custGeom>
              <a:avLst/>
              <a:pathLst>
                <a:path w="874517" h="246637">
                  <a:moveTo>
                    <a:pt x="27432" y="246637"/>
                  </a:moveTo>
                  <a:lnTo>
                    <a:pt x="847085" y="246637"/>
                  </a:lnTo>
                  <a:lnTo>
                    <a:pt x="845981" y="246614"/>
                  </a:lnTo>
                  <a:lnTo>
                    <a:pt x="850392" y="246436"/>
                  </a:lnTo>
                  <a:lnTo>
                    <a:pt x="854717" y="245553"/>
                  </a:lnTo>
                  <a:lnTo>
                    <a:pt x="858845" y="243988"/>
                  </a:lnTo>
                  <a:lnTo>
                    <a:pt x="862669" y="241781"/>
                  </a:lnTo>
                  <a:lnTo>
                    <a:pt x="866088" y="238989"/>
                  </a:lnTo>
                  <a:lnTo>
                    <a:pt x="869016" y="235684"/>
                  </a:lnTo>
                  <a:lnTo>
                    <a:pt x="871375" y="231953"/>
                  </a:lnTo>
                  <a:lnTo>
                    <a:pt x="873106" y="227891"/>
                  </a:lnTo>
                  <a:lnTo>
                    <a:pt x="874162" y="223605"/>
                  </a:lnTo>
                  <a:lnTo>
                    <a:pt x="874517" y="219205"/>
                  </a:lnTo>
                  <a:lnTo>
                    <a:pt x="874517" y="27431"/>
                  </a:lnTo>
                  <a:lnTo>
                    <a:pt x="874162" y="23031"/>
                  </a:lnTo>
                  <a:lnTo>
                    <a:pt x="873106" y="18745"/>
                  </a:lnTo>
                  <a:lnTo>
                    <a:pt x="871375" y="14683"/>
                  </a:lnTo>
                  <a:lnTo>
                    <a:pt x="869016" y="10952"/>
                  </a:lnTo>
                  <a:lnTo>
                    <a:pt x="866088" y="7647"/>
                  </a:lnTo>
                  <a:lnTo>
                    <a:pt x="862669" y="4855"/>
                  </a:lnTo>
                  <a:lnTo>
                    <a:pt x="858845" y="2648"/>
                  </a:lnTo>
                  <a:lnTo>
                    <a:pt x="854717" y="1083"/>
                  </a:lnTo>
                  <a:lnTo>
                    <a:pt x="850392" y="200"/>
                  </a:lnTo>
                  <a:lnTo>
                    <a:pt x="8470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19205"/>
                  </a:lnTo>
                  <a:lnTo>
                    <a:pt x="88" y="216997"/>
                  </a:lnTo>
                  <a:lnTo>
                    <a:pt x="88" y="221412"/>
                  </a:lnTo>
                  <a:lnTo>
                    <a:pt x="797" y="225769"/>
                  </a:lnTo>
                  <a:lnTo>
                    <a:pt x="2195" y="229957"/>
                  </a:lnTo>
                  <a:lnTo>
                    <a:pt x="4246" y="233866"/>
                  </a:lnTo>
                  <a:lnTo>
                    <a:pt x="6898" y="237395"/>
                  </a:lnTo>
                  <a:lnTo>
                    <a:pt x="10082" y="240453"/>
                  </a:lnTo>
                  <a:lnTo>
                    <a:pt x="13716" y="242961"/>
                  </a:lnTo>
                  <a:lnTo>
                    <a:pt x="17704" y="244854"/>
                  </a:lnTo>
                  <a:lnTo>
                    <a:pt x="21944" y="246082"/>
                  </a:lnTo>
                  <a:lnTo>
                    <a:pt x="26327" y="24661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tx407"/>
            <p:cNvSpPr/>
            <p:nvPr/>
          </p:nvSpPr>
          <p:spPr>
            <a:xfrm>
              <a:off x="3144263" y="439905"/>
              <a:ext cx="783077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 CS</a:t>
              </a:r>
            </a:p>
          </p:txBody>
        </p:sp>
        <p:sp>
          <p:nvSpPr>
            <p:cNvPr id="408" name="pg408"/>
            <p:cNvSpPr/>
            <p:nvPr/>
          </p:nvSpPr>
          <p:spPr>
            <a:xfrm>
              <a:off x="917140" y="2725733"/>
              <a:ext cx="175845" cy="145758"/>
            </a:xfrm>
            <a:custGeom>
              <a:avLst/>
              <a:pathLst>
                <a:path w="175845" h="145758">
                  <a:moveTo>
                    <a:pt x="27431" y="145758"/>
                  </a:moveTo>
                  <a:lnTo>
                    <a:pt x="148413" y="145758"/>
                  </a:lnTo>
                  <a:lnTo>
                    <a:pt x="147308" y="145736"/>
                  </a:lnTo>
                  <a:lnTo>
                    <a:pt x="151720" y="145558"/>
                  </a:lnTo>
                  <a:lnTo>
                    <a:pt x="156045" y="144675"/>
                  </a:lnTo>
                  <a:lnTo>
                    <a:pt x="160173" y="143110"/>
                  </a:lnTo>
                  <a:lnTo>
                    <a:pt x="163996" y="140903"/>
                  </a:lnTo>
                  <a:lnTo>
                    <a:pt x="167416" y="138110"/>
                  </a:lnTo>
                  <a:lnTo>
                    <a:pt x="170343" y="134806"/>
                  </a:lnTo>
                  <a:lnTo>
                    <a:pt x="172703" y="131075"/>
                  </a:lnTo>
                  <a:lnTo>
                    <a:pt x="174433" y="127013"/>
                  </a:lnTo>
                  <a:lnTo>
                    <a:pt x="175490" y="122727"/>
                  </a:lnTo>
                  <a:lnTo>
                    <a:pt x="175845" y="118326"/>
                  </a:lnTo>
                  <a:lnTo>
                    <a:pt x="175845" y="27431"/>
                  </a:lnTo>
                  <a:lnTo>
                    <a:pt x="175490" y="23031"/>
                  </a:lnTo>
                  <a:lnTo>
                    <a:pt x="174433" y="18745"/>
                  </a:lnTo>
                  <a:lnTo>
                    <a:pt x="172703" y="14683"/>
                  </a:lnTo>
                  <a:lnTo>
                    <a:pt x="170343" y="10952"/>
                  </a:lnTo>
                  <a:lnTo>
                    <a:pt x="167416" y="7647"/>
                  </a:lnTo>
                  <a:lnTo>
                    <a:pt x="163996" y="4855"/>
                  </a:lnTo>
                  <a:lnTo>
                    <a:pt x="160173" y="2648"/>
                  </a:lnTo>
                  <a:lnTo>
                    <a:pt x="156045" y="1083"/>
                  </a:lnTo>
                  <a:lnTo>
                    <a:pt x="151720" y="200"/>
                  </a:lnTo>
                  <a:lnTo>
                    <a:pt x="1484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18326"/>
                  </a:lnTo>
                  <a:lnTo>
                    <a:pt x="88" y="116119"/>
                  </a:lnTo>
                  <a:lnTo>
                    <a:pt x="88" y="120534"/>
                  </a:lnTo>
                  <a:lnTo>
                    <a:pt x="797" y="124891"/>
                  </a:lnTo>
                  <a:lnTo>
                    <a:pt x="2195" y="129079"/>
                  </a:lnTo>
                  <a:lnTo>
                    <a:pt x="4246" y="132988"/>
                  </a:lnTo>
                  <a:lnTo>
                    <a:pt x="6898" y="136517"/>
                  </a:lnTo>
                  <a:lnTo>
                    <a:pt x="10082" y="139575"/>
                  </a:lnTo>
                  <a:lnTo>
                    <a:pt x="13715" y="142083"/>
                  </a:lnTo>
                  <a:lnTo>
                    <a:pt x="17704" y="143976"/>
                  </a:lnTo>
                  <a:lnTo>
                    <a:pt x="21944" y="145204"/>
                  </a:lnTo>
                  <a:lnTo>
                    <a:pt x="26327" y="145736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tx409"/>
            <p:cNvSpPr/>
            <p:nvPr/>
          </p:nvSpPr>
          <p:spPr>
            <a:xfrm>
              <a:off x="962860" y="2770304"/>
              <a:ext cx="84405" cy="5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410" name="pg410"/>
            <p:cNvSpPr/>
            <p:nvPr/>
          </p:nvSpPr>
          <p:spPr>
            <a:xfrm>
              <a:off x="1170344" y="3022167"/>
              <a:ext cx="243318" cy="145758"/>
            </a:xfrm>
            <a:custGeom>
              <a:avLst/>
              <a:pathLst>
                <a:path w="243318" h="145758">
                  <a:moveTo>
                    <a:pt x="27431" y="145758"/>
                  </a:moveTo>
                  <a:lnTo>
                    <a:pt x="215886" y="145758"/>
                  </a:lnTo>
                  <a:lnTo>
                    <a:pt x="214781" y="145736"/>
                  </a:lnTo>
                  <a:lnTo>
                    <a:pt x="219192" y="145558"/>
                  </a:lnTo>
                  <a:lnTo>
                    <a:pt x="223518" y="144675"/>
                  </a:lnTo>
                  <a:lnTo>
                    <a:pt x="227646" y="143110"/>
                  </a:lnTo>
                  <a:lnTo>
                    <a:pt x="231469" y="140903"/>
                  </a:lnTo>
                  <a:lnTo>
                    <a:pt x="234888" y="138110"/>
                  </a:lnTo>
                  <a:lnTo>
                    <a:pt x="237816" y="134806"/>
                  </a:lnTo>
                  <a:lnTo>
                    <a:pt x="240175" y="131075"/>
                  </a:lnTo>
                  <a:lnTo>
                    <a:pt x="241906" y="127013"/>
                  </a:lnTo>
                  <a:lnTo>
                    <a:pt x="242962" y="122727"/>
                  </a:lnTo>
                  <a:lnTo>
                    <a:pt x="243318" y="118326"/>
                  </a:lnTo>
                  <a:lnTo>
                    <a:pt x="243318" y="27431"/>
                  </a:lnTo>
                  <a:lnTo>
                    <a:pt x="242962" y="23031"/>
                  </a:lnTo>
                  <a:lnTo>
                    <a:pt x="241906" y="18745"/>
                  </a:lnTo>
                  <a:lnTo>
                    <a:pt x="240175" y="14683"/>
                  </a:lnTo>
                  <a:lnTo>
                    <a:pt x="237816" y="10952"/>
                  </a:lnTo>
                  <a:lnTo>
                    <a:pt x="234888" y="7647"/>
                  </a:lnTo>
                  <a:lnTo>
                    <a:pt x="231469" y="4855"/>
                  </a:lnTo>
                  <a:lnTo>
                    <a:pt x="227646" y="2648"/>
                  </a:lnTo>
                  <a:lnTo>
                    <a:pt x="223518" y="1083"/>
                  </a:lnTo>
                  <a:lnTo>
                    <a:pt x="219192" y="200"/>
                  </a:lnTo>
                  <a:lnTo>
                    <a:pt x="2158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18326"/>
                  </a:lnTo>
                  <a:lnTo>
                    <a:pt x="88" y="116119"/>
                  </a:lnTo>
                  <a:lnTo>
                    <a:pt x="88" y="120534"/>
                  </a:lnTo>
                  <a:lnTo>
                    <a:pt x="797" y="124891"/>
                  </a:lnTo>
                  <a:lnTo>
                    <a:pt x="2195" y="129079"/>
                  </a:lnTo>
                  <a:lnTo>
                    <a:pt x="4246" y="132988"/>
                  </a:lnTo>
                  <a:lnTo>
                    <a:pt x="6898" y="136517"/>
                  </a:lnTo>
                  <a:lnTo>
                    <a:pt x="10082" y="139575"/>
                  </a:lnTo>
                  <a:lnTo>
                    <a:pt x="13715" y="142083"/>
                  </a:lnTo>
                  <a:lnTo>
                    <a:pt x="17704" y="143976"/>
                  </a:lnTo>
                  <a:lnTo>
                    <a:pt x="21944" y="145204"/>
                  </a:lnTo>
                  <a:lnTo>
                    <a:pt x="26327" y="145736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tx411"/>
            <p:cNvSpPr/>
            <p:nvPr/>
          </p:nvSpPr>
          <p:spPr>
            <a:xfrm>
              <a:off x="1216064" y="3066739"/>
              <a:ext cx="151878" cy="5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412" name="pg412"/>
            <p:cNvSpPr/>
            <p:nvPr/>
          </p:nvSpPr>
          <p:spPr>
            <a:xfrm>
              <a:off x="1169431" y="3023219"/>
              <a:ext cx="243318" cy="145758"/>
            </a:xfrm>
            <a:custGeom>
              <a:avLst/>
              <a:pathLst>
                <a:path w="243318" h="145758">
                  <a:moveTo>
                    <a:pt x="27431" y="145758"/>
                  </a:moveTo>
                  <a:lnTo>
                    <a:pt x="215886" y="145758"/>
                  </a:lnTo>
                  <a:lnTo>
                    <a:pt x="214781" y="145736"/>
                  </a:lnTo>
                  <a:lnTo>
                    <a:pt x="219192" y="145558"/>
                  </a:lnTo>
                  <a:lnTo>
                    <a:pt x="223518" y="144675"/>
                  </a:lnTo>
                  <a:lnTo>
                    <a:pt x="227646" y="143110"/>
                  </a:lnTo>
                  <a:lnTo>
                    <a:pt x="231469" y="140903"/>
                  </a:lnTo>
                  <a:lnTo>
                    <a:pt x="234888" y="138110"/>
                  </a:lnTo>
                  <a:lnTo>
                    <a:pt x="237816" y="134806"/>
                  </a:lnTo>
                  <a:lnTo>
                    <a:pt x="240175" y="131075"/>
                  </a:lnTo>
                  <a:lnTo>
                    <a:pt x="241906" y="127013"/>
                  </a:lnTo>
                  <a:lnTo>
                    <a:pt x="242962" y="122727"/>
                  </a:lnTo>
                  <a:lnTo>
                    <a:pt x="243318" y="118326"/>
                  </a:lnTo>
                  <a:lnTo>
                    <a:pt x="243318" y="27432"/>
                  </a:lnTo>
                  <a:lnTo>
                    <a:pt x="242962" y="23031"/>
                  </a:lnTo>
                  <a:lnTo>
                    <a:pt x="241906" y="18745"/>
                  </a:lnTo>
                  <a:lnTo>
                    <a:pt x="240175" y="14683"/>
                  </a:lnTo>
                  <a:lnTo>
                    <a:pt x="237816" y="10952"/>
                  </a:lnTo>
                  <a:lnTo>
                    <a:pt x="234888" y="7647"/>
                  </a:lnTo>
                  <a:lnTo>
                    <a:pt x="231469" y="4855"/>
                  </a:lnTo>
                  <a:lnTo>
                    <a:pt x="227646" y="2648"/>
                  </a:lnTo>
                  <a:lnTo>
                    <a:pt x="223518" y="1083"/>
                  </a:lnTo>
                  <a:lnTo>
                    <a:pt x="219192" y="200"/>
                  </a:lnTo>
                  <a:lnTo>
                    <a:pt x="2158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18326"/>
                  </a:lnTo>
                  <a:lnTo>
                    <a:pt x="88" y="116119"/>
                  </a:lnTo>
                  <a:lnTo>
                    <a:pt x="88" y="120534"/>
                  </a:lnTo>
                  <a:lnTo>
                    <a:pt x="797" y="124891"/>
                  </a:lnTo>
                  <a:lnTo>
                    <a:pt x="2195" y="129079"/>
                  </a:lnTo>
                  <a:lnTo>
                    <a:pt x="4246" y="132988"/>
                  </a:lnTo>
                  <a:lnTo>
                    <a:pt x="6898" y="136517"/>
                  </a:lnTo>
                  <a:lnTo>
                    <a:pt x="10082" y="139575"/>
                  </a:lnTo>
                  <a:lnTo>
                    <a:pt x="13715" y="142083"/>
                  </a:lnTo>
                  <a:lnTo>
                    <a:pt x="17704" y="143976"/>
                  </a:lnTo>
                  <a:lnTo>
                    <a:pt x="21944" y="145204"/>
                  </a:lnTo>
                  <a:lnTo>
                    <a:pt x="26327" y="145736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tx413"/>
            <p:cNvSpPr/>
            <p:nvPr/>
          </p:nvSpPr>
          <p:spPr>
            <a:xfrm>
              <a:off x="1215151" y="3067791"/>
              <a:ext cx="151878" cy="5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414" name="pg414"/>
            <p:cNvSpPr/>
            <p:nvPr/>
          </p:nvSpPr>
          <p:spPr>
            <a:xfrm>
              <a:off x="5953952" y="1096132"/>
              <a:ext cx="218048" cy="145758"/>
            </a:xfrm>
            <a:custGeom>
              <a:avLst/>
              <a:pathLst>
                <a:path w="218048" h="145758">
                  <a:moveTo>
                    <a:pt x="27432" y="145758"/>
                  </a:moveTo>
                  <a:lnTo>
                    <a:pt x="190616" y="145758"/>
                  </a:lnTo>
                  <a:lnTo>
                    <a:pt x="189511" y="145736"/>
                  </a:lnTo>
                  <a:lnTo>
                    <a:pt x="193922" y="145558"/>
                  </a:lnTo>
                  <a:lnTo>
                    <a:pt x="198248" y="144675"/>
                  </a:lnTo>
                  <a:lnTo>
                    <a:pt x="202376" y="143110"/>
                  </a:lnTo>
                  <a:lnTo>
                    <a:pt x="206199" y="140903"/>
                  </a:lnTo>
                  <a:lnTo>
                    <a:pt x="209619" y="138110"/>
                  </a:lnTo>
                  <a:lnTo>
                    <a:pt x="212546" y="134806"/>
                  </a:lnTo>
                  <a:lnTo>
                    <a:pt x="214906" y="131075"/>
                  </a:lnTo>
                  <a:lnTo>
                    <a:pt x="216636" y="127013"/>
                  </a:lnTo>
                  <a:lnTo>
                    <a:pt x="217693" y="122727"/>
                  </a:lnTo>
                  <a:lnTo>
                    <a:pt x="218048" y="118326"/>
                  </a:lnTo>
                  <a:lnTo>
                    <a:pt x="218048" y="27431"/>
                  </a:lnTo>
                  <a:lnTo>
                    <a:pt x="217693" y="23031"/>
                  </a:lnTo>
                  <a:lnTo>
                    <a:pt x="216636" y="18745"/>
                  </a:lnTo>
                  <a:lnTo>
                    <a:pt x="214906" y="14683"/>
                  </a:lnTo>
                  <a:lnTo>
                    <a:pt x="212546" y="10952"/>
                  </a:lnTo>
                  <a:lnTo>
                    <a:pt x="209619" y="7647"/>
                  </a:lnTo>
                  <a:lnTo>
                    <a:pt x="206199" y="4855"/>
                  </a:lnTo>
                  <a:lnTo>
                    <a:pt x="202376" y="2648"/>
                  </a:lnTo>
                  <a:lnTo>
                    <a:pt x="198248" y="1083"/>
                  </a:lnTo>
                  <a:lnTo>
                    <a:pt x="193922" y="200"/>
                  </a:lnTo>
                  <a:lnTo>
                    <a:pt x="19061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18326"/>
                  </a:lnTo>
                  <a:lnTo>
                    <a:pt x="88" y="116119"/>
                  </a:lnTo>
                  <a:lnTo>
                    <a:pt x="88" y="120534"/>
                  </a:lnTo>
                  <a:lnTo>
                    <a:pt x="797" y="124891"/>
                  </a:lnTo>
                  <a:lnTo>
                    <a:pt x="2195" y="129079"/>
                  </a:lnTo>
                  <a:lnTo>
                    <a:pt x="4246" y="132988"/>
                  </a:lnTo>
                  <a:lnTo>
                    <a:pt x="6898" y="136517"/>
                  </a:lnTo>
                  <a:lnTo>
                    <a:pt x="10082" y="139575"/>
                  </a:lnTo>
                  <a:lnTo>
                    <a:pt x="13715" y="142083"/>
                  </a:lnTo>
                  <a:lnTo>
                    <a:pt x="17704" y="143976"/>
                  </a:lnTo>
                  <a:lnTo>
                    <a:pt x="21944" y="145204"/>
                  </a:lnTo>
                  <a:lnTo>
                    <a:pt x="26327" y="145736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tx415"/>
            <p:cNvSpPr/>
            <p:nvPr/>
          </p:nvSpPr>
          <p:spPr>
            <a:xfrm>
              <a:off x="5999672" y="1140703"/>
              <a:ext cx="126608" cy="5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990</a:t>
              </a:r>
            </a:p>
          </p:txBody>
        </p:sp>
        <p:sp>
          <p:nvSpPr>
            <p:cNvPr id="416" name="pg416"/>
            <p:cNvSpPr/>
            <p:nvPr/>
          </p:nvSpPr>
          <p:spPr>
            <a:xfrm>
              <a:off x="5957516" y="1087367"/>
              <a:ext cx="218048" cy="145758"/>
            </a:xfrm>
            <a:custGeom>
              <a:avLst/>
              <a:pathLst>
                <a:path w="218048" h="145758">
                  <a:moveTo>
                    <a:pt x="27432" y="145758"/>
                  </a:moveTo>
                  <a:lnTo>
                    <a:pt x="190616" y="145758"/>
                  </a:lnTo>
                  <a:lnTo>
                    <a:pt x="189511" y="145736"/>
                  </a:lnTo>
                  <a:lnTo>
                    <a:pt x="193922" y="145558"/>
                  </a:lnTo>
                  <a:lnTo>
                    <a:pt x="198248" y="144675"/>
                  </a:lnTo>
                  <a:lnTo>
                    <a:pt x="202376" y="143110"/>
                  </a:lnTo>
                  <a:lnTo>
                    <a:pt x="206199" y="140903"/>
                  </a:lnTo>
                  <a:lnTo>
                    <a:pt x="209619" y="138110"/>
                  </a:lnTo>
                  <a:lnTo>
                    <a:pt x="212546" y="134806"/>
                  </a:lnTo>
                  <a:lnTo>
                    <a:pt x="214906" y="131075"/>
                  </a:lnTo>
                  <a:lnTo>
                    <a:pt x="216636" y="127013"/>
                  </a:lnTo>
                  <a:lnTo>
                    <a:pt x="217693" y="122727"/>
                  </a:lnTo>
                  <a:lnTo>
                    <a:pt x="218048" y="118326"/>
                  </a:lnTo>
                  <a:lnTo>
                    <a:pt x="218048" y="27431"/>
                  </a:lnTo>
                  <a:lnTo>
                    <a:pt x="217693" y="23031"/>
                  </a:lnTo>
                  <a:lnTo>
                    <a:pt x="216636" y="18745"/>
                  </a:lnTo>
                  <a:lnTo>
                    <a:pt x="214906" y="14683"/>
                  </a:lnTo>
                  <a:lnTo>
                    <a:pt x="212546" y="10952"/>
                  </a:lnTo>
                  <a:lnTo>
                    <a:pt x="209619" y="7647"/>
                  </a:lnTo>
                  <a:lnTo>
                    <a:pt x="206199" y="4855"/>
                  </a:lnTo>
                  <a:lnTo>
                    <a:pt x="202376" y="2648"/>
                  </a:lnTo>
                  <a:lnTo>
                    <a:pt x="198248" y="1083"/>
                  </a:lnTo>
                  <a:lnTo>
                    <a:pt x="193922" y="200"/>
                  </a:lnTo>
                  <a:lnTo>
                    <a:pt x="19061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18326"/>
                  </a:lnTo>
                  <a:lnTo>
                    <a:pt x="88" y="116119"/>
                  </a:lnTo>
                  <a:lnTo>
                    <a:pt x="88" y="120534"/>
                  </a:lnTo>
                  <a:lnTo>
                    <a:pt x="797" y="124891"/>
                  </a:lnTo>
                  <a:lnTo>
                    <a:pt x="2195" y="129079"/>
                  </a:lnTo>
                  <a:lnTo>
                    <a:pt x="4246" y="132988"/>
                  </a:lnTo>
                  <a:lnTo>
                    <a:pt x="6898" y="136517"/>
                  </a:lnTo>
                  <a:lnTo>
                    <a:pt x="10082" y="139575"/>
                  </a:lnTo>
                  <a:lnTo>
                    <a:pt x="13716" y="142083"/>
                  </a:lnTo>
                  <a:lnTo>
                    <a:pt x="17704" y="143976"/>
                  </a:lnTo>
                  <a:lnTo>
                    <a:pt x="21944" y="145204"/>
                  </a:lnTo>
                  <a:lnTo>
                    <a:pt x="26327" y="145736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tx417"/>
            <p:cNvSpPr/>
            <p:nvPr/>
          </p:nvSpPr>
          <p:spPr>
            <a:xfrm>
              <a:off x="6003236" y="1131938"/>
              <a:ext cx="126608" cy="5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995</a:t>
              </a:r>
            </a:p>
          </p:txBody>
        </p:sp>
        <p:sp>
          <p:nvSpPr>
            <p:cNvPr id="418" name="pg418"/>
            <p:cNvSpPr/>
            <p:nvPr/>
          </p:nvSpPr>
          <p:spPr>
            <a:xfrm>
              <a:off x="5521982" y="938361"/>
              <a:ext cx="260251" cy="145758"/>
            </a:xfrm>
            <a:custGeom>
              <a:avLst/>
              <a:pathLst>
                <a:path w="260251" h="145758">
                  <a:moveTo>
                    <a:pt x="27431" y="145758"/>
                  </a:moveTo>
                  <a:lnTo>
                    <a:pt x="232819" y="145758"/>
                  </a:lnTo>
                  <a:lnTo>
                    <a:pt x="231714" y="145736"/>
                  </a:lnTo>
                  <a:lnTo>
                    <a:pt x="236125" y="145558"/>
                  </a:lnTo>
                  <a:lnTo>
                    <a:pt x="240451" y="144675"/>
                  </a:lnTo>
                  <a:lnTo>
                    <a:pt x="244579" y="143110"/>
                  </a:lnTo>
                  <a:lnTo>
                    <a:pt x="248402" y="140903"/>
                  </a:lnTo>
                  <a:lnTo>
                    <a:pt x="251821" y="138110"/>
                  </a:lnTo>
                  <a:lnTo>
                    <a:pt x="254749" y="134806"/>
                  </a:lnTo>
                  <a:lnTo>
                    <a:pt x="257108" y="131075"/>
                  </a:lnTo>
                  <a:lnTo>
                    <a:pt x="258839" y="127013"/>
                  </a:lnTo>
                  <a:lnTo>
                    <a:pt x="259895" y="122727"/>
                  </a:lnTo>
                  <a:lnTo>
                    <a:pt x="260251" y="118326"/>
                  </a:lnTo>
                  <a:lnTo>
                    <a:pt x="260251" y="27431"/>
                  </a:lnTo>
                  <a:lnTo>
                    <a:pt x="259895" y="23031"/>
                  </a:lnTo>
                  <a:lnTo>
                    <a:pt x="258839" y="18745"/>
                  </a:lnTo>
                  <a:lnTo>
                    <a:pt x="257108" y="14683"/>
                  </a:lnTo>
                  <a:lnTo>
                    <a:pt x="254749" y="10952"/>
                  </a:lnTo>
                  <a:lnTo>
                    <a:pt x="251821" y="7647"/>
                  </a:lnTo>
                  <a:lnTo>
                    <a:pt x="248402" y="4855"/>
                  </a:lnTo>
                  <a:lnTo>
                    <a:pt x="244579" y="2648"/>
                  </a:lnTo>
                  <a:lnTo>
                    <a:pt x="240451" y="1083"/>
                  </a:lnTo>
                  <a:lnTo>
                    <a:pt x="236125" y="200"/>
                  </a:lnTo>
                  <a:lnTo>
                    <a:pt x="23281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18326"/>
                  </a:lnTo>
                  <a:lnTo>
                    <a:pt x="88" y="116119"/>
                  </a:lnTo>
                  <a:lnTo>
                    <a:pt x="88" y="120534"/>
                  </a:lnTo>
                  <a:lnTo>
                    <a:pt x="797" y="124891"/>
                  </a:lnTo>
                  <a:lnTo>
                    <a:pt x="2195" y="129079"/>
                  </a:lnTo>
                  <a:lnTo>
                    <a:pt x="4246" y="132988"/>
                  </a:lnTo>
                  <a:lnTo>
                    <a:pt x="6898" y="136517"/>
                  </a:lnTo>
                  <a:lnTo>
                    <a:pt x="10082" y="139575"/>
                  </a:lnTo>
                  <a:lnTo>
                    <a:pt x="13715" y="142083"/>
                  </a:lnTo>
                  <a:lnTo>
                    <a:pt x="17704" y="143976"/>
                  </a:lnTo>
                  <a:lnTo>
                    <a:pt x="21944" y="145204"/>
                  </a:lnTo>
                  <a:lnTo>
                    <a:pt x="26327" y="145736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tx419"/>
            <p:cNvSpPr/>
            <p:nvPr/>
          </p:nvSpPr>
          <p:spPr>
            <a:xfrm>
              <a:off x="5567702" y="982932"/>
              <a:ext cx="168811" cy="5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1080</a:t>
              </a:r>
            </a:p>
          </p:txBody>
        </p:sp>
        <p:sp>
          <p:nvSpPr>
            <p:cNvPr id="420" name="pg420"/>
            <p:cNvSpPr/>
            <p:nvPr/>
          </p:nvSpPr>
          <p:spPr>
            <a:xfrm>
              <a:off x="4914291" y="1175368"/>
              <a:ext cx="218048" cy="145758"/>
            </a:xfrm>
            <a:custGeom>
              <a:avLst/>
              <a:pathLst>
                <a:path w="218048" h="145758">
                  <a:moveTo>
                    <a:pt x="27432" y="145758"/>
                  </a:moveTo>
                  <a:lnTo>
                    <a:pt x="190616" y="145758"/>
                  </a:lnTo>
                  <a:lnTo>
                    <a:pt x="189511" y="145736"/>
                  </a:lnTo>
                  <a:lnTo>
                    <a:pt x="193922" y="145558"/>
                  </a:lnTo>
                  <a:lnTo>
                    <a:pt x="198248" y="144675"/>
                  </a:lnTo>
                  <a:lnTo>
                    <a:pt x="202376" y="143110"/>
                  </a:lnTo>
                  <a:lnTo>
                    <a:pt x="206199" y="140903"/>
                  </a:lnTo>
                  <a:lnTo>
                    <a:pt x="209619" y="138110"/>
                  </a:lnTo>
                  <a:lnTo>
                    <a:pt x="212546" y="134806"/>
                  </a:lnTo>
                  <a:lnTo>
                    <a:pt x="214906" y="131075"/>
                  </a:lnTo>
                  <a:lnTo>
                    <a:pt x="216636" y="127013"/>
                  </a:lnTo>
                  <a:lnTo>
                    <a:pt x="217693" y="122727"/>
                  </a:lnTo>
                  <a:lnTo>
                    <a:pt x="218048" y="118326"/>
                  </a:lnTo>
                  <a:lnTo>
                    <a:pt x="218048" y="27431"/>
                  </a:lnTo>
                  <a:lnTo>
                    <a:pt x="217693" y="23031"/>
                  </a:lnTo>
                  <a:lnTo>
                    <a:pt x="216636" y="18745"/>
                  </a:lnTo>
                  <a:lnTo>
                    <a:pt x="214906" y="14683"/>
                  </a:lnTo>
                  <a:lnTo>
                    <a:pt x="212546" y="10952"/>
                  </a:lnTo>
                  <a:lnTo>
                    <a:pt x="209619" y="7647"/>
                  </a:lnTo>
                  <a:lnTo>
                    <a:pt x="206199" y="4855"/>
                  </a:lnTo>
                  <a:lnTo>
                    <a:pt x="202376" y="2648"/>
                  </a:lnTo>
                  <a:lnTo>
                    <a:pt x="198248" y="1083"/>
                  </a:lnTo>
                  <a:lnTo>
                    <a:pt x="193922" y="200"/>
                  </a:lnTo>
                  <a:lnTo>
                    <a:pt x="19061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18326"/>
                  </a:lnTo>
                  <a:lnTo>
                    <a:pt x="88" y="116119"/>
                  </a:lnTo>
                  <a:lnTo>
                    <a:pt x="88" y="120534"/>
                  </a:lnTo>
                  <a:lnTo>
                    <a:pt x="797" y="124891"/>
                  </a:lnTo>
                  <a:lnTo>
                    <a:pt x="2195" y="129079"/>
                  </a:lnTo>
                  <a:lnTo>
                    <a:pt x="4246" y="132988"/>
                  </a:lnTo>
                  <a:lnTo>
                    <a:pt x="6898" y="136517"/>
                  </a:lnTo>
                  <a:lnTo>
                    <a:pt x="10082" y="139575"/>
                  </a:lnTo>
                  <a:lnTo>
                    <a:pt x="13715" y="142083"/>
                  </a:lnTo>
                  <a:lnTo>
                    <a:pt x="17704" y="143976"/>
                  </a:lnTo>
                  <a:lnTo>
                    <a:pt x="21944" y="145204"/>
                  </a:lnTo>
                  <a:lnTo>
                    <a:pt x="26327" y="145736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tx421"/>
            <p:cNvSpPr/>
            <p:nvPr/>
          </p:nvSpPr>
          <p:spPr>
            <a:xfrm>
              <a:off x="4960011" y="1219939"/>
              <a:ext cx="126608" cy="5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945</a:t>
              </a:r>
            </a:p>
          </p:txBody>
        </p:sp>
        <p:sp>
          <p:nvSpPr>
            <p:cNvPr id="422" name="pg422"/>
            <p:cNvSpPr/>
            <p:nvPr/>
          </p:nvSpPr>
          <p:spPr>
            <a:xfrm>
              <a:off x="4904638" y="1178523"/>
              <a:ext cx="218048" cy="145758"/>
            </a:xfrm>
            <a:custGeom>
              <a:avLst/>
              <a:pathLst>
                <a:path w="218048" h="145758">
                  <a:moveTo>
                    <a:pt x="27432" y="145758"/>
                  </a:moveTo>
                  <a:lnTo>
                    <a:pt x="190616" y="145758"/>
                  </a:lnTo>
                  <a:lnTo>
                    <a:pt x="189511" y="145736"/>
                  </a:lnTo>
                  <a:lnTo>
                    <a:pt x="193922" y="145558"/>
                  </a:lnTo>
                  <a:lnTo>
                    <a:pt x="198248" y="144675"/>
                  </a:lnTo>
                  <a:lnTo>
                    <a:pt x="202376" y="143110"/>
                  </a:lnTo>
                  <a:lnTo>
                    <a:pt x="206199" y="140903"/>
                  </a:lnTo>
                  <a:lnTo>
                    <a:pt x="209619" y="138110"/>
                  </a:lnTo>
                  <a:lnTo>
                    <a:pt x="212546" y="134806"/>
                  </a:lnTo>
                  <a:lnTo>
                    <a:pt x="214906" y="131075"/>
                  </a:lnTo>
                  <a:lnTo>
                    <a:pt x="216636" y="127013"/>
                  </a:lnTo>
                  <a:lnTo>
                    <a:pt x="217693" y="122727"/>
                  </a:lnTo>
                  <a:lnTo>
                    <a:pt x="218048" y="118326"/>
                  </a:lnTo>
                  <a:lnTo>
                    <a:pt x="218048" y="27431"/>
                  </a:lnTo>
                  <a:lnTo>
                    <a:pt x="217693" y="23031"/>
                  </a:lnTo>
                  <a:lnTo>
                    <a:pt x="216636" y="18745"/>
                  </a:lnTo>
                  <a:lnTo>
                    <a:pt x="214906" y="14683"/>
                  </a:lnTo>
                  <a:lnTo>
                    <a:pt x="212546" y="10952"/>
                  </a:lnTo>
                  <a:lnTo>
                    <a:pt x="209619" y="7647"/>
                  </a:lnTo>
                  <a:lnTo>
                    <a:pt x="206199" y="4855"/>
                  </a:lnTo>
                  <a:lnTo>
                    <a:pt x="202376" y="2648"/>
                  </a:lnTo>
                  <a:lnTo>
                    <a:pt x="198248" y="1083"/>
                  </a:lnTo>
                  <a:lnTo>
                    <a:pt x="193922" y="200"/>
                  </a:lnTo>
                  <a:lnTo>
                    <a:pt x="19061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18326"/>
                  </a:lnTo>
                  <a:lnTo>
                    <a:pt x="88" y="116119"/>
                  </a:lnTo>
                  <a:lnTo>
                    <a:pt x="88" y="120534"/>
                  </a:lnTo>
                  <a:lnTo>
                    <a:pt x="797" y="124891"/>
                  </a:lnTo>
                  <a:lnTo>
                    <a:pt x="2195" y="129079"/>
                  </a:lnTo>
                  <a:lnTo>
                    <a:pt x="4246" y="132988"/>
                  </a:lnTo>
                  <a:lnTo>
                    <a:pt x="6898" y="136517"/>
                  </a:lnTo>
                  <a:lnTo>
                    <a:pt x="10082" y="139575"/>
                  </a:lnTo>
                  <a:lnTo>
                    <a:pt x="13715" y="142083"/>
                  </a:lnTo>
                  <a:lnTo>
                    <a:pt x="17704" y="143976"/>
                  </a:lnTo>
                  <a:lnTo>
                    <a:pt x="21944" y="145204"/>
                  </a:lnTo>
                  <a:lnTo>
                    <a:pt x="26327" y="145736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tx423"/>
            <p:cNvSpPr/>
            <p:nvPr/>
          </p:nvSpPr>
          <p:spPr>
            <a:xfrm>
              <a:off x="4950358" y="1223058"/>
              <a:ext cx="126608" cy="5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943</a:t>
              </a:r>
            </a:p>
          </p:txBody>
        </p:sp>
        <p:sp>
          <p:nvSpPr>
            <p:cNvPr id="424" name="pg424"/>
            <p:cNvSpPr/>
            <p:nvPr/>
          </p:nvSpPr>
          <p:spPr>
            <a:xfrm>
              <a:off x="3298572" y="1718451"/>
              <a:ext cx="218048" cy="145758"/>
            </a:xfrm>
            <a:custGeom>
              <a:avLst/>
              <a:pathLst>
                <a:path w="218048" h="145758">
                  <a:moveTo>
                    <a:pt x="27431" y="145758"/>
                  </a:moveTo>
                  <a:lnTo>
                    <a:pt x="190616" y="145758"/>
                  </a:lnTo>
                  <a:lnTo>
                    <a:pt x="189511" y="145736"/>
                  </a:lnTo>
                  <a:lnTo>
                    <a:pt x="193922" y="145558"/>
                  </a:lnTo>
                  <a:lnTo>
                    <a:pt x="198248" y="144675"/>
                  </a:lnTo>
                  <a:lnTo>
                    <a:pt x="202376" y="143110"/>
                  </a:lnTo>
                  <a:lnTo>
                    <a:pt x="206199" y="140903"/>
                  </a:lnTo>
                  <a:lnTo>
                    <a:pt x="209619" y="138110"/>
                  </a:lnTo>
                  <a:lnTo>
                    <a:pt x="212546" y="134806"/>
                  </a:lnTo>
                  <a:lnTo>
                    <a:pt x="214906" y="131075"/>
                  </a:lnTo>
                  <a:lnTo>
                    <a:pt x="216636" y="127013"/>
                  </a:lnTo>
                  <a:lnTo>
                    <a:pt x="217693" y="122727"/>
                  </a:lnTo>
                  <a:lnTo>
                    <a:pt x="218048" y="118326"/>
                  </a:lnTo>
                  <a:lnTo>
                    <a:pt x="218048" y="27432"/>
                  </a:lnTo>
                  <a:lnTo>
                    <a:pt x="217693" y="23031"/>
                  </a:lnTo>
                  <a:lnTo>
                    <a:pt x="216636" y="18745"/>
                  </a:lnTo>
                  <a:lnTo>
                    <a:pt x="214906" y="14683"/>
                  </a:lnTo>
                  <a:lnTo>
                    <a:pt x="212546" y="10952"/>
                  </a:lnTo>
                  <a:lnTo>
                    <a:pt x="209619" y="7647"/>
                  </a:lnTo>
                  <a:lnTo>
                    <a:pt x="206199" y="4855"/>
                  </a:lnTo>
                  <a:lnTo>
                    <a:pt x="202376" y="2648"/>
                  </a:lnTo>
                  <a:lnTo>
                    <a:pt x="198248" y="1083"/>
                  </a:lnTo>
                  <a:lnTo>
                    <a:pt x="193922" y="200"/>
                  </a:lnTo>
                  <a:lnTo>
                    <a:pt x="19061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18326"/>
                  </a:lnTo>
                  <a:lnTo>
                    <a:pt x="88" y="116119"/>
                  </a:lnTo>
                  <a:lnTo>
                    <a:pt x="88" y="120534"/>
                  </a:lnTo>
                  <a:lnTo>
                    <a:pt x="797" y="124891"/>
                  </a:lnTo>
                  <a:lnTo>
                    <a:pt x="2195" y="129079"/>
                  </a:lnTo>
                  <a:lnTo>
                    <a:pt x="4246" y="132988"/>
                  </a:lnTo>
                  <a:lnTo>
                    <a:pt x="6898" y="136517"/>
                  </a:lnTo>
                  <a:lnTo>
                    <a:pt x="10082" y="139575"/>
                  </a:lnTo>
                  <a:lnTo>
                    <a:pt x="13715" y="142083"/>
                  </a:lnTo>
                  <a:lnTo>
                    <a:pt x="17704" y="143976"/>
                  </a:lnTo>
                  <a:lnTo>
                    <a:pt x="21944" y="145204"/>
                  </a:lnTo>
                  <a:lnTo>
                    <a:pt x="26327" y="145736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tx425"/>
            <p:cNvSpPr/>
            <p:nvPr/>
          </p:nvSpPr>
          <p:spPr>
            <a:xfrm>
              <a:off x="3344292" y="1762986"/>
              <a:ext cx="126608" cy="5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635</a:t>
              </a:r>
            </a:p>
          </p:txBody>
        </p:sp>
        <p:sp>
          <p:nvSpPr>
            <p:cNvPr id="426" name="pg426"/>
            <p:cNvSpPr/>
            <p:nvPr/>
          </p:nvSpPr>
          <p:spPr>
            <a:xfrm>
              <a:off x="4944881" y="1183782"/>
              <a:ext cx="218048" cy="145758"/>
            </a:xfrm>
            <a:custGeom>
              <a:avLst/>
              <a:pathLst>
                <a:path w="218048" h="145758">
                  <a:moveTo>
                    <a:pt x="27431" y="145758"/>
                  </a:moveTo>
                  <a:lnTo>
                    <a:pt x="190616" y="145758"/>
                  </a:lnTo>
                  <a:lnTo>
                    <a:pt x="189511" y="145736"/>
                  </a:lnTo>
                  <a:lnTo>
                    <a:pt x="193922" y="145558"/>
                  </a:lnTo>
                  <a:lnTo>
                    <a:pt x="198248" y="144675"/>
                  </a:lnTo>
                  <a:lnTo>
                    <a:pt x="202376" y="143110"/>
                  </a:lnTo>
                  <a:lnTo>
                    <a:pt x="206199" y="140903"/>
                  </a:lnTo>
                  <a:lnTo>
                    <a:pt x="209619" y="138110"/>
                  </a:lnTo>
                  <a:lnTo>
                    <a:pt x="212546" y="134806"/>
                  </a:lnTo>
                  <a:lnTo>
                    <a:pt x="214906" y="131075"/>
                  </a:lnTo>
                  <a:lnTo>
                    <a:pt x="216636" y="127013"/>
                  </a:lnTo>
                  <a:lnTo>
                    <a:pt x="217693" y="122727"/>
                  </a:lnTo>
                  <a:lnTo>
                    <a:pt x="218048" y="118326"/>
                  </a:lnTo>
                  <a:lnTo>
                    <a:pt x="218048" y="27431"/>
                  </a:lnTo>
                  <a:lnTo>
                    <a:pt x="217693" y="23031"/>
                  </a:lnTo>
                  <a:lnTo>
                    <a:pt x="216636" y="18745"/>
                  </a:lnTo>
                  <a:lnTo>
                    <a:pt x="214906" y="14683"/>
                  </a:lnTo>
                  <a:lnTo>
                    <a:pt x="212546" y="10952"/>
                  </a:lnTo>
                  <a:lnTo>
                    <a:pt x="209619" y="7647"/>
                  </a:lnTo>
                  <a:lnTo>
                    <a:pt x="206199" y="4855"/>
                  </a:lnTo>
                  <a:lnTo>
                    <a:pt x="202376" y="2648"/>
                  </a:lnTo>
                  <a:lnTo>
                    <a:pt x="198248" y="1083"/>
                  </a:lnTo>
                  <a:lnTo>
                    <a:pt x="193922" y="200"/>
                  </a:lnTo>
                  <a:lnTo>
                    <a:pt x="19061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18326"/>
                  </a:lnTo>
                  <a:lnTo>
                    <a:pt x="88" y="116119"/>
                  </a:lnTo>
                  <a:lnTo>
                    <a:pt x="88" y="120534"/>
                  </a:lnTo>
                  <a:lnTo>
                    <a:pt x="797" y="124891"/>
                  </a:lnTo>
                  <a:lnTo>
                    <a:pt x="2195" y="129079"/>
                  </a:lnTo>
                  <a:lnTo>
                    <a:pt x="4246" y="132988"/>
                  </a:lnTo>
                  <a:lnTo>
                    <a:pt x="6898" y="136517"/>
                  </a:lnTo>
                  <a:lnTo>
                    <a:pt x="10082" y="139575"/>
                  </a:lnTo>
                  <a:lnTo>
                    <a:pt x="13715" y="142083"/>
                  </a:lnTo>
                  <a:lnTo>
                    <a:pt x="17704" y="143976"/>
                  </a:lnTo>
                  <a:lnTo>
                    <a:pt x="21944" y="145204"/>
                  </a:lnTo>
                  <a:lnTo>
                    <a:pt x="26327" y="145736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tx427"/>
            <p:cNvSpPr/>
            <p:nvPr/>
          </p:nvSpPr>
          <p:spPr>
            <a:xfrm>
              <a:off x="4990601" y="1228354"/>
              <a:ext cx="126608" cy="5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940</a:t>
              </a:r>
            </a:p>
          </p:txBody>
        </p:sp>
        <p:sp>
          <p:nvSpPr>
            <p:cNvPr id="428" name="pg428"/>
            <p:cNvSpPr/>
            <p:nvPr/>
          </p:nvSpPr>
          <p:spPr>
            <a:xfrm>
              <a:off x="3109037" y="1802386"/>
              <a:ext cx="218048" cy="145758"/>
            </a:xfrm>
            <a:custGeom>
              <a:avLst/>
              <a:pathLst>
                <a:path w="218048" h="145758">
                  <a:moveTo>
                    <a:pt x="27431" y="145758"/>
                  </a:moveTo>
                  <a:lnTo>
                    <a:pt x="190616" y="145758"/>
                  </a:lnTo>
                  <a:lnTo>
                    <a:pt x="189511" y="145736"/>
                  </a:lnTo>
                  <a:lnTo>
                    <a:pt x="193922" y="145558"/>
                  </a:lnTo>
                  <a:lnTo>
                    <a:pt x="198248" y="144675"/>
                  </a:lnTo>
                  <a:lnTo>
                    <a:pt x="202376" y="143110"/>
                  </a:lnTo>
                  <a:lnTo>
                    <a:pt x="206199" y="140903"/>
                  </a:lnTo>
                  <a:lnTo>
                    <a:pt x="209619" y="138110"/>
                  </a:lnTo>
                  <a:lnTo>
                    <a:pt x="212546" y="134806"/>
                  </a:lnTo>
                  <a:lnTo>
                    <a:pt x="214906" y="131075"/>
                  </a:lnTo>
                  <a:lnTo>
                    <a:pt x="216636" y="127013"/>
                  </a:lnTo>
                  <a:lnTo>
                    <a:pt x="217693" y="122727"/>
                  </a:lnTo>
                  <a:lnTo>
                    <a:pt x="218048" y="118326"/>
                  </a:lnTo>
                  <a:lnTo>
                    <a:pt x="218048" y="27431"/>
                  </a:lnTo>
                  <a:lnTo>
                    <a:pt x="217693" y="23031"/>
                  </a:lnTo>
                  <a:lnTo>
                    <a:pt x="216636" y="18745"/>
                  </a:lnTo>
                  <a:lnTo>
                    <a:pt x="214906" y="14683"/>
                  </a:lnTo>
                  <a:lnTo>
                    <a:pt x="212546" y="10952"/>
                  </a:lnTo>
                  <a:lnTo>
                    <a:pt x="209619" y="7647"/>
                  </a:lnTo>
                  <a:lnTo>
                    <a:pt x="206199" y="4855"/>
                  </a:lnTo>
                  <a:lnTo>
                    <a:pt x="202376" y="2648"/>
                  </a:lnTo>
                  <a:lnTo>
                    <a:pt x="198248" y="1083"/>
                  </a:lnTo>
                  <a:lnTo>
                    <a:pt x="193922" y="200"/>
                  </a:lnTo>
                  <a:lnTo>
                    <a:pt x="19061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18326"/>
                  </a:lnTo>
                  <a:lnTo>
                    <a:pt x="88" y="116119"/>
                  </a:lnTo>
                  <a:lnTo>
                    <a:pt x="88" y="120534"/>
                  </a:lnTo>
                  <a:lnTo>
                    <a:pt x="797" y="124891"/>
                  </a:lnTo>
                  <a:lnTo>
                    <a:pt x="2195" y="129079"/>
                  </a:lnTo>
                  <a:lnTo>
                    <a:pt x="4246" y="132988"/>
                  </a:lnTo>
                  <a:lnTo>
                    <a:pt x="6898" y="136517"/>
                  </a:lnTo>
                  <a:lnTo>
                    <a:pt x="10082" y="139575"/>
                  </a:lnTo>
                  <a:lnTo>
                    <a:pt x="13716" y="142083"/>
                  </a:lnTo>
                  <a:lnTo>
                    <a:pt x="17704" y="143976"/>
                  </a:lnTo>
                  <a:lnTo>
                    <a:pt x="21944" y="145204"/>
                  </a:lnTo>
                  <a:lnTo>
                    <a:pt x="26327" y="145736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tx429"/>
            <p:cNvSpPr/>
            <p:nvPr/>
          </p:nvSpPr>
          <p:spPr>
            <a:xfrm>
              <a:off x="3154757" y="1846957"/>
              <a:ext cx="126608" cy="5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587</a:t>
              </a:r>
            </a:p>
          </p:txBody>
        </p:sp>
        <p:sp>
          <p:nvSpPr>
            <p:cNvPr id="430" name="pg430"/>
            <p:cNvSpPr/>
            <p:nvPr/>
          </p:nvSpPr>
          <p:spPr>
            <a:xfrm>
              <a:off x="1097610" y="4612151"/>
              <a:ext cx="388786" cy="145758"/>
            </a:xfrm>
            <a:custGeom>
              <a:avLst/>
              <a:pathLst>
                <a:path w="388786" h="145758">
                  <a:moveTo>
                    <a:pt x="27431" y="145758"/>
                  </a:moveTo>
                  <a:lnTo>
                    <a:pt x="361354" y="145758"/>
                  </a:lnTo>
                  <a:lnTo>
                    <a:pt x="360249" y="145736"/>
                  </a:lnTo>
                  <a:lnTo>
                    <a:pt x="364660" y="145558"/>
                  </a:lnTo>
                  <a:lnTo>
                    <a:pt x="368986" y="144675"/>
                  </a:lnTo>
                  <a:lnTo>
                    <a:pt x="373114" y="143110"/>
                  </a:lnTo>
                  <a:lnTo>
                    <a:pt x="376937" y="140903"/>
                  </a:lnTo>
                  <a:lnTo>
                    <a:pt x="380357" y="138110"/>
                  </a:lnTo>
                  <a:lnTo>
                    <a:pt x="383284" y="134806"/>
                  </a:lnTo>
                  <a:lnTo>
                    <a:pt x="385644" y="131075"/>
                  </a:lnTo>
                  <a:lnTo>
                    <a:pt x="387374" y="127013"/>
                  </a:lnTo>
                  <a:lnTo>
                    <a:pt x="388430" y="122727"/>
                  </a:lnTo>
                  <a:lnTo>
                    <a:pt x="388786" y="118326"/>
                  </a:lnTo>
                  <a:lnTo>
                    <a:pt x="388786" y="27432"/>
                  </a:lnTo>
                  <a:lnTo>
                    <a:pt x="388430" y="23031"/>
                  </a:lnTo>
                  <a:lnTo>
                    <a:pt x="387374" y="18745"/>
                  </a:lnTo>
                  <a:lnTo>
                    <a:pt x="385644" y="14683"/>
                  </a:lnTo>
                  <a:lnTo>
                    <a:pt x="383284" y="10952"/>
                  </a:lnTo>
                  <a:lnTo>
                    <a:pt x="380357" y="7647"/>
                  </a:lnTo>
                  <a:lnTo>
                    <a:pt x="376937" y="4855"/>
                  </a:lnTo>
                  <a:lnTo>
                    <a:pt x="373114" y="2648"/>
                  </a:lnTo>
                  <a:lnTo>
                    <a:pt x="368986" y="1083"/>
                  </a:lnTo>
                  <a:lnTo>
                    <a:pt x="364660" y="200"/>
                  </a:lnTo>
                  <a:lnTo>
                    <a:pt x="36135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18326"/>
                  </a:lnTo>
                  <a:lnTo>
                    <a:pt x="88" y="116119"/>
                  </a:lnTo>
                  <a:lnTo>
                    <a:pt x="88" y="120534"/>
                  </a:lnTo>
                  <a:lnTo>
                    <a:pt x="797" y="124891"/>
                  </a:lnTo>
                  <a:lnTo>
                    <a:pt x="2195" y="129079"/>
                  </a:lnTo>
                  <a:lnTo>
                    <a:pt x="4246" y="132988"/>
                  </a:lnTo>
                  <a:lnTo>
                    <a:pt x="6898" y="136517"/>
                  </a:lnTo>
                  <a:lnTo>
                    <a:pt x="10082" y="139575"/>
                  </a:lnTo>
                  <a:lnTo>
                    <a:pt x="13715" y="142083"/>
                  </a:lnTo>
                  <a:lnTo>
                    <a:pt x="17704" y="143976"/>
                  </a:lnTo>
                  <a:lnTo>
                    <a:pt x="21944" y="145204"/>
                  </a:lnTo>
                  <a:lnTo>
                    <a:pt x="26327" y="14573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tx431"/>
            <p:cNvSpPr/>
            <p:nvPr/>
          </p:nvSpPr>
          <p:spPr>
            <a:xfrm>
              <a:off x="1143330" y="4656722"/>
              <a:ext cx="297346" cy="5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TD=-916</a:t>
              </a:r>
            </a:p>
          </p:txBody>
        </p:sp>
        <p:sp>
          <p:nvSpPr>
            <p:cNvPr id="432" name="pg432"/>
            <p:cNvSpPr/>
            <p:nvPr/>
          </p:nvSpPr>
          <p:spPr>
            <a:xfrm>
              <a:off x="1096697" y="3787533"/>
              <a:ext cx="388786" cy="145758"/>
            </a:xfrm>
            <a:custGeom>
              <a:avLst/>
              <a:pathLst>
                <a:path w="388786" h="145758">
                  <a:moveTo>
                    <a:pt x="27431" y="145758"/>
                  </a:moveTo>
                  <a:lnTo>
                    <a:pt x="361354" y="145758"/>
                  </a:lnTo>
                  <a:lnTo>
                    <a:pt x="360249" y="145736"/>
                  </a:lnTo>
                  <a:lnTo>
                    <a:pt x="364660" y="145558"/>
                  </a:lnTo>
                  <a:lnTo>
                    <a:pt x="368986" y="144675"/>
                  </a:lnTo>
                  <a:lnTo>
                    <a:pt x="373114" y="143110"/>
                  </a:lnTo>
                  <a:lnTo>
                    <a:pt x="376937" y="140903"/>
                  </a:lnTo>
                  <a:lnTo>
                    <a:pt x="380357" y="138110"/>
                  </a:lnTo>
                  <a:lnTo>
                    <a:pt x="383284" y="134806"/>
                  </a:lnTo>
                  <a:lnTo>
                    <a:pt x="385644" y="131075"/>
                  </a:lnTo>
                  <a:lnTo>
                    <a:pt x="387374" y="127013"/>
                  </a:lnTo>
                  <a:lnTo>
                    <a:pt x="388430" y="122727"/>
                  </a:lnTo>
                  <a:lnTo>
                    <a:pt x="388786" y="118326"/>
                  </a:lnTo>
                  <a:lnTo>
                    <a:pt x="388786" y="27431"/>
                  </a:lnTo>
                  <a:lnTo>
                    <a:pt x="388430" y="23031"/>
                  </a:lnTo>
                  <a:lnTo>
                    <a:pt x="387374" y="18745"/>
                  </a:lnTo>
                  <a:lnTo>
                    <a:pt x="385644" y="14683"/>
                  </a:lnTo>
                  <a:lnTo>
                    <a:pt x="383284" y="10952"/>
                  </a:lnTo>
                  <a:lnTo>
                    <a:pt x="380357" y="7647"/>
                  </a:lnTo>
                  <a:lnTo>
                    <a:pt x="376937" y="4855"/>
                  </a:lnTo>
                  <a:lnTo>
                    <a:pt x="373114" y="2648"/>
                  </a:lnTo>
                  <a:lnTo>
                    <a:pt x="368986" y="1083"/>
                  </a:lnTo>
                  <a:lnTo>
                    <a:pt x="364660" y="200"/>
                  </a:lnTo>
                  <a:lnTo>
                    <a:pt x="36135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18326"/>
                  </a:lnTo>
                  <a:lnTo>
                    <a:pt x="88" y="116119"/>
                  </a:lnTo>
                  <a:lnTo>
                    <a:pt x="88" y="120534"/>
                  </a:lnTo>
                  <a:lnTo>
                    <a:pt x="797" y="124891"/>
                  </a:lnTo>
                  <a:lnTo>
                    <a:pt x="2195" y="129079"/>
                  </a:lnTo>
                  <a:lnTo>
                    <a:pt x="4246" y="132988"/>
                  </a:lnTo>
                  <a:lnTo>
                    <a:pt x="6898" y="136517"/>
                  </a:lnTo>
                  <a:lnTo>
                    <a:pt x="10082" y="139575"/>
                  </a:lnTo>
                  <a:lnTo>
                    <a:pt x="13715" y="142083"/>
                  </a:lnTo>
                  <a:lnTo>
                    <a:pt x="17704" y="143976"/>
                  </a:lnTo>
                  <a:lnTo>
                    <a:pt x="21944" y="145204"/>
                  </a:lnTo>
                  <a:lnTo>
                    <a:pt x="26327" y="14573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tx433"/>
            <p:cNvSpPr/>
            <p:nvPr/>
          </p:nvSpPr>
          <p:spPr>
            <a:xfrm>
              <a:off x="1142417" y="3832327"/>
              <a:ext cx="297346" cy="55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TD=-445</a:t>
              </a:r>
            </a:p>
          </p:txBody>
        </p:sp>
        <p:sp>
          <p:nvSpPr>
            <p:cNvPr id="434" name="pg434"/>
            <p:cNvSpPr/>
            <p:nvPr/>
          </p:nvSpPr>
          <p:spPr>
            <a:xfrm>
              <a:off x="5881218" y="1804349"/>
              <a:ext cx="363516" cy="145758"/>
            </a:xfrm>
            <a:custGeom>
              <a:avLst/>
              <a:pathLst>
                <a:path w="363516" h="145758">
                  <a:moveTo>
                    <a:pt x="27431" y="145758"/>
                  </a:moveTo>
                  <a:lnTo>
                    <a:pt x="336084" y="145758"/>
                  </a:lnTo>
                  <a:lnTo>
                    <a:pt x="334979" y="145736"/>
                  </a:lnTo>
                  <a:lnTo>
                    <a:pt x="339390" y="145558"/>
                  </a:lnTo>
                  <a:lnTo>
                    <a:pt x="343716" y="144675"/>
                  </a:lnTo>
                  <a:lnTo>
                    <a:pt x="347844" y="143110"/>
                  </a:lnTo>
                  <a:lnTo>
                    <a:pt x="351667" y="140903"/>
                  </a:lnTo>
                  <a:lnTo>
                    <a:pt x="355087" y="138110"/>
                  </a:lnTo>
                  <a:lnTo>
                    <a:pt x="358014" y="134806"/>
                  </a:lnTo>
                  <a:lnTo>
                    <a:pt x="360374" y="131075"/>
                  </a:lnTo>
                  <a:lnTo>
                    <a:pt x="362104" y="127013"/>
                  </a:lnTo>
                  <a:lnTo>
                    <a:pt x="363161" y="122727"/>
                  </a:lnTo>
                  <a:lnTo>
                    <a:pt x="363516" y="118326"/>
                  </a:lnTo>
                  <a:lnTo>
                    <a:pt x="363516" y="27432"/>
                  </a:lnTo>
                  <a:lnTo>
                    <a:pt x="363161" y="23031"/>
                  </a:lnTo>
                  <a:lnTo>
                    <a:pt x="362104" y="18745"/>
                  </a:lnTo>
                  <a:lnTo>
                    <a:pt x="360374" y="14683"/>
                  </a:lnTo>
                  <a:lnTo>
                    <a:pt x="358014" y="10952"/>
                  </a:lnTo>
                  <a:lnTo>
                    <a:pt x="355087" y="7647"/>
                  </a:lnTo>
                  <a:lnTo>
                    <a:pt x="351667" y="4855"/>
                  </a:lnTo>
                  <a:lnTo>
                    <a:pt x="347844" y="2648"/>
                  </a:lnTo>
                  <a:lnTo>
                    <a:pt x="343716" y="1083"/>
                  </a:lnTo>
                  <a:lnTo>
                    <a:pt x="339390" y="200"/>
                  </a:lnTo>
                  <a:lnTo>
                    <a:pt x="33608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18326"/>
                  </a:lnTo>
                  <a:lnTo>
                    <a:pt x="88" y="116119"/>
                  </a:lnTo>
                  <a:lnTo>
                    <a:pt x="88" y="120534"/>
                  </a:lnTo>
                  <a:lnTo>
                    <a:pt x="797" y="124891"/>
                  </a:lnTo>
                  <a:lnTo>
                    <a:pt x="2195" y="129079"/>
                  </a:lnTo>
                  <a:lnTo>
                    <a:pt x="4246" y="132988"/>
                  </a:lnTo>
                  <a:lnTo>
                    <a:pt x="6898" y="136517"/>
                  </a:lnTo>
                  <a:lnTo>
                    <a:pt x="10082" y="139575"/>
                  </a:lnTo>
                  <a:lnTo>
                    <a:pt x="13715" y="142083"/>
                  </a:lnTo>
                  <a:lnTo>
                    <a:pt x="17704" y="143976"/>
                  </a:lnTo>
                  <a:lnTo>
                    <a:pt x="21944" y="145204"/>
                  </a:lnTo>
                  <a:lnTo>
                    <a:pt x="26327" y="14573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tx435"/>
            <p:cNvSpPr/>
            <p:nvPr/>
          </p:nvSpPr>
          <p:spPr>
            <a:xfrm>
              <a:off x="5926938" y="1848920"/>
              <a:ext cx="272076" cy="5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TD=686</a:t>
              </a:r>
            </a:p>
          </p:txBody>
        </p:sp>
        <p:sp>
          <p:nvSpPr>
            <p:cNvPr id="436" name="pg436"/>
            <p:cNvSpPr/>
            <p:nvPr/>
          </p:nvSpPr>
          <p:spPr>
            <a:xfrm>
              <a:off x="5872147" y="3892188"/>
              <a:ext cx="388786" cy="145758"/>
            </a:xfrm>
            <a:custGeom>
              <a:avLst/>
              <a:pathLst>
                <a:path w="388786" h="145758">
                  <a:moveTo>
                    <a:pt x="27432" y="145758"/>
                  </a:moveTo>
                  <a:lnTo>
                    <a:pt x="361354" y="145758"/>
                  </a:lnTo>
                  <a:lnTo>
                    <a:pt x="360249" y="145736"/>
                  </a:lnTo>
                  <a:lnTo>
                    <a:pt x="364660" y="145558"/>
                  </a:lnTo>
                  <a:lnTo>
                    <a:pt x="368986" y="144675"/>
                  </a:lnTo>
                  <a:lnTo>
                    <a:pt x="373114" y="143110"/>
                  </a:lnTo>
                  <a:lnTo>
                    <a:pt x="376937" y="140903"/>
                  </a:lnTo>
                  <a:lnTo>
                    <a:pt x="380357" y="138110"/>
                  </a:lnTo>
                  <a:lnTo>
                    <a:pt x="383284" y="134806"/>
                  </a:lnTo>
                  <a:lnTo>
                    <a:pt x="385644" y="131075"/>
                  </a:lnTo>
                  <a:lnTo>
                    <a:pt x="387374" y="127013"/>
                  </a:lnTo>
                  <a:lnTo>
                    <a:pt x="388430" y="122727"/>
                  </a:lnTo>
                  <a:lnTo>
                    <a:pt x="388786" y="118326"/>
                  </a:lnTo>
                  <a:lnTo>
                    <a:pt x="388786" y="27431"/>
                  </a:lnTo>
                  <a:lnTo>
                    <a:pt x="388430" y="23031"/>
                  </a:lnTo>
                  <a:lnTo>
                    <a:pt x="387374" y="18745"/>
                  </a:lnTo>
                  <a:lnTo>
                    <a:pt x="385644" y="14683"/>
                  </a:lnTo>
                  <a:lnTo>
                    <a:pt x="383284" y="10952"/>
                  </a:lnTo>
                  <a:lnTo>
                    <a:pt x="380357" y="7647"/>
                  </a:lnTo>
                  <a:lnTo>
                    <a:pt x="376937" y="4855"/>
                  </a:lnTo>
                  <a:lnTo>
                    <a:pt x="373114" y="2648"/>
                  </a:lnTo>
                  <a:lnTo>
                    <a:pt x="368986" y="1083"/>
                  </a:lnTo>
                  <a:lnTo>
                    <a:pt x="364660" y="200"/>
                  </a:lnTo>
                  <a:lnTo>
                    <a:pt x="3613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18326"/>
                  </a:lnTo>
                  <a:lnTo>
                    <a:pt x="88" y="116119"/>
                  </a:lnTo>
                  <a:lnTo>
                    <a:pt x="88" y="120534"/>
                  </a:lnTo>
                  <a:lnTo>
                    <a:pt x="797" y="124891"/>
                  </a:lnTo>
                  <a:lnTo>
                    <a:pt x="2195" y="129079"/>
                  </a:lnTo>
                  <a:lnTo>
                    <a:pt x="4246" y="132988"/>
                  </a:lnTo>
                  <a:lnTo>
                    <a:pt x="6898" y="136517"/>
                  </a:lnTo>
                  <a:lnTo>
                    <a:pt x="10082" y="139575"/>
                  </a:lnTo>
                  <a:lnTo>
                    <a:pt x="13715" y="142083"/>
                  </a:lnTo>
                  <a:lnTo>
                    <a:pt x="17704" y="143976"/>
                  </a:lnTo>
                  <a:lnTo>
                    <a:pt x="21944" y="145204"/>
                  </a:lnTo>
                  <a:lnTo>
                    <a:pt x="26327" y="14573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tx437"/>
            <p:cNvSpPr/>
            <p:nvPr/>
          </p:nvSpPr>
          <p:spPr>
            <a:xfrm>
              <a:off x="5917867" y="3936759"/>
              <a:ext cx="297346" cy="5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TD=-505</a:t>
              </a:r>
            </a:p>
          </p:txBody>
        </p:sp>
        <p:sp>
          <p:nvSpPr>
            <p:cNvPr id="438" name="pg438"/>
            <p:cNvSpPr/>
            <p:nvPr/>
          </p:nvSpPr>
          <p:spPr>
            <a:xfrm>
              <a:off x="5470349" y="2807073"/>
              <a:ext cx="363516" cy="145758"/>
            </a:xfrm>
            <a:custGeom>
              <a:avLst/>
              <a:pathLst>
                <a:path w="363516" h="145758">
                  <a:moveTo>
                    <a:pt x="27432" y="145758"/>
                  </a:moveTo>
                  <a:lnTo>
                    <a:pt x="336084" y="145758"/>
                  </a:lnTo>
                  <a:lnTo>
                    <a:pt x="334979" y="145736"/>
                  </a:lnTo>
                  <a:lnTo>
                    <a:pt x="339390" y="145558"/>
                  </a:lnTo>
                  <a:lnTo>
                    <a:pt x="343716" y="144675"/>
                  </a:lnTo>
                  <a:lnTo>
                    <a:pt x="347844" y="143110"/>
                  </a:lnTo>
                  <a:lnTo>
                    <a:pt x="351667" y="140903"/>
                  </a:lnTo>
                  <a:lnTo>
                    <a:pt x="355087" y="138110"/>
                  </a:lnTo>
                  <a:lnTo>
                    <a:pt x="358014" y="134806"/>
                  </a:lnTo>
                  <a:lnTo>
                    <a:pt x="360374" y="131075"/>
                  </a:lnTo>
                  <a:lnTo>
                    <a:pt x="362104" y="127013"/>
                  </a:lnTo>
                  <a:lnTo>
                    <a:pt x="363161" y="122727"/>
                  </a:lnTo>
                  <a:lnTo>
                    <a:pt x="363516" y="118326"/>
                  </a:lnTo>
                  <a:lnTo>
                    <a:pt x="363516" y="27432"/>
                  </a:lnTo>
                  <a:lnTo>
                    <a:pt x="363161" y="23031"/>
                  </a:lnTo>
                  <a:lnTo>
                    <a:pt x="362104" y="18745"/>
                  </a:lnTo>
                  <a:lnTo>
                    <a:pt x="360374" y="14683"/>
                  </a:lnTo>
                  <a:lnTo>
                    <a:pt x="358014" y="10952"/>
                  </a:lnTo>
                  <a:lnTo>
                    <a:pt x="355087" y="7647"/>
                  </a:lnTo>
                  <a:lnTo>
                    <a:pt x="351667" y="4855"/>
                  </a:lnTo>
                  <a:lnTo>
                    <a:pt x="347844" y="2648"/>
                  </a:lnTo>
                  <a:lnTo>
                    <a:pt x="343716" y="1083"/>
                  </a:lnTo>
                  <a:lnTo>
                    <a:pt x="339390" y="200"/>
                  </a:lnTo>
                  <a:lnTo>
                    <a:pt x="33608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18326"/>
                  </a:lnTo>
                  <a:lnTo>
                    <a:pt x="88" y="116119"/>
                  </a:lnTo>
                  <a:lnTo>
                    <a:pt x="88" y="120534"/>
                  </a:lnTo>
                  <a:lnTo>
                    <a:pt x="797" y="124891"/>
                  </a:lnTo>
                  <a:lnTo>
                    <a:pt x="2195" y="129079"/>
                  </a:lnTo>
                  <a:lnTo>
                    <a:pt x="4246" y="132988"/>
                  </a:lnTo>
                  <a:lnTo>
                    <a:pt x="6898" y="136517"/>
                  </a:lnTo>
                  <a:lnTo>
                    <a:pt x="10082" y="139575"/>
                  </a:lnTo>
                  <a:lnTo>
                    <a:pt x="13715" y="142083"/>
                  </a:lnTo>
                  <a:lnTo>
                    <a:pt x="17704" y="143976"/>
                  </a:lnTo>
                  <a:lnTo>
                    <a:pt x="21944" y="145204"/>
                  </a:lnTo>
                  <a:lnTo>
                    <a:pt x="26327" y="14573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tx439"/>
            <p:cNvSpPr/>
            <p:nvPr/>
          </p:nvSpPr>
          <p:spPr>
            <a:xfrm>
              <a:off x="5516069" y="2852570"/>
              <a:ext cx="272076" cy="54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TD=114</a:t>
              </a:r>
            </a:p>
          </p:txBody>
        </p:sp>
        <p:sp>
          <p:nvSpPr>
            <p:cNvPr id="440" name="pg440"/>
            <p:cNvSpPr/>
            <p:nvPr/>
          </p:nvSpPr>
          <p:spPr>
            <a:xfrm>
              <a:off x="4841557" y="1366446"/>
              <a:ext cx="363516" cy="145758"/>
            </a:xfrm>
            <a:custGeom>
              <a:avLst/>
              <a:pathLst>
                <a:path w="363516" h="145758">
                  <a:moveTo>
                    <a:pt x="27431" y="145758"/>
                  </a:moveTo>
                  <a:lnTo>
                    <a:pt x="336084" y="145758"/>
                  </a:lnTo>
                  <a:lnTo>
                    <a:pt x="334979" y="145736"/>
                  </a:lnTo>
                  <a:lnTo>
                    <a:pt x="339390" y="145558"/>
                  </a:lnTo>
                  <a:lnTo>
                    <a:pt x="343716" y="144675"/>
                  </a:lnTo>
                  <a:lnTo>
                    <a:pt x="347844" y="143110"/>
                  </a:lnTo>
                  <a:lnTo>
                    <a:pt x="351667" y="140903"/>
                  </a:lnTo>
                  <a:lnTo>
                    <a:pt x="355087" y="138110"/>
                  </a:lnTo>
                  <a:lnTo>
                    <a:pt x="358014" y="134806"/>
                  </a:lnTo>
                  <a:lnTo>
                    <a:pt x="360374" y="131075"/>
                  </a:lnTo>
                  <a:lnTo>
                    <a:pt x="362104" y="127013"/>
                  </a:lnTo>
                  <a:lnTo>
                    <a:pt x="363161" y="122727"/>
                  </a:lnTo>
                  <a:lnTo>
                    <a:pt x="363516" y="118326"/>
                  </a:lnTo>
                  <a:lnTo>
                    <a:pt x="363516" y="27432"/>
                  </a:lnTo>
                  <a:lnTo>
                    <a:pt x="363161" y="23031"/>
                  </a:lnTo>
                  <a:lnTo>
                    <a:pt x="362104" y="18745"/>
                  </a:lnTo>
                  <a:lnTo>
                    <a:pt x="360374" y="14683"/>
                  </a:lnTo>
                  <a:lnTo>
                    <a:pt x="358014" y="10952"/>
                  </a:lnTo>
                  <a:lnTo>
                    <a:pt x="355087" y="7647"/>
                  </a:lnTo>
                  <a:lnTo>
                    <a:pt x="351667" y="4855"/>
                  </a:lnTo>
                  <a:lnTo>
                    <a:pt x="347844" y="2648"/>
                  </a:lnTo>
                  <a:lnTo>
                    <a:pt x="343716" y="1083"/>
                  </a:lnTo>
                  <a:lnTo>
                    <a:pt x="339390" y="200"/>
                  </a:lnTo>
                  <a:lnTo>
                    <a:pt x="33608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18326"/>
                  </a:lnTo>
                  <a:lnTo>
                    <a:pt x="88" y="116119"/>
                  </a:lnTo>
                  <a:lnTo>
                    <a:pt x="88" y="120534"/>
                  </a:lnTo>
                  <a:lnTo>
                    <a:pt x="797" y="124891"/>
                  </a:lnTo>
                  <a:lnTo>
                    <a:pt x="2195" y="129079"/>
                  </a:lnTo>
                  <a:lnTo>
                    <a:pt x="4246" y="132988"/>
                  </a:lnTo>
                  <a:lnTo>
                    <a:pt x="6898" y="136517"/>
                  </a:lnTo>
                  <a:lnTo>
                    <a:pt x="10082" y="139575"/>
                  </a:lnTo>
                  <a:lnTo>
                    <a:pt x="13715" y="142083"/>
                  </a:lnTo>
                  <a:lnTo>
                    <a:pt x="17704" y="143976"/>
                  </a:lnTo>
                  <a:lnTo>
                    <a:pt x="21944" y="145204"/>
                  </a:lnTo>
                  <a:lnTo>
                    <a:pt x="26327" y="14573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tx441"/>
            <p:cNvSpPr/>
            <p:nvPr/>
          </p:nvSpPr>
          <p:spPr>
            <a:xfrm>
              <a:off x="4887277" y="1410981"/>
              <a:ext cx="272076" cy="5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TD=936</a:t>
              </a:r>
            </a:p>
          </p:txBody>
        </p:sp>
        <p:sp>
          <p:nvSpPr>
            <p:cNvPr id="442" name="pg442"/>
            <p:cNvSpPr/>
            <p:nvPr/>
          </p:nvSpPr>
          <p:spPr>
            <a:xfrm>
              <a:off x="4831904" y="1370478"/>
              <a:ext cx="363516" cy="145758"/>
            </a:xfrm>
            <a:custGeom>
              <a:avLst/>
              <a:pathLst>
                <a:path w="363516" h="145758">
                  <a:moveTo>
                    <a:pt x="27432" y="145758"/>
                  </a:moveTo>
                  <a:lnTo>
                    <a:pt x="336084" y="145758"/>
                  </a:lnTo>
                  <a:lnTo>
                    <a:pt x="334979" y="145736"/>
                  </a:lnTo>
                  <a:lnTo>
                    <a:pt x="339390" y="145558"/>
                  </a:lnTo>
                  <a:lnTo>
                    <a:pt x="343716" y="144675"/>
                  </a:lnTo>
                  <a:lnTo>
                    <a:pt x="347844" y="143110"/>
                  </a:lnTo>
                  <a:lnTo>
                    <a:pt x="351667" y="140903"/>
                  </a:lnTo>
                  <a:lnTo>
                    <a:pt x="355087" y="138110"/>
                  </a:lnTo>
                  <a:lnTo>
                    <a:pt x="358014" y="134806"/>
                  </a:lnTo>
                  <a:lnTo>
                    <a:pt x="360374" y="131075"/>
                  </a:lnTo>
                  <a:lnTo>
                    <a:pt x="362104" y="127013"/>
                  </a:lnTo>
                  <a:lnTo>
                    <a:pt x="363161" y="122727"/>
                  </a:lnTo>
                  <a:lnTo>
                    <a:pt x="363516" y="118326"/>
                  </a:lnTo>
                  <a:lnTo>
                    <a:pt x="363516" y="27432"/>
                  </a:lnTo>
                  <a:lnTo>
                    <a:pt x="363161" y="23031"/>
                  </a:lnTo>
                  <a:lnTo>
                    <a:pt x="362104" y="18745"/>
                  </a:lnTo>
                  <a:lnTo>
                    <a:pt x="360374" y="14683"/>
                  </a:lnTo>
                  <a:lnTo>
                    <a:pt x="358014" y="10952"/>
                  </a:lnTo>
                  <a:lnTo>
                    <a:pt x="355087" y="7647"/>
                  </a:lnTo>
                  <a:lnTo>
                    <a:pt x="351667" y="4855"/>
                  </a:lnTo>
                  <a:lnTo>
                    <a:pt x="347844" y="2648"/>
                  </a:lnTo>
                  <a:lnTo>
                    <a:pt x="343716" y="1083"/>
                  </a:lnTo>
                  <a:lnTo>
                    <a:pt x="339390" y="200"/>
                  </a:lnTo>
                  <a:lnTo>
                    <a:pt x="33608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18326"/>
                  </a:lnTo>
                  <a:lnTo>
                    <a:pt x="88" y="116119"/>
                  </a:lnTo>
                  <a:lnTo>
                    <a:pt x="88" y="120534"/>
                  </a:lnTo>
                  <a:lnTo>
                    <a:pt x="797" y="124891"/>
                  </a:lnTo>
                  <a:lnTo>
                    <a:pt x="2195" y="129079"/>
                  </a:lnTo>
                  <a:lnTo>
                    <a:pt x="4246" y="132988"/>
                  </a:lnTo>
                  <a:lnTo>
                    <a:pt x="6898" y="136517"/>
                  </a:lnTo>
                  <a:lnTo>
                    <a:pt x="10082" y="139575"/>
                  </a:lnTo>
                  <a:lnTo>
                    <a:pt x="13715" y="142083"/>
                  </a:lnTo>
                  <a:lnTo>
                    <a:pt x="17704" y="143976"/>
                  </a:lnTo>
                  <a:lnTo>
                    <a:pt x="21944" y="145204"/>
                  </a:lnTo>
                  <a:lnTo>
                    <a:pt x="26327" y="14573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tx443"/>
            <p:cNvSpPr/>
            <p:nvPr/>
          </p:nvSpPr>
          <p:spPr>
            <a:xfrm>
              <a:off x="4877624" y="1415013"/>
              <a:ext cx="272076" cy="5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TD=934</a:t>
              </a:r>
            </a:p>
          </p:txBody>
        </p:sp>
        <p:sp>
          <p:nvSpPr>
            <p:cNvPr id="444" name="pg444"/>
            <p:cNvSpPr/>
            <p:nvPr/>
          </p:nvSpPr>
          <p:spPr>
            <a:xfrm>
              <a:off x="4872147" y="1853433"/>
              <a:ext cx="363516" cy="145758"/>
            </a:xfrm>
            <a:custGeom>
              <a:avLst/>
              <a:pathLst>
                <a:path w="363516" h="145758">
                  <a:moveTo>
                    <a:pt x="27432" y="145758"/>
                  </a:moveTo>
                  <a:lnTo>
                    <a:pt x="336084" y="145758"/>
                  </a:lnTo>
                  <a:lnTo>
                    <a:pt x="334979" y="145736"/>
                  </a:lnTo>
                  <a:lnTo>
                    <a:pt x="339390" y="145558"/>
                  </a:lnTo>
                  <a:lnTo>
                    <a:pt x="343716" y="144675"/>
                  </a:lnTo>
                  <a:lnTo>
                    <a:pt x="347844" y="143110"/>
                  </a:lnTo>
                  <a:lnTo>
                    <a:pt x="351667" y="140903"/>
                  </a:lnTo>
                  <a:lnTo>
                    <a:pt x="355087" y="138110"/>
                  </a:lnTo>
                  <a:lnTo>
                    <a:pt x="358014" y="134806"/>
                  </a:lnTo>
                  <a:lnTo>
                    <a:pt x="360374" y="131075"/>
                  </a:lnTo>
                  <a:lnTo>
                    <a:pt x="362104" y="127013"/>
                  </a:lnTo>
                  <a:lnTo>
                    <a:pt x="363161" y="122727"/>
                  </a:lnTo>
                  <a:lnTo>
                    <a:pt x="363516" y="118326"/>
                  </a:lnTo>
                  <a:lnTo>
                    <a:pt x="363516" y="27432"/>
                  </a:lnTo>
                  <a:lnTo>
                    <a:pt x="363161" y="23031"/>
                  </a:lnTo>
                  <a:lnTo>
                    <a:pt x="362104" y="18745"/>
                  </a:lnTo>
                  <a:lnTo>
                    <a:pt x="360374" y="14683"/>
                  </a:lnTo>
                  <a:lnTo>
                    <a:pt x="358014" y="10952"/>
                  </a:lnTo>
                  <a:lnTo>
                    <a:pt x="355087" y="7647"/>
                  </a:lnTo>
                  <a:lnTo>
                    <a:pt x="351667" y="4855"/>
                  </a:lnTo>
                  <a:lnTo>
                    <a:pt x="347844" y="2648"/>
                  </a:lnTo>
                  <a:lnTo>
                    <a:pt x="343716" y="1083"/>
                  </a:lnTo>
                  <a:lnTo>
                    <a:pt x="339390" y="200"/>
                  </a:lnTo>
                  <a:lnTo>
                    <a:pt x="33608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18326"/>
                  </a:lnTo>
                  <a:lnTo>
                    <a:pt x="88" y="116119"/>
                  </a:lnTo>
                  <a:lnTo>
                    <a:pt x="88" y="120534"/>
                  </a:lnTo>
                  <a:lnTo>
                    <a:pt x="797" y="124891"/>
                  </a:lnTo>
                  <a:lnTo>
                    <a:pt x="2195" y="129079"/>
                  </a:lnTo>
                  <a:lnTo>
                    <a:pt x="4246" y="132988"/>
                  </a:lnTo>
                  <a:lnTo>
                    <a:pt x="6898" y="136517"/>
                  </a:lnTo>
                  <a:lnTo>
                    <a:pt x="10082" y="139575"/>
                  </a:lnTo>
                  <a:lnTo>
                    <a:pt x="13716" y="142083"/>
                  </a:lnTo>
                  <a:lnTo>
                    <a:pt x="17704" y="143976"/>
                  </a:lnTo>
                  <a:lnTo>
                    <a:pt x="21944" y="145204"/>
                  </a:lnTo>
                  <a:lnTo>
                    <a:pt x="26327" y="14573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tx445"/>
            <p:cNvSpPr/>
            <p:nvPr/>
          </p:nvSpPr>
          <p:spPr>
            <a:xfrm>
              <a:off x="4917867" y="1898005"/>
              <a:ext cx="272076" cy="5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TD=658</a:t>
              </a:r>
            </a:p>
          </p:txBody>
        </p:sp>
        <p:sp>
          <p:nvSpPr>
            <p:cNvPr id="446" name="pg446"/>
            <p:cNvSpPr/>
            <p:nvPr/>
          </p:nvSpPr>
          <p:spPr>
            <a:xfrm>
              <a:off x="3036303" y="2591242"/>
              <a:ext cx="363516" cy="145758"/>
            </a:xfrm>
            <a:custGeom>
              <a:avLst/>
              <a:pathLst>
                <a:path w="363516" h="145758">
                  <a:moveTo>
                    <a:pt x="27431" y="145758"/>
                  </a:moveTo>
                  <a:lnTo>
                    <a:pt x="336084" y="145758"/>
                  </a:lnTo>
                  <a:lnTo>
                    <a:pt x="334979" y="145736"/>
                  </a:lnTo>
                  <a:lnTo>
                    <a:pt x="339390" y="145558"/>
                  </a:lnTo>
                  <a:lnTo>
                    <a:pt x="343716" y="144675"/>
                  </a:lnTo>
                  <a:lnTo>
                    <a:pt x="347844" y="143110"/>
                  </a:lnTo>
                  <a:lnTo>
                    <a:pt x="351667" y="140903"/>
                  </a:lnTo>
                  <a:lnTo>
                    <a:pt x="355087" y="138110"/>
                  </a:lnTo>
                  <a:lnTo>
                    <a:pt x="358014" y="134806"/>
                  </a:lnTo>
                  <a:lnTo>
                    <a:pt x="360374" y="131075"/>
                  </a:lnTo>
                  <a:lnTo>
                    <a:pt x="362104" y="127013"/>
                  </a:lnTo>
                  <a:lnTo>
                    <a:pt x="363161" y="122727"/>
                  </a:lnTo>
                  <a:lnTo>
                    <a:pt x="363516" y="118326"/>
                  </a:lnTo>
                  <a:lnTo>
                    <a:pt x="363516" y="27432"/>
                  </a:lnTo>
                  <a:lnTo>
                    <a:pt x="363161" y="23031"/>
                  </a:lnTo>
                  <a:lnTo>
                    <a:pt x="362104" y="18745"/>
                  </a:lnTo>
                  <a:lnTo>
                    <a:pt x="360374" y="14683"/>
                  </a:lnTo>
                  <a:lnTo>
                    <a:pt x="358014" y="10952"/>
                  </a:lnTo>
                  <a:lnTo>
                    <a:pt x="355087" y="7647"/>
                  </a:lnTo>
                  <a:lnTo>
                    <a:pt x="351667" y="4855"/>
                  </a:lnTo>
                  <a:lnTo>
                    <a:pt x="347844" y="2648"/>
                  </a:lnTo>
                  <a:lnTo>
                    <a:pt x="343716" y="1083"/>
                  </a:lnTo>
                  <a:lnTo>
                    <a:pt x="339390" y="200"/>
                  </a:lnTo>
                  <a:lnTo>
                    <a:pt x="33608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18326"/>
                  </a:lnTo>
                  <a:lnTo>
                    <a:pt x="88" y="116119"/>
                  </a:lnTo>
                  <a:lnTo>
                    <a:pt x="88" y="120534"/>
                  </a:lnTo>
                  <a:lnTo>
                    <a:pt x="797" y="124891"/>
                  </a:lnTo>
                  <a:lnTo>
                    <a:pt x="2195" y="129079"/>
                  </a:lnTo>
                  <a:lnTo>
                    <a:pt x="4246" y="132988"/>
                  </a:lnTo>
                  <a:lnTo>
                    <a:pt x="6898" y="136517"/>
                  </a:lnTo>
                  <a:lnTo>
                    <a:pt x="10082" y="139575"/>
                  </a:lnTo>
                  <a:lnTo>
                    <a:pt x="13716" y="142083"/>
                  </a:lnTo>
                  <a:lnTo>
                    <a:pt x="17704" y="143976"/>
                  </a:lnTo>
                  <a:lnTo>
                    <a:pt x="21944" y="145204"/>
                  </a:lnTo>
                  <a:lnTo>
                    <a:pt x="26327" y="14573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tx447"/>
            <p:cNvSpPr/>
            <p:nvPr/>
          </p:nvSpPr>
          <p:spPr>
            <a:xfrm>
              <a:off x="3082023" y="2635776"/>
              <a:ext cx="272076" cy="5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TD=237</a:t>
              </a:r>
            </a:p>
          </p:txBody>
        </p:sp>
        <p:sp>
          <p:nvSpPr>
            <p:cNvPr id="448" name="tx448"/>
            <p:cNvSpPr/>
            <p:nvPr/>
          </p:nvSpPr>
          <p:spPr>
            <a:xfrm rot="-2700000">
              <a:off x="588918" y="2565807"/>
              <a:ext cx="816795" cy="99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90196"/>
                    </a:srgbClr>
                  </a:solidFill>
                  <a:latin typeface="Arial"/>
                  <a:cs typeface="Arial"/>
                </a:rPr>
                <a:t>מק עין סעיד מיצר 1</a:t>
              </a:r>
            </a:p>
          </p:txBody>
        </p:sp>
        <p:sp>
          <p:nvSpPr>
            <p:cNvPr id="449" name="tx449"/>
            <p:cNvSpPr/>
            <p:nvPr/>
          </p:nvSpPr>
          <p:spPr>
            <a:xfrm rot="-2700000">
              <a:off x="1062126" y="2862242"/>
              <a:ext cx="444259" cy="99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90196"/>
                    </a:srgbClr>
                  </a:solidFill>
                  <a:latin typeface="Arial"/>
                  <a:cs typeface="Arial"/>
                </a:rPr>
                <a:t>מק מיצר 2</a:t>
              </a:r>
            </a:p>
          </p:txBody>
        </p:sp>
        <p:sp>
          <p:nvSpPr>
            <p:cNvPr id="450" name="tx450"/>
            <p:cNvSpPr/>
            <p:nvPr/>
          </p:nvSpPr>
          <p:spPr>
            <a:xfrm rot="-2700000">
              <a:off x="1061212" y="2863293"/>
              <a:ext cx="444259" cy="99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90196"/>
                    </a:srgbClr>
                  </a:solidFill>
                  <a:latin typeface="Arial"/>
                  <a:cs typeface="Arial"/>
                </a:rPr>
                <a:t>מק מיצר 3</a:t>
              </a:r>
            </a:p>
          </p:txBody>
        </p:sp>
        <p:sp>
          <p:nvSpPr>
            <p:cNvPr id="451" name="tx451"/>
            <p:cNvSpPr/>
            <p:nvPr/>
          </p:nvSpPr>
          <p:spPr>
            <a:xfrm rot="-2700000">
              <a:off x="5740679" y="936206"/>
              <a:ext cx="629098" cy="99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90196"/>
                    </a:srgbClr>
                  </a:solidFill>
                  <a:latin typeface="Arial"/>
                  <a:cs typeface="Arial"/>
                </a:rPr>
                <a:t>מק ברכת רם 1</a:t>
              </a:r>
            </a:p>
          </p:txBody>
        </p:sp>
        <p:sp>
          <p:nvSpPr>
            <p:cNvPr id="452" name="tx452"/>
            <p:cNvSpPr/>
            <p:nvPr/>
          </p:nvSpPr>
          <p:spPr>
            <a:xfrm rot="-2700000">
              <a:off x="5845953" y="927441"/>
              <a:ext cx="425680" cy="99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90196"/>
                    </a:srgbClr>
                  </a:solidFill>
                  <a:latin typeface="Arial"/>
                  <a:cs typeface="Arial"/>
                </a:rPr>
                <a:t>מק רם 11</a:t>
              </a:r>
            </a:p>
          </p:txBody>
        </p:sp>
        <p:sp>
          <p:nvSpPr>
            <p:cNvPr id="453" name="tx453"/>
            <p:cNvSpPr/>
            <p:nvPr/>
          </p:nvSpPr>
          <p:spPr>
            <a:xfrm rot="-2700000">
              <a:off x="5348416" y="778435"/>
              <a:ext cx="591887" cy="99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90196"/>
                    </a:srgbClr>
                  </a:solidFill>
                  <a:latin typeface="Arial"/>
                  <a:cs typeface="Arial"/>
                </a:rPr>
                <a:t>מק חרמונית 1</a:t>
              </a:r>
            </a:p>
          </p:txBody>
        </p:sp>
        <p:sp>
          <p:nvSpPr>
            <p:cNvPr id="454" name="tx454"/>
            <p:cNvSpPr/>
            <p:nvPr/>
          </p:nvSpPr>
          <p:spPr>
            <a:xfrm rot="-2700000">
              <a:off x="4685550" y="1014584"/>
              <a:ext cx="659322" cy="100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90196"/>
                    </a:srgbClr>
                  </a:solidFill>
                  <a:latin typeface="Arial"/>
                  <a:cs typeface="Arial"/>
                </a:rPr>
                <a:t>מח קונטרה ת/4</a:t>
              </a:r>
            </a:p>
          </p:txBody>
        </p:sp>
        <p:sp>
          <p:nvSpPr>
            <p:cNvPr id="455" name="tx455"/>
            <p:cNvSpPr/>
            <p:nvPr/>
          </p:nvSpPr>
          <p:spPr>
            <a:xfrm rot="-2700000">
              <a:off x="4675898" y="1017739"/>
              <a:ext cx="659322" cy="100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90196"/>
                    </a:srgbClr>
                  </a:solidFill>
                  <a:latin typeface="Arial"/>
                  <a:cs typeface="Arial"/>
                </a:rPr>
                <a:t>מח קונטרה ת/6</a:t>
              </a:r>
            </a:p>
          </p:txBody>
        </p:sp>
        <p:sp>
          <p:nvSpPr>
            <p:cNvPr id="456" name="tx456"/>
            <p:cNvSpPr/>
            <p:nvPr/>
          </p:nvSpPr>
          <p:spPr>
            <a:xfrm rot="-2700000">
              <a:off x="3236648" y="1575559"/>
              <a:ext cx="340512" cy="79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90196"/>
                    </a:srgbClr>
                  </a:solidFill>
                  <a:latin typeface="Arial"/>
                  <a:cs typeface="Arial"/>
                </a:rPr>
                <a:t>פ נס 12</a:t>
              </a:r>
            </a:p>
          </p:txBody>
        </p:sp>
        <p:sp>
          <p:nvSpPr>
            <p:cNvPr id="457" name="tx457"/>
            <p:cNvSpPr/>
            <p:nvPr/>
          </p:nvSpPr>
          <p:spPr>
            <a:xfrm rot="-2700000">
              <a:off x="4591206" y="1023857"/>
              <a:ext cx="909903" cy="99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90196"/>
                    </a:srgbClr>
                  </a:solidFill>
                  <a:latin typeface="Arial"/>
                  <a:cs typeface="Arial"/>
                </a:rPr>
                <a:t>מק קונטרה משתלה 1</a:t>
              </a:r>
            </a:p>
          </p:txBody>
        </p:sp>
        <p:sp>
          <p:nvSpPr>
            <p:cNvPr id="458" name="tx458"/>
            <p:cNvSpPr/>
            <p:nvPr/>
          </p:nvSpPr>
          <p:spPr>
            <a:xfrm rot="-2700000">
              <a:off x="2990990" y="1642460"/>
              <a:ext cx="438648" cy="99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90196"/>
                    </a:srgbClr>
                  </a:solidFill>
                  <a:latin typeface="Arial"/>
                  <a:cs typeface="Arial"/>
                </a:rPr>
                <a:t>מח יונתן 2</a:t>
              </a:r>
            </a:p>
          </p:txBody>
        </p:sp>
        <p:pic>
          <p:nvPicPr>
            <p:cNvPr id="459" name="pic4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2442" y="6160164"/>
              <a:ext cx="1466382" cy="1808462"/>
            </a:xfrm>
            <a:prstGeom prst="rect">
              <a:avLst/>
            </a:prstGeom>
          </p:spPr>
        </p:pic>
        <p:sp>
          <p:nvSpPr>
            <p:cNvPr id="460" name="tx460"/>
            <p:cNvSpPr/>
            <p:nvPr/>
          </p:nvSpPr>
          <p:spPr>
            <a:xfrm>
              <a:off x="325223" y="4720049"/>
              <a:ext cx="292335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-1000</a:t>
              </a:r>
            </a:p>
          </p:txBody>
        </p:sp>
        <p:sp>
          <p:nvSpPr>
            <p:cNvPr id="461" name="tx461"/>
            <p:cNvSpPr/>
            <p:nvPr/>
          </p:nvSpPr>
          <p:spPr>
            <a:xfrm>
              <a:off x="357007" y="3843543"/>
              <a:ext cx="228767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-500</a:t>
              </a:r>
            </a:p>
          </p:txBody>
        </p:sp>
        <p:sp>
          <p:nvSpPr>
            <p:cNvPr id="462" name="tx462"/>
            <p:cNvSpPr/>
            <p:nvPr/>
          </p:nvSpPr>
          <p:spPr>
            <a:xfrm>
              <a:off x="439607" y="2967036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3" name="tx463"/>
            <p:cNvSpPr/>
            <p:nvPr/>
          </p:nvSpPr>
          <p:spPr>
            <a:xfrm>
              <a:off x="376038" y="2090529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64" name="tx464"/>
            <p:cNvSpPr/>
            <p:nvPr/>
          </p:nvSpPr>
          <p:spPr>
            <a:xfrm>
              <a:off x="344254" y="1214023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65" name="tx465"/>
            <p:cNvSpPr/>
            <p:nvPr/>
          </p:nvSpPr>
          <p:spPr>
            <a:xfrm>
              <a:off x="344254" y="337516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466" name="pl466"/>
            <p:cNvSpPr/>
            <p:nvPr/>
          </p:nvSpPr>
          <p:spPr>
            <a:xfrm>
              <a:off x="645394" y="4762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645394" y="3886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645394" y="3009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645394" y="2133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645394" y="12566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645394" y="380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1005063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1096438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1187813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1279188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1370562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1461937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1553312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1644687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1736062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1827436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1918811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2010186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2101561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2192936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2284311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2375685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2467060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2558435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2649810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2741185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2832559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2923934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3015309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3106684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3198059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3289433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3380808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3472183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3563558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3654933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3746307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3837682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3929057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4020432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4111807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4203181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4294556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4385931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4477306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4568681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4660055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4751430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4842805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4934180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5025555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5116929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5208304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5299679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5391054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5482429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5573804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5665178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5756553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5847928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5939303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6030678" y="49818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tx528"/>
            <p:cNvSpPr/>
            <p:nvPr/>
          </p:nvSpPr>
          <p:spPr>
            <a:xfrm rot="-2700000">
              <a:off x="972667" y="5151865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9" name="tx529"/>
            <p:cNvSpPr/>
            <p:nvPr/>
          </p:nvSpPr>
          <p:spPr>
            <a:xfrm rot="-2700000">
              <a:off x="968690" y="5151865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30" name="tx530"/>
            <p:cNvSpPr/>
            <p:nvPr/>
          </p:nvSpPr>
          <p:spPr>
            <a:xfrm rot="-2700000">
              <a:off x="1060065" y="5151865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31" name="tx531"/>
            <p:cNvSpPr/>
            <p:nvPr/>
          </p:nvSpPr>
          <p:spPr>
            <a:xfrm rot="-2700000">
              <a:off x="1151420" y="5151817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532" name="tx532"/>
            <p:cNvSpPr/>
            <p:nvPr/>
          </p:nvSpPr>
          <p:spPr>
            <a:xfrm rot="-2700000">
              <a:off x="1242814" y="5151865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533" name="tx533"/>
            <p:cNvSpPr/>
            <p:nvPr/>
          </p:nvSpPr>
          <p:spPr>
            <a:xfrm rot="-2700000">
              <a:off x="1334189" y="5151865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5000</a:t>
              </a:r>
            </a:p>
          </p:txBody>
        </p:sp>
        <p:sp>
          <p:nvSpPr>
            <p:cNvPr id="534" name="tx534"/>
            <p:cNvSpPr/>
            <p:nvPr/>
          </p:nvSpPr>
          <p:spPr>
            <a:xfrm rot="-2700000">
              <a:off x="1425564" y="5151865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535" name="tx535"/>
            <p:cNvSpPr/>
            <p:nvPr/>
          </p:nvSpPr>
          <p:spPr>
            <a:xfrm rot="-2700000">
              <a:off x="1516939" y="5151865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7000</a:t>
              </a:r>
            </a:p>
          </p:txBody>
        </p:sp>
        <p:sp>
          <p:nvSpPr>
            <p:cNvPr id="536" name="tx536"/>
            <p:cNvSpPr/>
            <p:nvPr/>
          </p:nvSpPr>
          <p:spPr>
            <a:xfrm rot="-2700000">
              <a:off x="1608314" y="5151865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8000</a:t>
              </a:r>
            </a:p>
          </p:txBody>
        </p:sp>
        <p:sp>
          <p:nvSpPr>
            <p:cNvPr id="537" name="tx537"/>
            <p:cNvSpPr/>
            <p:nvPr/>
          </p:nvSpPr>
          <p:spPr>
            <a:xfrm rot="-2700000">
              <a:off x="1699688" y="5151865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9000</a:t>
              </a:r>
            </a:p>
          </p:txBody>
        </p:sp>
        <p:sp>
          <p:nvSpPr>
            <p:cNvPr id="538" name="tx538"/>
            <p:cNvSpPr/>
            <p:nvPr/>
          </p:nvSpPr>
          <p:spPr>
            <a:xfrm rot="-2700000">
              <a:off x="1759279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  <p:sp>
          <p:nvSpPr>
            <p:cNvPr id="539" name="tx539"/>
            <p:cNvSpPr/>
            <p:nvPr/>
          </p:nvSpPr>
          <p:spPr>
            <a:xfrm rot="-2700000">
              <a:off x="1850654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11000</a:t>
              </a:r>
            </a:p>
          </p:txBody>
        </p:sp>
        <p:sp>
          <p:nvSpPr>
            <p:cNvPr id="540" name="tx540"/>
            <p:cNvSpPr/>
            <p:nvPr/>
          </p:nvSpPr>
          <p:spPr>
            <a:xfrm rot="-2700000">
              <a:off x="1942029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12000</a:t>
              </a:r>
            </a:p>
          </p:txBody>
        </p:sp>
        <p:sp>
          <p:nvSpPr>
            <p:cNvPr id="541" name="tx541"/>
            <p:cNvSpPr/>
            <p:nvPr/>
          </p:nvSpPr>
          <p:spPr>
            <a:xfrm rot="-2700000">
              <a:off x="2033384" y="5151817"/>
              <a:ext cx="317841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13000</a:t>
              </a:r>
            </a:p>
          </p:txBody>
        </p:sp>
        <p:sp>
          <p:nvSpPr>
            <p:cNvPr id="542" name="tx542"/>
            <p:cNvSpPr/>
            <p:nvPr/>
          </p:nvSpPr>
          <p:spPr>
            <a:xfrm rot="-2700000">
              <a:off x="2124778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14000</a:t>
              </a:r>
            </a:p>
          </p:txBody>
        </p:sp>
        <p:sp>
          <p:nvSpPr>
            <p:cNvPr id="543" name="tx543"/>
            <p:cNvSpPr/>
            <p:nvPr/>
          </p:nvSpPr>
          <p:spPr>
            <a:xfrm rot="-2700000">
              <a:off x="2216153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15000</a:t>
              </a:r>
            </a:p>
          </p:txBody>
        </p:sp>
        <p:sp>
          <p:nvSpPr>
            <p:cNvPr id="544" name="tx544"/>
            <p:cNvSpPr/>
            <p:nvPr/>
          </p:nvSpPr>
          <p:spPr>
            <a:xfrm rot="-2700000">
              <a:off x="2307528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16000</a:t>
              </a:r>
            </a:p>
          </p:txBody>
        </p:sp>
        <p:sp>
          <p:nvSpPr>
            <p:cNvPr id="545" name="tx545"/>
            <p:cNvSpPr/>
            <p:nvPr/>
          </p:nvSpPr>
          <p:spPr>
            <a:xfrm rot="-2700000">
              <a:off x="2398903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17000</a:t>
              </a:r>
            </a:p>
          </p:txBody>
        </p:sp>
        <p:sp>
          <p:nvSpPr>
            <p:cNvPr id="546" name="tx546"/>
            <p:cNvSpPr/>
            <p:nvPr/>
          </p:nvSpPr>
          <p:spPr>
            <a:xfrm rot="-2700000">
              <a:off x="2490278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18000</a:t>
              </a:r>
            </a:p>
          </p:txBody>
        </p:sp>
        <p:sp>
          <p:nvSpPr>
            <p:cNvPr id="547" name="tx547"/>
            <p:cNvSpPr/>
            <p:nvPr/>
          </p:nvSpPr>
          <p:spPr>
            <a:xfrm rot="-2700000">
              <a:off x="2581652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19000</a:t>
              </a:r>
            </a:p>
          </p:txBody>
        </p:sp>
        <p:sp>
          <p:nvSpPr>
            <p:cNvPr id="548" name="tx548"/>
            <p:cNvSpPr/>
            <p:nvPr/>
          </p:nvSpPr>
          <p:spPr>
            <a:xfrm rot="-2700000">
              <a:off x="2673027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20000</a:t>
              </a:r>
            </a:p>
          </p:txBody>
        </p:sp>
        <p:sp>
          <p:nvSpPr>
            <p:cNvPr id="549" name="tx549"/>
            <p:cNvSpPr/>
            <p:nvPr/>
          </p:nvSpPr>
          <p:spPr>
            <a:xfrm rot="-2700000">
              <a:off x="2764402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21000</a:t>
              </a:r>
            </a:p>
          </p:txBody>
        </p:sp>
        <p:sp>
          <p:nvSpPr>
            <p:cNvPr id="550" name="tx550"/>
            <p:cNvSpPr/>
            <p:nvPr/>
          </p:nvSpPr>
          <p:spPr>
            <a:xfrm rot="-2700000">
              <a:off x="2855777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22000</a:t>
              </a:r>
            </a:p>
          </p:txBody>
        </p:sp>
        <p:sp>
          <p:nvSpPr>
            <p:cNvPr id="551" name="tx551"/>
            <p:cNvSpPr/>
            <p:nvPr/>
          </p:nvSpPr>
          <p:spPr>
            <a:xfrm rot="-2700000">
              <a:off x="2947132" y="5151817"/>
              <a:ext cx="317841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23000</a:t>
              </a:r>
            </a:p>
          </p:txBody>
        </p:sp>
        <p:sp>
          <p:nvSpPr>
            <p:cNvPr id="552" name="tx552"/>
            <p:cNvSpPr/>
            <p:nvPr/>
          </p:nvSpPr>
          <p:spPr>
            <a:xfrm rot="-2700000">
              <a:off x="3038526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24000</a:t>
              </a:r>
            </a:p>
          </p:txBody>
        </p:sp>
        <p:sp>
          <p:nvSpPr>
            <p:cNvPr id="553" name="tx553"/>
            <p:cNvSpPr/>
            <p:nvPr/>
          </p:nvSpPr>
          <p:spPr>
            <a:xfrm rot="-2700000">
              <a:off x="3129901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25000</a:t>
              </a:r>
            </a:p>
          </p:txBody>
        </p:sp>
        <p:sp>
          <p:nvSpPr>
            <p:cNvPr id="554" name="tx554"/>
            <p:cNvSpPr/>
            <p:nvPr/>
          </p:nvSpPr>
          <p:spPr>
            <a:xfrm rot="-2700000">
              <a:off x="3221276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26000</a:t>
              </a:r>
            </a:p>
          </p:txBody>
        </p:sp>
        <p:sp>
          <p:nvSpPr>
            <p:cNvPr id="555" name="tx555"/>
            <p:cNvSpPr/>
            <p:nvPr/>
          </p:nvSpPr>
          <p:spPr>
            <a:xfrm rot="-2700000">
              <a:off x="3312651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27000</a:t>
              </a:r>
            </a:p>
          </p:txBody>
        </p:sp>
        <p:sp>
          <p:nvSpPr>
            <p:cNvPr id="556" name="tx556"/>
            <p:cNvSpPr/>
            <p:nvPr/>
          </p:nvSpPr>
          <p:spPr>
            <a:xfrm rot="-2700000">
              <a:off x="3404026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28000</a:t>
              </a:r>
            </a:p>
          </p:txBody>
        </p:sp>
        <p:sp>
          <p:nvSpPr>
            <p:cNvPr id="557" name="tx557"/>
            <p:cNvSpPr/>
            <p:nvPr/>
          </p:nvSpPr>
          <p:spPr>
            <a:xfrm rot="-2700000">
              <a:off x="3495400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29000</a:t>
              </a:r>
            </a:p>
          </p:txBody>
        </p:sp>
        <p:sp>
          <p:nvSpPr>
            <p:cNvPr id="558" name="tx558"/>
            <p:cNvSpPr/>
            <p:nvPr/>
          </p:nvSpPr>
          <p:spPr>
            <a:xfrm rot="-2700000">
              <a:off x="3586755" y="5151817"/>
              <a:ext cx="317841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30000</a:t>
              </a:r>
            </a:p>
          </p:txBody>
        </p:sp>
        <p:sp>
          <p:nvSpPr>
            <p:cNvPr id="559" name="tx559"/>
            <p:cNvSpPr/>
            <p:nvPr/>
          </p:nvSpPr>
          <p:spPr>
            <a:xfrm rot="-2700000">
              <a:off x="3678130" y="5151817"/>
              <a:ext cx="317841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31000</a:t>
              </a:r>
            </a:p>
          </p:txBody>
        </p:sp>
        <p:sp>
          <p:nvSpPr>
            <p:cNvPr id="560" name="tx560"/>
            <p:cNvSpPr/>
            <p:nvPr/>
          </p:nvSpPr>
          <p:spPr>
            <a:xfrm rot="-2700000">
              <a:off x="3769505" y="5151817"/>
              <a:ext cx="317841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32000</a:t>
              </a:r>
            </a:p>
          </p:txBody>
        </p:sp>
        <p:sp>
          <p:nvSpPr>
            <p:cNvPr id="561" name="tx561"/>
            <p:cNvSpPr/>
            <p:nvPr/>
          </p:nvSpPr>
          <p:spPr>
            <a:xfrm rot="-2700000">
              <a:off x="3860880" y="5151817"/>
              <a:ext cx="317841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33000</a:t>
              </a:r>
            </a:p>
          </p:txBody>
        </p:sp>
        <p:sp>
          <p:nvSpPr>
            <p:cNvPr id="562" name="tx562"/>
            <p:cNvSpPr/>
            <p:nvPr/>
          </p:nvSpPr>
          <p:spPr>
            <a:xfrm rot="-2700000">
              <a:off x="3952255" y="5151817"/>
              <a:ext cx="317841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34000</a:t>
              </a:r>
            </a:p>
          </p:txBody>
        </p:sp>
        <p:sp>
          <p:nvSpPr>
            <p:cNvPr id="563" name="tx563"/>
            <p:cNvSpPr/>
            <p:nvPr/>
          </p:nvSpPr>
          <p:spPr>
            <a:xfrm rot="-2700000">
              <a:off x="4043629" y="5151817"/>
              <a:ext cx="317841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35000</a:t>
              </a:r>
            </a:p>
          </p:txBody>
        </p:sp>
        <p:sp>
          <p:nvSpPr>
            <p:cNvPr id="564" name="tx564"/>
            <p:cNvSpPr/>
            <p:nvPr/>
          </p:nvSpPr>
          <p:spPr>
            <a:xfrm rot="-2700000">
              <a:off x="4135004" y="5151817"/>
              <a:ext cx="317841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36000</a:t>
              </a:r>
            </a:p>
          </p:txBody>
        </p:sp>
        <p:sp>
          <p:nvSpPr>
            <p:cNvPr id="565" name="tx565"/>
            <p:cNvSpPr/>
            <p:nvPr/>
          </p:nvSpPr>
          <p:spPr>
            <a:xfrm rot="-2700000">
              <a:off x="4226379" y="5151817"/>
              <a:ext cx="317841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37000</a:t>
              </a:r>
            </a:p>
          </p:txBody>
        </p:sp>
        <p:sp>
          <p:nvSpPr>
            <p:cNvPr id="566" name="tx566"/>
            <p:cNvSpPr/>
            <p:nvPr/>
          </p:nvSpPr>
          <p:spPr>
            <a:xfrm rot="-2700000">
              <a:off x="4317754" y="5151817"/>
              <a:ext cx="317841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38000</a:t>
              </a:r>
            </a:p>
          </p:txBody>
        </p:sp>
        <p:sp>
          <p:nvSpPr>
            <p:cNvPr id="567" name="tx567"/>
            <p:cNvSpPr/>
            <p:nvPr/>
          </p:nvSpPr>
          <p:spPr>
            <a:xfrm rot="-2700000">
              <a:off x="4409129" y="5151817"/>
              <a:ext cx="317841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39000</a:t>
              </a:r>
            </a:p>
          </p:txBody>
        </p:sp>
        <p:sp>
          <p:nvSpPr>
            <p:cNvPr id="568" name="tx568"/>
            <p:cNvSpPr/>
            <p:nvPr/>
          </p:nvSpPr>
          <p:spPr>
            <a:xfrm rot="-2700000">
              <a:off x="4500523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40000</a:t>
              </a:r>
            </a:p>
          </p:txBody>
        </p:sp>
        <p:sp>
          <p:nvSpPr>
            <p:cNvPr id="569" name="tx569"/>
            <p:cNvSpPr/>
            <p:nvPr/>
          </p:nvSpPr>
          <p:spPr>
            <a:xfrm rot="-2700000">
              <a:off x="4591898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41000</a:t>
              </a:r>
            </a:p>
          </p:txBody>
        </p:sp>
        <p:sp>
          <p:nvSpPr>
            <p:cNvPr id="570" name="tx570"/>
            <p:cNvSpPr/>
            <p:nvPr/>
          </p:nvSpPr>
          <p:spPr>
            <a:xfrm rot="-2700000">
              <a:off x="4683273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42000</a:t>
              </a:r>
            </a:p>
          </p:txBody>
        </p:sp>
        <p:sp>
          <p:nvSpPr>
            <p:cNvPr id="571" name="tx571"/>
            <p:cNvSpPr/>
            <p:nvPr/>
          </p:nvSpPr>
          <p:spPr>
            <a:xfrm rot="-2700000">
              <a:off x="4774628" y="5151817"/>
              <a:ext cx="317841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43000</a:t>
              </a:r>
            </a:p>
          </p:txBody>
        </p:sp>
        <p:sp>
          <p:nvSpPr>
            <p:cNvPr id="572" name="tx572"/>
            <p:cNvSpPr/>
            <p:nvPr/>
          </p:nvSpPr>
          <p:spPr>
            <a:xfrm rot="-2700000">
              <a:off x="4866022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44000</a:t>
              </a:r>
            </a:p>
          </p:txBody>
        </p:sp>
        <p:sp>
          <p:nvSpPr>
            <p:cNvPr id="573" name="tx573"/>
            <p:cNvSpPr/>
            <p:nvPr/>
          </p:nvSpPr>
          <p:spPr>
            <a:xfrm rot="-2700000">
              <a:off x="4957397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45000</a:t>
              </a:r>
            </a:p>
          </p:txBody>
        </p:sp>
        <p:sp>
          <p:nvSpPr>
            <p:cNvPr id="574" name="tx574"/>
            <p:cNvSpPr/>
            <p:nvPr/>
          </p:nvSpPr>
          <p:spPr>
            <a:xfrm rot="-2700000">
              <a:off x="5048772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46000</a:t>
              </a:r>
            </a:p>
          </p:txBody>
        </p:sp>
        <p:sp>
          <p:nvSpPr>
            <p:cNvPr id="575" name="tx575"/>
            <p:cNvSpPr/>
            <p:nvPr/>
          </p:nvSpPr>
          <p:spPr>
            <a:xfrm rot="-2700000">
              <a:off x="5140147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47000</a:t>
              </a:r>
            </a:p>
          </p:txBody>
        </p:sp>
        <p:sp>
          <p:nvSpPr>
            <p:cNvPr id="576" name="tx576"/>
            <p:cNvSpPr/>
            <p:nvPr/>
          </p:nvSpPr>
          <p:spPr>
            <a:xfrm rot="-2700000">
              <a:off x="5231522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48000</a:t>
              </a:r>
            </a:p>
          </p:txBody>
        </p:sp>
        <p:sp>
          <p:nvSpPr>
            <p:cNvPr id="577" name="tx577"/>
            <p:cNvSpPr/>
            <p:nvPr/>
          </p:nvSpPr>
          <p:spPr>
            <a:xfrm rot="-2700000">
              <a:off x="5322896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49000</a:t>
              </a:r>
            </a:p>
          </p:txBody>
        </p:sp>
        <p:sp>
          <p:nvSpPr>
            <p:cNvPr id="578" name="tx578"/>
            <p:cNvSpPr/>
            <p:nvPr/>
          </p:nvSpPr>
          <p:spPr>
            <a:xfrm rot="-2700000">
              <a:off x="5414271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50000</a:t>
              </a:r>
            </a:p>
          </p:txBody>
        </p:sp>
        <p:sp>
          <p:nvSpPr>
            <p:cNvPr id="579" name="tx579"/>
            <p:cNvSpPr/>
            <p:nvPr/>
          </p:nvSpPr>
          <p:spPr>
            <a:xfrm rot="-2700000">
              <a:off x="5505646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51000</a:t>
              </a:r>
            </a:p>
          </p:txBody>
        </p:sp>
        <p:sp>
          <p:nvSpPr>
            <p:cNvPr id="580" name="tx580"/>
            <p:cNvSpPr/>
            <p:nvPr/>
          </p:nvSpPr>
          <p:spPr>
            <a:xfrm rot="-2700000">
              <a:off x="5597021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52000</a:t>
              </a:r>
            </a:p>
          </p:txBody>
        </p:sp>
        <p:sp>
          <p:nvSpPr>
            <p:cNvPr id="581" name="tx581"/>
            <p:cNvSpPr/>
            <p:nvPr/>
          </p:nvSpPr>
          <p:spPr>
            <a:xfrm rot="-2700000">
              <a:off x="5688376" y="5151817"/>
              <a:ext cx="317841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53000</a:t>
              </a:r>
            </a:p>
          </p:txBody>
        </p:sp>
        <p:sp>
          <p:nvSpPr>
            <p:cNvPr id="582" name="tx582"/>
            <p:cNvSpPr/>
            <p:nvPr/>
          </p:nvSpPr>
          <p:spPr>
            <a:xfrm rot="-2700000">
              <a:off x="5779771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54000</a:t>
              </a:r>
            </a:p>
          </p:txBody>
        </p:sp>
        <p:sp>
          <p:nvSpPr>
            <p:cNvPr id="583" name="tx583"/>
            <p:cNvSpPr/>
            <p:nvPr/>
          </p:nvSpPr>
          <p:spPr>
            <a:xfrm rot="-2700000">
              <a:off x="5871145" y="5151865"/>
              <a:ext cx="317841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55000</a:t>
              </a:r>
            </a:p>
          </p:txBody>
        </p:sp>
        <p:sp>
          <p:nvSpPr>
            <p:cNvPr id="584" name="tx584"/>
            <p:cNvSpPr/>
            <p:nvPr/>
          </p:nvSpPr>
          <p:spPr>
            <a:xfrm>
              <a:off x="3149806" y="5351088"/>
              <a:ext cx="776330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Distance [m]</a:t>
              </a:r>
            </a:p>
          </p:txBody>
        </p:sp>
        <p:sp>
          <p:nvSpPr>
            <p:cNvPr id="585" name="tx585"/>
            <p:cNvSpPr/>
            <p:nvPr/>
          </p:nvSpPr>
          <p:spPr>
            <a:xfrm rot="-5400000">
              <a:off x="-295895" y="2507540"/>
              <a:ext cx="986085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 [masl]</a:t>
              </a:r>
            </a:p>
          </p:txBody>
        </p:sp>
        <p:sp>
          <p:nvSpPr>
            <p:cNvPr id="586" name="rc586"/>
            <p:cNvSpPr/>
            <p:nvPr/>
          </p:nvSpPr>
          <p:spPr>
            <a:xfrm>
              <a:off x="6534931" y="91440"/>
              <a:ext cx="1689397" cy="2171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tx587"/>
            <p:cNvSpPr/>
            <p:nvPr/>
          </p:nvSpPr>
          <p:spPr>
            <a:xfrm>
              <a:off x="6604520" y="32541"/>
              <a:ext cx="45791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D.E.Ms</a:t>
              </a:r>
            </a:p>
          </p:txBody>
        </p:sp>
        <p:sp>
          <p:nvSpPr>
            <p:cNvPr id="588" name="rc588"/>
            <p:cNvSpPr/>
            <p:nvPr/>
          </p:nvSpPr>
          <p:spPr>
            <a:xfrm>
              <a:off x="6604520" y="21846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6626466" y="32819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4F315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0" name="tx590"/>
            <p:cNvSpPr/>
            <p:nvPr/>
          </p:nvSpPr>
          <p:spPr>
            <a:xfrm>
              <a:off x="6684104" y="308240"/>
              <a:ext cx="60289" cy="58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4F315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91" name="rc591"/>
            <p:cNvSpPr/>
            <p:nvPr/>
          </p:nvSpPr>
          <p:spPr>
            <a:xfrm>
              <a:off x="6604520" y="437923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6626466" y="54765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3" name="tx593"/>
            <p:cNvSpPr/>
            <p:nvPr/>
          </p:nvSpPr>
          <p:spPr>
            <a:xfrm>
              <a:off x="6684104" y="527696"/>
              <a:ext cx="60289" cy="58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</a:t>
              </a:r>
            </a:p>
          </p:txBody>
        </p:sp>
        <p:sp>
          <p:nvSpPr>
            <p:cNvPr id="594" name="rc594"/>
            <p:cNvSpPr/>
            <p:nvPr/>
          </p:nvSpPr>
          <p:spPr>
            <a:xfrm>
              <a:off x="6604520" y="65737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6626466" y="76710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ADF00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6" name="tx596"/>
            <p:cNvSpPr/>
            <p:nvPr/>
          </p:nvSpPr>
          <p:spPr>
            <a:xfrm>
              <a:off x="6684104" y="747152"/>
              <a:ext cx="60289" cy="58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3ADF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97" name="rc597"/>
            <p:cNvSpPr/>
            <p:nvPr/>
          </p:nvSpPr>
          <p:spPr>
            <a:xfrm>
              <a:off x="6604520" y="876835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6626466" y="98656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43140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9" name="tx599"/>
            <p:cNvSpPr/>
            <p:nvPr/>
          </p:nvSpPr>
          <p:spPr>
            <a:xfrm>
              <a:off x="6684104" y="966608"/>
              <a:ext cx="60289" cy="58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4314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00" name="rc600"/>
            <p:cNvSpPr/>
            <p:nvPr/>
          </p:nvSpPr>
          <p:spPr>
            <a:xfrm>
              <a:off x="6604520" y="1096291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6626466" y="120601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43140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2" name="tx602"/>
            <p:cNvSpPr/>
            <p:nvPr/>
          </p:nvSpPr>
          <p:spPr>
            <a:xfrm>
              <a:off x="6684104" y="1186064"/>
              <a:ext cx="60289" cy="58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4314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03" name="rc603"/>
            <p:cNvSpPr/>
            <p:nvPr/>
          </p:nvSpPr>
          <p:spPr>
            <a:xfrm>
              <a:off x="6604520" y="131574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6626466" y="14254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43140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5" name="tx605"/>
            <p:cNvSpPr/>
            <p:nvPr/>
          </p:nvSpPr>
          <p:spPr>
            <a:xfrm>
              <a:off x="6684104" y="1405520"/>
              <a:ext cx="60289" cy="58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4314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06" name="rc606"/>
            <p:cNvSpPr/>
            <p:nvPr/>
          </p:nvSpPr>
          <p:spPr>
            <a:xfrm>
              <a:off x="6604520" y="153520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6626466" y="16449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7EB0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8" name="tx608"/>
            <p:cNvSpPr/>
            <p:nvPr/>
          </p:nvSpPr>
          <p:spPr>
            <a:xfrm>
              <a:off x="6684104" y="1624976"/>
              <a:ext cx="60289" cy="58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EB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09" name="rc609"/>
            <p:cNvSpPr/>
            <p:nvPr/>
          </p:nvSpPr>
          <p:spPr>
            <a:xfrm>
              <a:off x="6604520" y="175465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6626466" y="186438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67854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1" name="tx611"/>
            <p:cNvSpPr/>
            <p:nvPr/>
          </p:nvSpPr>
          <p:spPr>
            <a:xfrm>
              <a:off x="6684104" y="1844432"/>
              <a:ext cx="60289" cy="58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7854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12" name="rc612"/>
            <p:cNvSpPr/>
            <p:nvPr/>
          </p:nvSpPr>
          <p:spPr>
            <a:xfrm>
              <a:off x="6604520" y="1974115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6626466" y="20838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25E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4" name="tx614"/>
            <p:cNvSpPr/>
            <p:nvPr/>
          </p:nvSpPr>
          <p:spPr>
            <a:xfrm>
              <a:off x="6684104" y="2063888"/>
              <a:ext cx="60289" cy="58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825E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15" name="tx615"/>
            <p:cNvSpPr/>
            <p:nvPr/>
          </p:nvSpPr>
          <p:spPr>
            <a:xfrm>
              <a:off x="6893565" y="264621"/>
              <a:ext cx="58406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Bina_Golan</a:t>
              </a:r>
            </a:p>
          </p:txBody>
        </p:sp>
        <p:sp>
          <p:nvSpPr>
            <p:cNvPr id="616" name="tx616"/>
            <p:cNvSpPr/>
            <p:nvPr/>
          </p:nvSpPr>
          <p:spPr>
            <a:xfrm>
              <a:off x="6893565" y="507651"/>
              <a:ext cx="2420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DTM</a:t>
              </a:r>
            </a:p>
          </p:txBody>
        </p:sp>
        <p:sp>
          <p:nvSpPr>
            <p:cNvPr id="617" name="tx617"/>
            <p:cNvSpPr/>
            <p:nvPr/>
          </p:nvSpPr>
          <p:spPr>
            <a:xfrm>
              <a:off x="6893565" y="704897"/>
              <a:ext cx="58390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JUDEA_top</a:t>
              </a:r>
            </a:p>
          </p:txBody>
        </p:sp>
        <p:sp>
          <p:nvSpPr>
            <p:cNvPr id="618" name="tx618"/>
            <p:cNvSpPr/>
            <p:nvPr/>
          </p:nvSpPr>
          <p:spPr>
            <a:xfrm>
              <a:off x="6893565" y="922934"/>
              <a:ext cx="540355" cy="103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MOZA_top</a:t>
              </a:r>
            </a:p>
          </p:txBody>
        </p:sp>
        <p:sp>
          <p:nvSpPr>
            <p:cNvPr id="619" name="tx619"/>
            <p:cNvSpPr/>
            <p:nvPr/>
          </p:nvSpPr>
          <p:spPr>
            <a:xfrm>
              <a:off x="6893565" y="1141081"/>
              <a:ext cx="1261174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MOZA_top_Lavan_Ridge</a:t>
              </a:r>
            </a:p>
          </p:txBody>
        </p:sp>
        <p:sp>
          <p:nvSpPr>
            <p:cNvPr id="620" name="tx620"/>
            <p:cNvSpPr/>
            <p:nvPr/>
          </p:nvSpPr>
          <p:spPr>
            <a:xfrm>
              <a:off x="6893565" y="1361846"/>
              <a:ext cx="1155362" cy="103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MOZA_top_ZorHaadsa</a:t>
              </a:r>
            </a:p>
          </p:txBody>
        </p:sp>
        <p:sp>
          <p:nvSpPr>
            <p:cNvPr id="621" name="tx621"/>
            <p:cNvSpPr/>
            <p:nvPr/>
          </p:nvSpPr>
          <p:spPr>
            <a:xfrm>
              <a:off x="6893565" y="1582721"/>
              <a:ext cx="44103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UZA_top</a:t>
              </a:r>
            </a:p>
          </p:txBody>
        </p:sp>
        <p:sp>
          <p:nvSpPr>
            <p:cNvPr id="622" name="tx622"/>
            <p:cNvSpPr/>
            <p:nvPr/>
          </p:nvSpPr>
          <p:spPr>
            <a:xfrm>
              <a:off x="6893565" y="1800813"/>
              <a:ext cx="61495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YAGUR_top</a:t>
              </a:r>
            </a:p>
          </p:txBody>
        </p:sp>
        <p:sp>
          <p:nvSpPr>
            <p:cNvPr id="623" name="tx623"/>
            <p:cNvSpPr/>
            <p:nvPr/>
          </p:nvSpPr>
          <p:spPr>
            <a:xfrm>
              <a:off x="6893565" y="20216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YAKENI_top</a:t>
              </a:r>
            </a:p>
          </p:txBody>
        </p:sp>
        <p:sp>
          <p:nvSpPr>
            <p:cNvPr id="624" name="rc624"/>
            <p:cNvSpPr/>
            <p:nvPr/>
          </p:nvSpPr>
          <p:spPr>
            <a:xfrm>
              <a:off x="6534931" y="2402338"/>
              <a:ext cx="583584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tx625"/>
            <p:cNvSpPr/>
            <p:nvPr/>
          </p:nvSpPr>
          <p:spPr>
            <a:xfrm>
              <a:off x="6604520" y="2458865"/>
              <a:ext cx="341814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alpha</a:t>
              </a:r>
            </a:p>
          </p:txBody>
        </p:sp>
        <p:sp>
          <p:nvSpPr>
            <p:cNvPr id="626" name="rc626"/>
            <p:cNvSpPr/>
            <p:nvPr/>
          </p:nvSpPr>
          <p:spPr>
            <a:xfrm>
              <a:off x="6604520" y="267091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tx627"/>
            <p:cNvSpPr/>
            <p:nvPr/>
          </p:nvSpPr>
          <p:spPr>
            <a:xfrm>
              <a:off x="6684104" y="2760689"/>
              <a:ext cx="60289" cy="58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28" name="tx628"/>
            <p:cNvSpPr/>
            <p:nvPr/>
          </p:nvSpPr>
          <p:spPr>
            <a:xfrm>
              <a:off x="6893565" y="273895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629" name="rc629"/>
            <p:cNvSpPr/>
            <p:nvPr/>
          </p:nvSpPr>
          <p:spPr>
            <a:xfrm>
              <a:off x="6534931" y="3099139"/>
              <a:ext cx="1716519" cy="20938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tx630"/>
            <p:cNvSpPr/>
            <p:nvPr/>
          </p:nvSpPr>
          <p:spPr>
            <a:xfrm>
              <a:off x="6604520" y="3181723"/>
              <a:ext cx="659891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Unit Name</a:t>
              </a:r>
            </a:p>
          </p:txBody>
        </p:sp>
        <p:sp>
          <p:nvSpPr>
            <p:cNvPr id="631" name="rc631"/>
            <p:cNvSpPr/>
            <p:nvPr/>
          </p:nvSpPr>
          <p:spPr>
            <a:xfrm>
              <a:off x="6604520" y="336771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rc632"/>
            <p:cNvSpPr/>
            <p:nvPr/>
          </p:nvSpPr>
          <p:spPr>
            <a:xfrm>
              <a:off x="6613520" y="3376717"/>
              <a:ext cx="201455" cy="201456"/>
            </a:xfrm>
            <a:prstGeom prst="rect">
              <a:avLst/>
            </a:prstGeom>
            <a:solidFill>
              <a:srgbClr val="FFC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rc633"/>
            <p:cNvSpPr/>
            <p:nvPr/>
          </p:nvSpPr>
          <p:spPr>
            <a:xfrm>
              <a:off x="6604520" y="358717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rc634"/>
            <p:cNvSpPr/>
            <p:nvPr/>
          </p:nvSpPr>
          <p:spPr>
            <a:xfrm>
              <a:off x="6613520" y="3596173"/>
              <a:ext cx="201455" cy="201456"/>
            </a:xfrm>
            <a:prstGeom prst="rect">
              <a:avLst/>
            </a:prstGeom>
            <a:solidFill>
              <a:srgbClr val="3C7D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rc635"/>
            <p:cNvSpPr/>
            <p:nvPr/>
          </p:nvSpPr>
          <p:spPr>
            <a:xfrm>
              <a:off x="6604520" y="380662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rc636"/>
            <p:cNvSpPr/>
            <p:nvPr/>
          </p:nvSpPr>
          <p:spPr>
            <a:xfrm>
              <a:off x="6613520" y="3815629"/>
              <a:ext cx="201455" cy="201456"/>
            </a:xfrm>
            <a:prstGeom prst="rect">
              <a:avLst/>
            </a:prstGeom>
            <a:solidFill>
              <a:srgbClr val="F5DA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rc637"/>
            <p:cNvSpPr/>
            <p:nvPr/>
          </p:nvSpPr>
          <p:spPr>
            <a:xfrm>
              <a:off x="6604520" y="402608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rc638"/>
            <p:cNvSpPr/>
            <p:nvPr/>
          </p:nvSpPr>
          <p:spPr>
            <a:xfrm>
              <a:off x="6613520" y="4035085"/>
              <a:ext cx="201455" cy="201456"/>
            </a:xfrm>
            <a:prstGeom prst="rect">
              <a:avLst/>
            </a:prstGeom>
            <a:solidFill>
              <a:srgbClr val="FF8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rc639"/>
            <p:cNvSpPr/>
            <p:nvPr/>
          </p:nvSpPr>
          <p:spPr>
            <a:xfrm>
              <a:off x="6604520" y="4245541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rc640"/>
            <p:cNvSpPr/>
            <p:nvPr/>
          </p:nvSpPr>
          <p:spPr>
            <a:xfrm>
              <a:off x="6613520" y="4254541"/>
              <a:ext cx="201455" cy="201456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rc641"/>
            <p:cNvSpPr/>
            <p:nvPr/>
          </p:nvSpPr>
          <p:spPr>
            <a:xfrm>
              <a:off x="6604520" y="446499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rc642"/>
            <p:cNvSpPr/>
            <p:nvPr/>
          </p:nvSpPr>
          <p:spPr>
            <a:xfrm>
              <a:off x="6613520" y="4473997"/>
              <a:ext cx="201455" cy="201456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rc643"/>
            <p:cNvSpPr/>
            <p:nvPr/>
          </p:nvSpPr>
          <p:spPr>
            <a:xfrm>
              <a:off x="6604520" y="468445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rc644"/>
            <p:cNvSpPr/>
            <p:nvPr/>
          </p:nvSpPr>
          <p:spPr>
            <a:xfrm>
              <a:off x="6613520" y="4693453"/>
              <a:ext cx="201455" cy="201456"/>
            </a:xfrm>
            <a:prstGeom prst="rect">
              <a:avLst/>
            </a:prstGeom>
            <a:solidFill>
              <a:srgbClr val="FA1E1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rc645"/>
            <p:cNvSpPr/>
            <p:nvPr/>
          </p:nvSpPr>
          <p:spPr>
            <a:xfrm>
              <a:off x="6604520" y="490390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rc646"/>
            <p:cNvSpPr/>
            <p:nvPr/>
          </p:nvSpPr>
          <p:spPr>
            <a:xfrm>
              <a:off x="6613520" y="4912909"/>
              <a:ext cx="201455" cy="201456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tx647"/>
            <p:cNvSpPr/>
            <p:nvPr/>
          </p:nvSpPr>
          <p:spPr>
            <a:xfrm>
              <a:off x="6893565" y="3436081"/>
              <a:ext cx="471924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KURNUB</a:t>
              </a:r>
            </a:p>
          </p:txBody>
        </p:sp>
        <p:sp>
          <p:nvSpPr>
            <p:cNvPr id="648" name="tx648"/>
            <p:cNvSpPr/>
            <p:nvPr/>
          </p:nvSpPr>
          <p:spPr>
            <a:xfrm>
              <a:off x="6893565" y="3656901"/>
              <a:ext cx="31050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ARAD</a:t>
              </a:r>
            </a:p>
          </p:txBody>
        </p:sp>
        <p:sp>
          <p:nvSpPr>
            <p:cNvPr id="649" name="tx649"/>
            <p:cNvSpPr/>
            <p:nvPr/>
          </p:nvSpPr>
          <p:spPr>
            <a:xfrm>
              <a:off x="6893565" y="3868717"/>
              <a:ext cx="1288295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SAQIYE-KEFAR GELA'DI</a:t>
              </a:r>
            </a:p>
          </p:txBody>
        </p:sp>
        <p:sp>
          <p:nvSpPr>
            <p:cNvPr id="650" name="tx650"/>
            <p:cNvSpPr/>
            <p:nvPr/>
          </p:nvSpPr>
          <p:spPr>
            <a:xfrm>
              <a:off x="6893565" y="4095813"/>
              <a:ext cx="44714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AVEDAT</a:t>
              </a:r>
            </a:p>
          </p:txBody>
        </p:sp>
        <p:sp>
          <p:nvSpPr>
            <p:cNvPr id="651" name="tx651"/>
            <p:cNvSpPr/>
            <p:nvPr/>
          </p:nvSpPr>
          <p:spPr>
            <a:xfrm>
              <a:off x="6893565" y="4312486"/>
              <a:ext cx="912743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MOUNT SCOPUS</a:t>
              </a:r>
            </a:p>
          </p:txBody>
        </p:sp>
        <p:sp>
          <p:nvSpPr>
            <p:cNvPr id="652" name="tx652"/>
            <p:cNvSpPr/>
            <p:nvPr/>
          </p:nvSpPr>
          <p:spPr>
            <a:xfrm>
              <a:off x="6893565" y="4533361"/>
              <a:ext cx="78248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JUDEA UPPER</a:t>
              </a:r>
            </a:p>
          </p:txBody>
        </p:sp>
        <p:sp>
          <p:nvSpPr>
            <p:cNvPr id="653" name="tx653"/>
            <p:cNvSpPr/>
            <p:nvPr/>
          </p:nvSpPr>
          <p:spPr>
            <a:xfrm>
              <a:off x="6893565" y="4746541"/>
              <a:ext cx="981174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JUDEA AQUICLOD</a:t>
              </a:r>
            </a:p>
          </p:txBody>
        </p:sp>
        <p:sp>
          <p:nvSpPr>
            <p:cNvPr id="654" name="tx654"/>
            <p:cNvSpPr/>
            <p:nvPr/>
          </p:nvSpPr>
          <p:spPr>
            <a:xfrm>
              <a:off x="6893565" y="4970854"/>
              <a:ext cx="807258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JUDEA LOWER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2020-06-03T06:57:16Z</dcterms:modified>
  <cp:category/>
</cp:coreProperties>
</file>