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8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7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9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4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2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1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4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7" r:id="rId5"/>
    <p:sldLayoutId id="2147483761" r:id="rId6"/>
    <p:sldLayoutId id="2147483762" r:id="rId7"/>
    <p:sldLayoutId id="2147483763" r:id="rId8"/>
    <p:sldLayoutId id="2147483766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BD397-6684-4402-82AA-B7EAFDC34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AUS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CE9F0-62B7-4F64-8674-1CD3A498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Wild Animal Rescue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CB5A9B2B-4B60-4C1E-B6A5-E2010B683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85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49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261-D82D-4954-B22C-0A4D26D6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CD09-8664-4708-BE4F-04B48CFA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3210-4146-43B9-9351-2BED6F4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FACA-8056-4BB0-83C6-9EFCC999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42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2941"/>
      </a:dk2>
      <a:lt2>
        <a:srgbClr val="E2E3E8"/>
      </a:lt2>
      <a:accent1>
        <a:srgbClr val="AAA180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Nova Light</vt:lpstr>
      <vt:lpstr>Bembo</vt:lpstr>
      <vt:lpstr>Calibri</vt:lpstr>
      <vt:lpstr>RetrospectVTI</vt:lpstr>
      <vt:lpstr>AUS Hackathon</vt:lpstr>
      <vt:lpstr>Goal</vt:lpstr>
      <vt:lpstr>How 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 Hackathon</dc:title>
  <dc:creator>Yoni Mantzur</dc:creator>
  <cp:lastModifiedBy>Yoni Mantzur</cp:lastModifiedBy>
  <cp:revision>3</cp:revision>
  <dcterms:created xsi:type="dcterms:W3CDTF">2020-01-30T17:39:48Z</dcterms:created>
  <dcterms:modified xsi:type="dcterms:W3CDTF">2020-01-30T18:13:46Z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t-yomant@microsoft.com</vt:lpwstr>
  </property>
  <property fmtid="{D5CDD505-2E9C-101B-9397-08002B2CF9AE}" pid="5" name="MSIP_Label_f42aa342-8706-4288-bd11-ebb85995028c_SetDate">
    <vt:lpwstr>2020-01-30T18:12:36.6583909Z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e29bf456-320e-4d78-9a2b-c167abeac22b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