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63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9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014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6652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4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42781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571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947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2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1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6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6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0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2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0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7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5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6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CB5A9B2B-4B60-4C1E-B6A5-E2010B683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b="14773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BD397-6684-4402-82AA-B7EAFDC34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</p:spPr>
        <p:txBody>
          <a:bodyPr>
            <a:normAutofit/>
          </a:bodyPr>
          <a:lstStyle/>
          <a:p>
            <a:r>
              <a:rPr lang="en-US" dirty="0"/>
              <a:t>AUS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CE9F0-62B7-4F64-8674-1CD3A4988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276" y="4050832"/>
            <a:ext cx="4485725" cy="1096899"/>
          </a:xfrm>
        </p:spPr>
        <p:txBody>
          <a:bodyPr>
            <a:normAutofit/>
          </a:bodyPr>
          <a:lstStyle/>
          <a:p>
            <a:r>
              <a:rPr lang="en-US"/>
              <a:t>Wild Animal Rescue</a:t>
            </a: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384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A261-D82D-4954-B22C-0A4D26D6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384AAF4-B23C-4CCE-8A70-2E6B2411C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Locate </a:t>
            </a:r>
            <a:r>
              <a:rPr lang="en-US" b="1" dirty="0"/>
              <a:t>efficiently</a:t>
            </a:r>
            <a:r>
              <a:rPr lang="en-US" dirty="0"/>
              <a:t> injured wild animals</a:t>
            </a:r>
          </a:p>
          <a:p>
            <a:endParaRPr lang="en-US" dirty="0"/>
          </a:p>
          <a:p>
            <a:r>
              <a:rPr lang="en-US" b="1" dirty="0"/>
              <a:t>Coordinate</a:t>
            </a:r>
            <a:r>
              <a:rPr lang="en-US" dirty="0"/>
              <a:t> between volunteers to location with need of instant aid</a:t>
            </a:r>
          </a:p>
          <a:p>
            <a:endParaRPr lang="en-US" dirty="0"/>
          </a:p>
          <a:p>
            <a:r>
              <a:rPr lang="en-US" dirty="0"/>
              <a:t>Utilize professional volunteers for helping </a:t>
            </a:r>
            <a:r>
              <a:rPr lang="en-US" b="1" dirty="0"/>
              <a:t>rare injured species</a:t>
            </a:r>
          </a:p>
          <a:p>
            <a:endParaRPr lang="en-US" b="1" dirty="0"/>
          </a:p>
          <a:p>
            <a:r>
              <a:rPr lang="en-US" b="1" dirty="0"/>
              <a:t>Visualize </a:t>
            </a:r>
            <a:r>
              <a:rPr lang="en-US" dirty="0"/>
              <a:t>useful points for immediate communication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77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3210-4146-43B9-9351-2BED6F43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68D62A-1C70-4224-AD66-9D8A41EF0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components:</a:t>
            </a:r>
          </a:p>
          <a:p>
            <a:endParaRPr lang="he-IL" dirty="0"/>
          </a:p>
          <a:p>
            <a:pPr lvl="1"/>
            <a:r>
              <a:rPr lang="en-US" dirty="0"/>
              <a:t>Report </a:t>
            </a:r>
          </a:p>
          <a:p>
            <a:pPr lvl="1"/>
            <a:r>
              <a:rPr lang="en-US" dirty="0"/>
              <a:t>Volunteer</a:t>
            </a:r>
          </a:p>
        </p:txBody>
      </p:sp>
    </p:spTree>
    <p:extLst>
      <p:ext uri="{BB962C8B-B14F-4D97-AF65-F5344CB8AC3E}">
        <p14:creationId xmlns:p14="http://schemas.microsoft.com/office/powerpoint/2010/main" val="379679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7B35-7540-45A2-AD07-4F908777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DAE3D-EDDF-404A-B072-442BFA381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0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97D6-837C-4F00-AD23-CEC75917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Volunteer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C31A-5F31-4AFD-BD62-02FFB6BC2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887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AUS Hackathon</vt:lpstr>
      <vt:lpstr>Goal</vt:lpstr>
      <vt:lpstr>How does it work?</vt:lpstr>
      <vt:lpstr>Report</vt:lpstr>
      <vt:lpstr>Volunteer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 Hackathon</dc:title>
  <dc:creator>Yoni Mantzur</dc:creator>
  <cp:lastModifiedBy>Yoni Mantzur</cp:lastModifiedBy>
  <cp:revision>3</cp:revision>
  <dcterms:created xsi:type="dcterms:W3CDTF">2020-01-30T19:18:18Z</dcterms:created>
  <dcterms:modified xsi:type="dcterms:W3CDTF">2020-01-30T19:38:09Z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t-yomant@microsoft.com</vt:lpwstr>
  </property>
  <property fmtid="{D5CDD505-2E9C-101B-9397-08002B2CF9AE}" pid="5" name="MSIP_Label_f42aa342-8706-4288-bd11-ebb85995028c_SetDate">
    <vt:lpwstr>2020-01-30T19:38:09.3005341Z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3a0fd04f-128a-42ee-bc06-ab26459cb236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