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20000" cy="936000"/>
          </a:xfrm>
          <a:prstGeom prst="rect">
            <a:avLst/>
          </a:prstGeom>
        </p:spPr>
        <p:txBody>
          <a:bodyPr lIns="0" rIns="0" tIns="0" bIns="0" anchor="ctr"/>
          <a:p>
            <a:endParaRPr b="0" lang="en-GB" sz="3570" spc="-1" strike="noStrike">
              <a:solidFill>
                <a:srgbClr val="ffffff"/>
              </a:solidFill>
              <a:latin typeface="Arial"/>
            </a:endParaRPr>
          </a:p>
        </p:txBody>
      </p:sp>
      <p:sp>
        <p:nvSpPr>
          <p:cNvPr id="28" name="PlaceHolder 2"/>
          <p:cNvSpPr>
            <a:spLocks noGrp="1"/>
          </p:cNvSpPr>
          <p:nvPr>
            <p:ph type="body"/>
          </p:nvPr>
        </p:nvSpPr>
        <p:spPr>
          <a:xfrm>
            <a:off x="504000" y="1368000"/>
            <a:ext cx="9072000" cy="1568160"/>
          </a:xfrm>
          <a:prstGeom prst="rect">
            <a:avLst/>
          </a:prstGeom>
        </p:spPr>
        <p:txBody>
          <a:bodyPr lIns="0" rIns="0" tIns="0" bIns="0">
            <a:normAutofit/>
          </a:bodyPr>
          <a:p>
            <a:endParaRPr b="0" lang="en-GB" sz="2600" spc="-1" strike="noStrike">
              <a:latin typeface="Arial"/>
            </a:endParaRPr>
          </a:p>
        </p:txBody>
      </p:sp>
      <p:sp>
        <p:nvSpPr>
          <p:cNvPr id="29" name="PlaceHolder 3"/>
          <p:cNvSpPr>
            <a:spLocks noGrp="1"/>
          </p:cNvSpPr>
          <p:nvPr>
            <p:ph type="body"/>
          </p:nvPr>
        </p:nvSpPr>
        <p:spPr>
          <a:xfrm>
            <a:off x="504000" y="3085560"/>
            <a:ext cx="9072000" cy="1568160"/>
          </a:xfrm>
          <a:prstGeom prst="rect">
            <a:avLst/>
          </a:prstGeom>
        </p:spPr>
        <p:txBody>
          <a:bodyPr lIns="0" rIns="0" tIns="0" bIns="0">
            <a:normAutofit/>
          </a:bodyPr>
          <a:p>
            <a:endParaRPr b="0" lang="en-GB" sz="26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16000"/>
            <a:ext cx="7020000" cy="936000"/>
          </a:xfrm>
          <a:prstGeom prst="rect">
            <a:avLst/>
          </a:prstGeom>
        </p:spPr>
        <p:txBody>
          <a:bodyPr lIns="0" rIns="0" tIns="0" bIns="0" anchor="ctr"/>
          <a:p>
            <a:endParaRPr b="0" lang="en-GB" sz="3570" spc="-1" strike="noStrike">
              <a:solidFill>
                <a:srgbClr val="ffffff"/>
              </a:solidFill>
              <a:latin typeface="Arial"/>
            </a:endParaRPr>
          </a:p>
        </p:txBody>
      </p:sp>
      <p:sp>
        <p:nvSpPr>
          <p:cNvPr id="31" name="PlaceHolder 2"/>
          <p:cNvSpPr>
            <a:spLocks noGrp="1"/>
          </p:cNvSpPr>
          <p:nvPr>
            <p:ph type="body"/>
          </p:nvPr>
        </p:nvSpPr>
        <p:spPr>
          <a:xfrm>
            <a:off x="504000" y="1368000"/>
            <a:ext cx="4426920" cy="1568160"/>
          </a:xfrm>
          <a:prstGeom prst="rect">
            <a:avLst/>
          </a:prstGeom>
        </p:spPr>
        <p:txBody>
          <a:bodyPr lIns="0" rIns="0" tIns="0" bIns="0">
            <a:normAutofit/>
          </a:bodyPr>
          <a:p>
            <a:endParaRPr b="0" lang="en-GB" sz="2600" spc="-1" strike="noStrike">
              <a:latin typeface="Arial"/>
            </a:endParaRPr>
          </a:p>
        </p:txBody>
      </p:sp>
      <p:sp>
        <p:nvSpPr>
          <p:cNvPr id="32" name="PlaceHolder 3"/>
          <p:cNvSpPr>
            <a:spLocks noGrp="1"/>
          </p:cNvSpPr>
          <p:nvPr>
            <p:ph type="body"/>
          </p:nvPr>
        </p:nvSpPr>
        <p:spPr>
          <a:xfrm>
            <a:off x="5152680" y="1368000"/>
            <a:ext cx="4426920" cy="1568160"/>
          </a:xfrm>
          <a:prstGeom prst="rect">
            <a:avLst/>
          </a:prstGeom>
        </p:spPr>
        <p:txBody>
          <a:bodyPr lIns="0" rIns="0" tIns="0" bIns="0">
            <a:normAutofit/>
          </a:bodyPr>
          <a:p>
            <a:endParaRPr b="0" lang="en-GB" sz="2600" spc="-1" strike="noStrike">
              <a:latin typeface="Arial"/>
            </a:endParaRPr>
          </a:p>
        </p:txBody>
      </p:sp>
      <p:sp>
        <p:nvSpPr>
          <p:cNvPr id="33" name="PlaceHolder 4"/>
          <p:cNvSpPr>
            <a:spLocks noGrp="1"/>
          </p:cNvSpPr>
          <p:nvPr>
            <p:ph type="body"/>
          </p:nvPr>
        </p:nvSpPr>
        <p:spPr>
          <a:xfrm>
            <a:off x="504000" y="3085560"/>
            <a:ext cx="4426920" cy="1568160"/>
          </a:xfrm>
          <a:prstGeom prst="rect">
            <a:avLst/>
          </a:prstGeom>
        </p:spPr>
        <p:txBody>
          <a:bodyPr lIns="0" rIns="0" tIns="0" bIns="0">
            <a:normAutofit/>
          </a:bodyPr>
          <a:p>
            <a:endParaRPr b="0" lang="en-GB" sz="2600" spc="-1" strike="noStrike">
              <a:latin typeface="Arial"/>
            </a:endParaRPr>
          </a:p>
        </p:txBody>
      </p:sp>
      <p:sp>
        <p:nvSpPr>
          <p:cNvPr id="34" name="PlaceHolder 5"/>
          <p:cNvSpPr>
            <a:spLocks noGrp="1"/>
          </p:cNvSpPr>
          <p:nvPr>
            <p:ph type="body"/>
          </p:nvPr>
        </p:nvSpPr>
        <p:spPr>
          <a:xfrm>
            <a:off x="5152680" y="3085560"/>
            <a:ext cx="4426920" cy="1568160"/>
          </a:xfrm>
          <a:prstGeom prst="rect">
            <a:avLst/>
          </a:prstGeom>
        </p:spPr>
        <p:txBody>
          <a:bodyPr lIns="0" rIns="0" tIns="0" bIns="0">
            <a:normAutofit/>
          </a:bodyPr>
          <a:p>
            <a:endParaRPr b="0" lang="en-GB" sz="26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16000"/>
            <a:ext cx="7020000" cy="936000"/>
          </a:xfrm>
          <a:prstGeom prst="rect">
            <a:avLst/>
          </a:prstGeom>
        </p:spPr>
        <p:txBody>
          <a:bodyPr lIns="0" rIns="0" tIns="0" bIns="0" anchor="ctr"/>
          <a:p>
            <a:endParaRPr b="0" lang="en-GB" sz="3570" spc="-1" strike="noStrike">
              <a:solidFill>
                <a:srgbClr val="ffffff"/>
              </a:solidFill>
              <a:latin typeface="Arial"/>
            </a:endParaRPr>
          </a:p>
        </p:txBody>
      </p:sp>
      <p:sp>
        <p:nvSpPr>
          <p:cNvPr id="36" name="PlaceHolder 2"/>
          <p:cNvSpPr>
            <a:spLocks noGrp="1"/>
          </p:cNvSpPr>
          <p:nvPr>
            <p:ph type="body"/>
          </p:nvPr>
        </p:nvSpPr>
        <p:spPr>
          <a:xfrm>
            <a:off x="504000" y="1368000"/>
            <a:ext cx="2921040" cy="1568160"/>
          </a:xfrm>
          <a:prstGeom prst="rect">
            <a:avLst/>
          </a:prstGeom>
        </p:spPr>
        <p:txBody>
          <a:bodyPr lIns="0" rIns="0" tIns="0" bIns="0">
            <a:normAutofit/>
          </a:bodyPr>
          <a:p>
            <a:endParaRPr b="0" lang="en-GB" sz="2600" spc="-1" strike="noStrike">
              <a:latin typeface="Arial"/>
            </a:endParaRPr>
          </a:p>
        </p:txBody>
      </p:sp>
      <p:sp>
        <p:nvSpPr>
          <p:cNvPr id="37" name="PlaceHolder 3"/>
          <p:cNvSpPr>
            <a:spLocks noGrp="1"/>
          </p:cNvSpPr>
          <p:nvPr>
            <p:ph type="body"/>
          </p:nvPr>
        </p:nvSpPr>
        <p:spPr>
          <a:xfrm>
            <a:off x="3571560" y="1368000"/>
            <a:ext cx="2921040" cy="1568160"/>
          </a:xfrm>
          <a:prstGeom prst="rect">
            <a:avLst/>
          </a:prstGeom>
        </p:spPr>
        <p:txBody>
          <a:bodyPr lIns="0" rIns="0" tIns="0" bIns="0">
            <a:normAutofit/>
          </a:bodyPr>
          <a:p>
            <a:endParaRPr b="0" lang="en-GB" sz="2600" spc="-1" strike="noStrike">
              <a:latin typeface="Arial"/>
            </a:endParaRPr>
          </a:p>
        </p:txBody>
      </p:sp>
      <p:sp>
        <p:nvSpPr>
          <p:cNvPr id="38" name="PlaceHolder 4"/>
          <p:cNvSpPr>
            <a:spLocks noGrp="1"/>
          </p:cNvSpPr>
          <p:nvPr>
            <p:ph type="body"/>
          </p:nvPr>
        </p:nvSpPr>
        <p:spPr>
          <a:xfrm>
            <a:off x="6639120" y="1368000"/>
            <a:ext cx="2921040" cy="1568160"/>
          </a:xfrm>
          <a:prstGeom prst="rect">
            <a:avLst/>
          </a:prstGeom>
        </p:spPr>
        <p:txBody>
          <a:bodyPr lIns="0" rIns="0" tIns="0" bIns="0">
            <a:normAutofit/>
          </a:bodyPr>
          <a:p>
            <a:endParaRPr b="0" lang="en-GB" sz="2600" spc="-1" strike="noStrike">
              <a:latin typeface="Arial"/>
            </a:endParaRPr>
          </a:p>
        </p:txBody>
      </p:sp>
      <p:sp>
        <p:nvSpPr>
          <p:cNvPr id="39" name="PlaceHolder 5"/>
          <p:cNvSpPr>
            <a:spLocks noGrp="1"/>
          </p:cNvSpPr>
          <p:nvPr>
            <p:ph type="body"/>
          </p:nvPr>
        </p:nvSpPr>
        <p:spPr>
          <a:xfrm>
            <a:off x="504000" y="3085560"/>
            <a:ext cx="2921040" cy="1568160"/>
          </a:xfrm>
          <a:prstGeom prst="rect">
            <a:avLst/>
          </a:prstGeom>
        </p:spPr>
        <p:txBody>
          <a:bodyPr lIns="0" rIns="0" tIns="0" bIns="0">
            <a:normAutofit/>
          </a:bodyPr>
          <a:p>
            <a:endParaRPr b="0" lang="en-GB" sz="2600" spc="-1" strike="noStrike">
              <a:latin typeface="Arial"/>
            </a:endParaRPr>
          </a:p>
        </p:txBody>
      </p:sp>
      <p:sp>
        <p:nvSpPr>
          <p:cNvPr id="40" name="PlaceHolder 6"/>
          <p:cNvSpPr>
            <a:spLocks noGrp="1"/>
          </p:cNvSpPr>
          <p:nvPr>
            <p:ph type="body"/>
          </p:nvPr>
        </p:nvSpPr>
        <p:spPr>
          <a:xfrm>
            <a:off x="3571560" y="3085560"/>
            <a:ext cx="2921040" cy="1568160"/>
          </a:xfrm>
          <a:prstGeom prst="rect">
            <a:avLst/>
          </a:prstGeom>
        </p:spPr>
        <p:txBody>
          <a:bodyPr lIns="0" rIns="0" tIns="0" bIns="0">
            <a:normAutofit/>
          </a:bodyPr>
          <a:p>
            <a:endParaRPr b="0" lang="en-GB" sz="2600" spc="-1" strike="noStrike">
              <a:latin typeface="Arial"/>
            </a:endParaRPr>
          </a:p>
        </p:txBody>
      </p:sp>
      <p:sp>
        <p:nvSpPr>
          <p:cNvPr id="41" name="PlaceHolder 7"/>
          <p:cNvSpPr>
            <a:spLocks noGrp="1"/>
          </p:cNvSpPr>
          <p:nvPr>
            <p:ph type="body"/>
          </p:nvPr>
        </p:nvSpPr>
        <p:spPr>
          <a:xfrm>
            <a:off x="6639120" y="3085560"/>
            <a:ext cx="2921040" cy="1568160"/>
          </a:xfrm>
          <a:prstGeom prst="rect">
            <a:avLst/>
          </a:prstGeom>
        </p:spPr>
        <p:txBody>
          <a:bodyPr lIns="0" rIns="0" tIns="0" bIns="0">
            <a:normAutofit/>
          </a:bodyPr>
          <a:p>
            <a:endParaRPr b="0" lang="en-GB" sz="26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16000"/>
            <a:ext cx="7020000" cy="936000"/>
          </a:xfrm>
          <a:prstGeom prst="rect">
            <a:avLst/>
          </a:prstGeom>
        </p:spPr>
        <p:txBody>
          <a:bodyPr lIns="0" rIns="0" tIns="0" bIns="0" anchor="ctr"/>
          <a:p>
            <a:endParaRPr b="0" lang="en-GB" sz="3570" spc="-1" strike="noStrike">
              <a:solidFill>
                <a:srgbClr val="ffffff"/>
              </a:solidFill>
              <a:latin typeface="Arial"/>
            </a:endParaRPr>
          </a:p>
        </p:txBody>
      </p:sp>
      <p:sp>
        <p:nvSpPr>
          <p:cNvPr id="7" name="PlaceHolder 2"/>
          <p:cNvSpPr>
            <a:spLocks noGrp="1"/>
          </p:cNvSpPr>
          <p:nvPr>
            <p:ph type="subTitle"/>
          </p:nvPr>
        </p:nvSpPr>
        <p:spPr>
          <a:xfrm>
            <a:off x="504000" y="1368000"/>
            <a:ext cx="9072000" cy="32882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16000"/>
            <a:ext cx="7020000" cy="936000"/>
          </a:xfrm>
          <a:prstGeom prst="rect">
            <a:avLst/>
          </a:prstGeom>
        </p:spPr>
        <p:txBody>
          <a:bodyPr lIns="0" rIns="0" tIns="0" bIns="0" anchor="ctr"/>
          <a:p>
            <a:endParaRPr b="0" lang="en-GB" sz="3570" spc="-1" strike="noStrike">
              <a:solidFill>
                <a:srgbClr val="ffffff"/>
              </a:solidFill>
              <a:latin typeface="Arial"/>
            </a:endParaRPr>
          </a:p>
        </p:txBody>
      </p:sp>
      <p:sp>
        <p:nvSpPr>
          <p:cNvPr id="9" name="PlaceHolder 2"/>
          <p:cNvSpPr>
            <a:spLocks noGrp="1"/>
          </p:cNvSpPr>
          <p:nvPr>
            <p:ph type="body"/>
          </p:nvPr>
        </p:nvSpPr>
        <p:spPr>
          <a:xfrm>
            <a:off x="504000" y="1368000"/>
            <a:ext cx="9072000" cy="3288240"/>
          </a:xfrm>
          <a:prstGeom prst="rect">
            <a:avLst/>
          </a:prstGeom>
        </p:spPr>
        <p:txBody>
          <a:bodyPr lIns="0" rIns="0" tIns="0" bIns="0">
            <a:normAutofit/>
          </a:bodyPr>
          <a:p>
            <a:endParaRPr b="0" lang="en-GB" sz="26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20000" cy="936000"/>
          </a:xfrm>
          <a:prstGeom prst="rect">
            <a:avLst/>
          </a:prstGeom>
        </p:spPr>
        <p:txBody>
          <a:bodyPr lIns="0" rIns="0" tIns="0" bIns="0" anchor="ctr"/>
          <a:p>
            <a:endParaRPr b="0" lang="en-GB" sz="3570" spc="-1" strike="noStrike">
              <a:solidFill>
                <a:srgbClr val="ffffff"/>
              </a:solidFill>
              <a:latin typeface="Arial"/>
            </a:endParaRPr>
          </a:p>
        </p:txBody>
      </p:sp>
      <p:sp>
        <p:nvSpPr>
          <p:cNvPr id="11" name="PlaceHolder 2"/>
          <p:cNvSpPr>
            <a:spLocks noGrp="1"/>
          </p:cNvSpPr>
          <p:nvPr>
            <p:ph type="body"/>
          </p:nvPr>
        </p:nvSpPr>
        <p:spPr>
          <a:xfrm>
            <a:off x="504000" y="1368000"/>
            <a:ext cx="4426920" cy="3288240"/>
          </a:xfrm>
          <a:prstGeom prst="rect">
            <a:avLst/>
          </a:prstGeom>
        </p:spPr>
        <p:txBody>
          <a:bodyPr lIns="0" rIns="0" tIns="0" bIns="0">
            <a:normAutofit/>
          </a:bodyPr>
          <a:p>
            <a:endParaRPr b="0" lang="en-GB" sz="2600" spc="-1" strike="noStrike">
              <a:latin typeface="Arial"/>
            </a:endParaRPr>
          </a:p>
        </p:txBody>
      </p:sp>
      <p:sp>
        <p:nvSpPr>
          <p:cNvPr id="12" name="PlaceHolder 3"/>
          <p:cNvSpPr>
            <a:spLocks noGrp="1"/>
          </p:cNvSpPr>
          <p:nvPr>
            <p:ph type="body"/>
          </p:nvPr>
        </p:nvSpPr>
        <p:spPr>
          <a:xfrm>
            <a:off x="5152680" y="1368000"/>
            <a:ext cx="4426920" cy="3288240"/>
          </a:xfrm>
          <a:prstGeom prst="rect">
            <a:avLst/>
          </a:prstGeom>
        </p:spPr>
        <p:txBody>
          <a:bodyPr lIns="0" rIns="0" tIns="0" bIns="0">
            <a:normAutofit/>
          </a:bodyPr>
          <a:p>
            <a:endParaRPr b="0" lang="en-GB" sz="26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16000"/>
            <a:ext cx="7020000" cy="936000"/>
          </a:xfrm>
          <a:prstGeom prst="rect">
            <a:avLst/>
          </a:prstGeom>
        </p:spPr>
        <p:txBody>
          <a:bodyPr lIns="0" rIns="0" tIns="0" bIns="0" anchor="ctr"/>
          <a:p>
            <a:endParaRPr b="0" lang="en-GB" sz="357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16000"/>
            <a:ext cx="7020000" cy="43401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16000"/>
            <a:ext cx="7020000" cy="936000"/>
          </a:xfrm>
          <a:prstGeom prst="rect">
            <a:avLst/>
          </a:prstGeom>
        </p:spPr>
        <p:txBody>
          <a:bodyPr lIns="0" rIns="0" tIns="0" bIns="0" anchor="ctr"/>
          <a:p>
            <a:endParaRPr b="0" lang="en-GB" sz="3570" spc="-1" strike="noStrike">
              <a:solidFill>
                <a:srgbClr val="ffffff"/>
              </a:solidFill>
              <a:latin typeface="Arial"/>
            </a:endParaRPr>
          </a:p>
        </p:txBody>
      </p:sp>
      <p:sp>
        <p:nvSpPr>
          <p:cNvPr id="16" name="PlaceHolder 2"/>
          <p:cNvSpPr>
            <a:spLocks noGrp="1"/>
          </p:cNvSpPr>
          <p:nvPr>
            <p:ph type="body"/>
          </p:nvPr>
        </p:nvSpPr>
        <p:spPr>
          <a:xfrm>
            <a:off x="504000" y="1368000"/>
            <a:ext cx="4426920" cy="1568160"/>
          </a:xfrm>
          <a:prstGeom prst="rect">
            <a:avLst/>
          </a:prstGeom>
        </p:spPr>
        <p:txBody>
          <a:bodyPr lIns="0" rIns="0" tIns="0" bIns="0">
            <a:normAutofit/>
          </a:bodyPr>
          <a:p>
            <a:endParaRPr b="0" lang="en-GB" sz="2600" spc="-1" strike="noStrike">
              <a:latin typeface="Arial"/>
            </a:endParaRPr>
          </a:p>
        </p:txBody>
      </p:sp>
      <p:sp>
        <p:nvSpPr>
          <p:cNvPr id="17" name="PlaceHolder 3"/>
          <p:cNvSpPr>
            <a:spLocks noGrp="1"/>
          </p:cNvSpPr>
          <p:nvPr>
            <p:ph type="body"/>
          </p:nvPr>
        </p:nvSpPr>
        <p:spPr>
          <a:xfrm>
            <a:off x="5152680" y="1368000"/>
            <a:ext cx="4426920" cy="3288240"/>
          </a:xfrm>
          <a:prstGeom prst="rect">
            <a:avLst/>
          </a:prstGeom>
        </p:spPr>
        <p:txBody>
          <a:bodyPr lIns="0" rIns="0" tIns="0" bIns="0">
            <a:normAutofit/>
          </a:bodyPr>
          <a:p>
            <a:endParaRPr b="0" lang="en-GB" sz="2600" spc="-1" strike="noStrike">
              <a:latin typeface="Arial"/>
            </a:endParaRPr>
          </a:p>
        </p:txBody>
      </p:sp>
      <p:sp>
        <p:nvSpPr>
          <p:cNvPr id="18" name="PlaceHolder 4"/>
          <p:cNvSpPr>
            <a:spLocks noGrp="1"/>
          </p:cNvSpPr>
          <p:nvPr>
            <p:ph type="body"/>
          </p:nvPr>
        </p:nvSpPr>
        <p:spPr>
          <a:xfrm>
            <a:off x="504000" y="3085560"/>
            <a:ext cx="4426920" cy="1568160"/>
          </a:xfrm>
          <a:prstGeom prst="rect">
            <a:avLst/>
          </a:prstGeom>
        </p:spPr>
        <p:txBody>
          <a:bodyPr lIns="0" rIns="0" tIns="0" bIns="0">
            <a:normAutofit/>
          </a:bodyPr>
          <a:p>
            <a:endParaRPr b="0" lang="en-GB" sz="26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16000"/>
            <a:ext cx="7020000" cy="936000"/>
          </a:xfrm>
          <a:prstGeom prst="rect">
            <a:avLst/>
          </a:prstGeom>
        </p:spPr>
        <p:txBody>
          <a:bodyPr lIns="0" rIns="0" tIns="0" bIns="0" anchor="ctr"/>
          <a:p>
            <a:endParaRPr b="0" lang="en-GB" sz="3570" spc="-1" strike="noStrike">
              <a:solidFill>
                <a:srgbClr val="ffffff"/>
              </a:solidFill>
              <a:latin typeface="Arial"/>
            </a:endParaRPr>
          </a:p>
        </p:txBody>
      </p:sp>
      <p:sp>
        <p:nvSpPr>
          <p:cNvPr id="20" name="PlaceHolder 2"/>
          <p:cNvSpPr>
            <a:spLocks noGrp="1"/>
          </p:cNvSpPr>
          <p:nvPr>
            <p:ph type="body"/>
          </p:nvPr>
        </p:nvSpPr>
        <p:spPr>
          <a:xfrm>
            <a:off x="504000" y="1368000"/>
            <a:ext cx="4426920" cy="3288240"/>
          </a:xfrm>
          <a:prstGeom prst="rect">
            <a:avLst/>
          </a:prstGeom>
        </p:spPr>
        <p:txBody>
          <a:bodyPr lIns="0" rIns="0" tIns="0" bIns="0">
            <a:normAutofit/>
          </a:bodyPr>
          <a:p>
            <a:endParaRPr b="0" lang="en-GB" sz="2600" spc="-1" strike="noStrike">
              <a:latin typeface="Arial"/>
            </a:endParaRPr>
          </a:p>
        </p:txBody>
      </p:sp>
      <p:sp>
        <p:nvSpPr>
          <p:cNvPr id="21" name="PlaceHolder 3"/>
          <p:cNvSpPr>
            <a:spLocks noGrp="1"/>
          </p:cNvSpPr>
          <p:nvPr>
            <p:ph type="body"/>
          </p:nvPr>
        </p:nvSpPr>
        <p:spPr>
          <a:xfrm>
            <a:off x="5152680" y="1368000"/>
            <a:ext cx="4426920" cy="1568160"/>
          </a:xfrm>
          <a:prstGeom prst="rect">
            <a:avLst/>
          </a:prstGeom>
        </p:spPr>
        <p:txBody>
          <a:bodyPr lIns="0" rIns="0" tIns="0" bIns="0">
            <a:normAutofit/>
          </a:bodyPr>
          <a:p>
            <a:endParaRPr b="0" lang="en-GB" sz="2600" spc="-1" strike="noStrike">
              <a:latin typeface="Arial"/>
            </a:endParaRPr>
          </a:p>
        </p:txBody>
      </p:sp>
      <p:sp>
        <p:nvSpPr>
          <p:cNvPr id="22" name="PlaceHolder 4"/>
          <p:cNvSpPr>
            <a:spLocks noGrp="1"/>
          </p:cNvSpPr>
          <p:nvPr>
            <p:ph type="body"/>
          </p:nvPr>
        </p:nvSpPr>
        <p:spPr>
          <a:xfrm>
            <a:off x="5152680" y="3085560"/>
            <a:ext cx="4426920" cy="1568160"/>
          </a:xfrm>
          <a:prstGeom prst="rect">
            <a:avLst/>
          </a:prstGeom>
        </p:spPr>
        <p:txBody>
          <a:bodyPr lIns="0" rIns="0" tIns="0" bIns="0">
            <a:normAutofit/>
          </a:bodyPr>
          <a:p>
            <a:endParaRPr b="0" lang="en-GB" sz="26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16000"/>
            <a:ext cx="7020000" cy="936000"/>
          </a:xfrm>
          <a:prstGeom prst="rect">
            <a:avLst/>
          </a:prstGeom>
        </p:spPr>
        <p:txBody>
          <a:bodyPr lIns="0" rIns="0" tIns="0" bIns="0" anchor="ctr"/>
          <a:p>
            <a:endParaRPr b="0" lang="en-GB" sz="3570" spc="-1" strike="noStrike">
              <a:solidFill>
                <a:srgbClr val="ffffff"/>
              </a:solidFill>
              <a:latin typeface="Arial"/>
            </a:endParaRPr>
          </a:p>
        </p:txBody>
      </p:sp>
      <p:sp>
        <p:nvSpPr>
          <p:cNvPr id="24" name="PlaceHolder 2"/>
          <p:cNvSpPr>
            <a:spLocks noGrp="1"/>
          </p:cNvSpPr>
          <p:nvPr>
            <p:ph type="body"/>
          </p:nvPr>
        </p:nvSpPr>
        <p:spPr>
          <a:xfrm>
            <a:off x="504000" y="1368000"/>
            <a:ext cx="4426920" cy="1568160"/>
          </a:xfrm>
          <a:prstGeom prst="rect">
            <a:avLst/>
          </a:prstGeom>
        </p:spPr>
        <p:txBody>
          <a:bodyPr lIns="0" rIns="0" tIns="0" bIns="0">
            <a:normAutofit/>
          </a:bodyPr>
          <a:p>
            <a:endParaRPr b="0" lang="en-GB" sz="2600" spc="-1" strike="noStrike">
              <a:latin typeface="Arial"/>
            </a:endParaRPr>
          </a:p>
        </p:txBody>
      </p:sp>
      <p:sp>
        <p:nvSpPr>
          <p:cNvPr id="25" name="PlaceHolder 3"/>
          <p:cNvSpPr>
            <a:spLocks noGrp="1"/>
          </p:cNvSpPr>
          <p:nvPr>
            <p:ph type="body"/>
          </p:nvPr>
        </p:nvSpPr>
        <p:spPr>
          <a:xfrm>
            <a:off x="5152680" y="1368000"/>
            <a:ext cx="4426920" cy="1568160"/>
          </a:xfrm>
          <a:prstGeom prst="rect">
            <a:avLst/>
          </a:prstGeom>
        </p:spPr>
        <p:txBody>
          <a:bodyPr lIns="0" rIns="0" tIns="0" bIns="0">
            <a:normAutofit/>
          </a:bodyPr>
          <a:p>
            <a:endParaRPr b="0" lang="en-GB" sz="2600" spc="-1" strike="noStrike">
              <a:latin typeface="Arial"/>
            </a:endParaRPr>
          </a:p>
        </p:txBody>
      </p:sp>
      <p:sp>
        <p:nvSpPr>
          <p:cNvPr id="26" name="PlaceHolder 4"/>
          <p:cNvSpPr>
            <a:spLocks noGrp="1"/>
          </p:cNvSpPr>
          <p:nvPr>
            <p:ph type="body"/>
          </p:nvPr>
        </p:nvSpPr>
        <p:spPr>
          <a:xfrm>
            <a:off x="504000" y="3085560"/>
            <a:ext cx="9072000" cy="1568160"/>
          </a:xfrm>
          <a:prstGeom prst="rect">
            <a:avLst/>
          </a:prstGeom>
        </p:spPr>
        <p:txBody>
          <a:bodyPr lIns="0" rIns="0" tIns="0" bIns="0">
            <a:normAutofit/>
          </a:bodyPr>
          <a:p>
            <a:endParaRPr b="0" lang="en-GB" sz="26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4360" cy="1205640"/>
          </a:xfrm>
          <a:prstGeom prst="rect">
            <a:avLst/>
          </a:prstGeom>
          <a:ln>
            <a:noFill/>
          </a:ln>
        </p:spPr>
      </p:pic>
      <p:sp>
        <p:nvSpPr>
          <p:cNvPr id="1" name="PlaceHolder 1"/>
          <p:cNvSpPr>
            <a:spLocks noGrp="1"/>
          </p:cNvSpPr>
          <p:nvPr>
            <p:ph type="title"/>
          </p:nvPr>
        </p:nvSpPr>
        <p:spPr>
          <a:xfrm>
            <a:off x="504000" y="216000"/>
            <a:ext cx="7020000" cy="936000"/>
          </a:xfrm>
          <a:prstGeom prst="rect">
            <a:avLst/>
          </a:prstGeom>
        </p:spPr>
        <p:txBody>
          <a:bodyPr lIns="0" rIns="0" tIns="0" bIns="0" anchor="ctr"/>
          <a:p>
            <a:r>
              <a:rPr b="0" lang="en-GB" sz="3570" spc="-1" strike="noStrike">
                <a:solidFill>
                  <a:srgbClr val="ffffff"/>
                </a:solidFill>
                <a:latin typeface="Arial"/>
              </a:rPr>
              <a:t>Click to edit the title text format</a:t>
            </a:r>
            <a:endParaRPr b="0" lang="en-GB" sz="3570" spc="-1" strike="noStrike">
              <a:solidFill>
                <a:srgbClr val="ffffff"/>
              </a:solidFill>
              <a:latin typeface="Arial"/>
            </a:endParaRPr>
          </a:p>
        </p:txBody>
      </p:sp>
      <p:sp>
        <p:nvSpPr>
          <p:cNvPr id="2" name="PlaceHolder 2"/>
          <p:cNvSpPr>
            <a:spLocks noGrp="1"/>
          </p:cNvSpPr>
          <p:nvPr>
            <p:ph type="body"/>
          </p:nvPr>
        </p:nvSpPr>
        <p:spPr>
          <a:xfrm>
            <a:off x="504000" y="1368000"/>
            <a:ext cx="9072000" cy="3288240"/>
          </a:xfrm>
          <a:prstGeom prst="rect">
            <a:avLst/>
          </a:prstGeom>
        </p:spPr>
        <p:txBody>
          <a:bodyPr lIns="0" rIns="0" tIns="0" bIns="0">
            <a:normAutofit/>
          </a:bodyPr>
          <a:p>
            <a:pPr marL="432000" indent="-324000">
              <a:spcAft>
                <a:spcPts val="1148"/>
              </a:spcAft>
              <a:buClr>
                <a:srgbClr val="000000"/>
              </a:buClr>
              <a:buSzPct val="45000"/>
              <a:buFont typeface="Wingdings" charset="2"/>
              <a:buChar char=""/>
            </a:pPr>
            <a:r>
              <a:rPr b="0" lang="en-GB" sz="2600" spc="-1" strike="noStrike">
                <a:latin typeface="Arial"/>
              </a:rPr>
              <a:t>Click to edit the outline text format</a:t>
            </a:r>
            <a:endParaRPr b="0" lang="en-GB" sz="2600" spc="-1" strike="noStrike">
              <a:latin typeface="Arial"/>
            </a:endParaRPr>
          </a:p>
          <a:p>
            <a:pPr lvl="1" marL="864000" indent="-324000">
              <a:spcAft>
                <a:spcPts val="918"/>
              </a:spcAft>
              <a:buClr>
                <a:srgbClr val="000000"/>
              </a:buClr>
              <a:buSzPct val="75000"/>
              <a:buFont typeface="Symbol" charset="2"/>
              <a:buChar char=""/>
            </a:pPr>
            <a:r>
              <a:rPr b="0" lang="en-GB" sz="2280" spc="-1" strike="noStrike">
                <a:latin typeface="Arial"/>
              </a:rPr>
              <a:t>Second Outline Level</a:t>
            </a:r>
            <a:endParaRPr b="0" lang="en-GB" sz="2280" spc="-1" strike="noStrike">
              <a:latin typeface="Arial"/>
            </a:endParaRPr>
          </a:p>
          <a:p>
            <a:pPr lvl="2" marL="1296000" indent="-288000">
              <a:spcAft>
                <a:spcPts val="689"/>
              </a:spcAft>
              <a:buClr>
                <a:srgbClr val="000000"/>
              </a:buClr>
              <a:buSzPct val="45000"/>
              <a:buFont typeface="Wingdings" charset="2"/>
              <a:buChar char=""/>
            </a:pPr>
            <a:r>
              <a:rPr b="0" lang="en-GB" sz="1950" spc="-1" strike="noStrike">
                <a:latin typeface="Arial"/>
              </a:rPr>
              <a:t>Third Outline Level</a:t>
            </a:r>
            <a:endParaRPr b="0" lang="en-GB" sz="1950" spc="-1" strike="noStrike">
              <a:latin typeface="Arial"/>
            </a:endParaRPr>
          </a:p>
          <a:p>
            <a:pPr lvl="3" marL="1728000" indent="-216000">
              <a:spcAft>
                <a:spcPts val="459"/>
              </a:spcAft>
              <a:buClr>
                <a:srgbClr val="000000"/>
              </a:buClr>
              <a:buSzPct val="75000"/>
              <a:buFont typeface="Symbol" charset="2"/>
              <a:buChar char=""/>
            </a:pPr>
            <a:r>
              <a:rPr b="0" lang="en-GB" sz="1629" spc="-1" strike="noStrike">
                <a:latin typeface="Arial"/>
              </a:rPr>
              <a:t>Fourth Outline Level</a:t>
            </a:r>
            <a:endParaRPr b="0" lang="en-GB" sz="1629" spc="-1" strike="noStrike">
              <a:latin typeface="Arial"/>
            </a:endParaRPr>
          </a:p>
          <a:p>
            <a:pPr lvl="4" marL="2160000" indent="-216000">
              <a:spcAft>
                <a:spcPts val="230"/>
              </a:spcAft>
              <a:buClr>
                <a:srgbClr val="000000"/>
              </a:buClr>
              <a:buSzPct val="45000"/>
              <a:buFont typeface="Wingdings" charset="2"/>
              <a:buChar char=""/>
            </a:pPr>
            <a:r>
              <a:rPr b="0" lang="en-GB" sz="1629" spc="-1" strike="noStrike">
                <a:latin typeface="Arial"/>
              </a:rPr>
              <a:t>Fifth Outline Level</a:t>
            </a:r>
            <a:endParaRPr b="0" lang="en-GB" sz="1629" spc="-1" strike="noStrike">
              <a:latin typeface="Arial"/>
            </a:endParaRPr>
          </a:p>
          <a:p>
            <a:pPr lvl="5" marL="2592000" indent="-216000">
              <a:spcAft>
                <a:spcPts val="230"/>
              </a:spcAft>
              <a:buClr>
                <a:srgbClr val="000000"/>
              </a:buClr>
              <a:buSzPct val="45000"/>
              <a:buFont typeface="Wingdings" charset="2"/>
              <a:buChar char=""/>
            </a:pPr>
            <a:r>
              <a:rPr b="0" lang="en-GB" sz="1629" spc="-1" strike="noStrike">
                <a:latin typeface="Arial"/>
              </a:rPr>
              <a:t>Sixth Outline Level</a:t>
            </a:r>
            <a:endParaRPr b="0" lang="en-GB" sz="1629" spc="-1" strike="noStrike">
              <a:latin typeface="Arial"/>
            </a:endParaRPr>
          </a:p>
          <a:p>
            <a:pPr lvl="6" marL="3024000" indent="-216000">
              <a:spcAft>
                <a:spcPts val="230"/>
              </a:spcAft>
              <a:buClr>
                <a:srgbClr val="000000"/>
              </a:buClr>
              <a:buSzPct val="45000"/>
              <a:buFont typeface="Wingdings" charset="2"/>
              <a:buChar char=""/>
            </a:pPr>
            <a:r>
              <a:rPr b="0" lang="en-GB" sz="1629" spc="-1" strike="noStrike">
                <a:latin typeface="Arial"/>
              </a:rPr>
              <a:t>Seventh Outline Level</a:t>
            </a:r>
            <a:endParaRPr b="0" lang="en-GB" sz="1629" spc="-1" strike="noStrike">
              <a:latin typeface="Arial"/>
            </a:endParaRPr>
          </a:p>
        </p:txBody>
      </p:sp>
      <p:sp>
        <p:nvSpPr>
          <p:cNvPr id="3" name="PlaceHolder 3"/>
          <p:cNvSpPr>
            <a:spLocks noGrp="1"/>
          </p:cNvSpPr>
          <p:nvPr>
            <p:ph type="dt"/>
          </p:nvPr>
        </p:nvSpPr>
        <p:spPr>
          <a:xfrm>
            <a:off x="504000" y="5164920"/>
            <a:ext cx="2348280" cy="390600"/>
          </a:xfrm>
          <a:prstGeom prst="rect">
            <a:avLst/>
          </a:prstGeom>
        </p:spPr>
        <p:txBody>
          <a:bodyPr lIns="0" rIns="0" tIns="0" bIns="0"/>
          <a:p>
            <a:r>
              <a:rPr b="0" lang="en-GB" sz="1400" spc="-1" strike="noStrike">
                <a:latin typeface="Arial"/>
              </a:rPr>
              <a:t>&lt;date/time&gt;</a:t>
            </a:r>
            <a:endParaRPr b="0" lang="en-GB" sz="1400" spc="-1" strike="noStrike">
              <a:latin typeface="Arial"/>
            </a:endParaRPr>
          </a:p>
        </p:txBody>
      </p:sp>
      <p:sp>
        <p:nvSpPr>
          <p:cNvPr id="4" name="PlaceHolder 4"/>
          <p:cNvSpPr>
            <a:spLocks noGrp="1"/>
          </p:cNvSpPr>
          <p:nvPr>
            <p:ph type="ftr"/>
          </p:nvPr>
        </p:nvSpPr>
        <p:spPr>
          <a:xfrm>
            <a:off x="3447000" y="5164920"/>
            <a:ext cx="3195000" cy="390600"/>
          </a:xfrm>
          <a:prstGeom prst="rect">
            <a:avLst/>
          </a:prstGeom>
        </p:spPr>
        <p:txBody>
          <a:bodyPr lIns="0" rIns="0" tIns="0" bIns="0"/>
          <a:p>
            <a:pPr algn="ctr"/>
            <a:r>
              <a:rPr b="0" lang="en-GB" sz="1400" spc="-1" strike="noStrike">
                <a:latin typeface="Arial"/>
              </a:rPr>
              <a:t>&lt;footer&gt;</a:t>
            </a:r>
            <a:endParaRPr b="0" lang="en-GB" sz="1400" spc="-1" strike="noStrike">
              <a:latin typeface="Arial"/>
            </a:endParaRPr>
          </a:p>
        </p:txBody>
      </p:sp>
      <p:sp>
        <p:nvSpPr>
          <p:cNvPr id="5" name="PlaceHolder 5"/>
          <p:cNvSpPr>
            <a:spLocks noGrp="1"/>
          </p:cNvSpPr>
          <p:nvPr>
            <p:ph type="sldNum"/>
          </p:nvPr>
        </p:nvSpPr>
        <p:spPr>
          <a:xfrm>
            <a:off x="7227000" y="5164920"/>
            <a:ext cx="2348280" cy="390600"/>
          </a:xfrm>
          <a:prstGeom prst="rect">
            <a:avLst/>
          </a:prstGeom>
        </p:spPr>
        <p:txBody>
          <a:bodyPr lIns="0" rIns="0" tIns="0" bIns="0"/>
          <a:p>
            <a:pPr algn="r"/>
            <a:fld id="{DFAE3A0E-E08A-4F7B-935E-D763281CDEA0}" type="slidenum">
              <a:rPr b="0" lang="en-GB" sz="1400" spc="-1" strike="noStrike">
                <a:latin typeface="Arial"/>
              </a:rPr>
              <a:t>&lt;number&gt;</a:t>
            </a:fld>
            <a:endParaRPr b="0" lang="en-GB"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216000"/>
            <a:ext cx="7020000" cy="936000"/>
          </a:xfrm>
          <a:prstGeom prst="rect">
            <a:avLst/>
          </a:prstGeom>
          <a:noFill/>
          <a:ln>
            <a:noFill/>
          </a:ln>
        </p:spPr>
        <p:txBody>
          <a:bodyPr lIns="0" rIns="0" tIns="0" bIns="0" anchor="ctr"/>
          <a:p>
            <a:r>
              <a:rPr b="0" lang="en-GB" sz="3200" spc="-1" strike="noStrike">
                <a:solidFill>
                  <a:srgbClr val="ffffff"/>
                </a:solidFill>
                <a:latin typeface="Arial"/>
              </a:rPr>
              <a:t>Myopic nonsense vs Sci-fi nonsense</a:t>
            </a:r>
            <a:endParaRPr b="0" lang="en-GB" sz="3200" spc="-1" strike="noStrike">
              <a:solidFill>
                <a:srgbClr val="ffffff"/>
              </a:solidFill>
              <a:latin typeface="Arial"/>
            </a:endParaRPr>
          </a:p>
        </p:txBody>
      </p:sp>
      <p:pic>
        <p:nvPicPr>
          <p:cNvPr id="43" name="" descr=""/>
          <p:cNvPicPr/>
          <p:nvPr/>
        </p:nvPicPr>
        <p:blipFill>
          <a:blip r:embed="rId1"/>
          <a:stretch/>
        </p:blipFill>
        <p:spPr>
          <a:xfrm>
            <a:off x="905400" y="1440000"/>
            <a:ext cx="7950600" cy="36090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216000"/>
            <a:ext cx="7020000" cy="936000"/>
          </a:xfrm>
          <a:prstGeom prst="rect">
            <a:avLst/>
          </a:prstGeom>
          <a:noFill/>
          <a:ln>
            <a:noFill/>
          </a:ln>
        </p:spPr>
        <p:txBody>
          <a:bodyPr lIns="0" rIns="0" tIns="0" bIns="0" anchor="ctr"/>
          <a:p>
            <a:r>
              <a:rPr b="0" lang="en-GB" sz="3570" spc="-1" strike="noStrike">
                <a:solidFill>
                  <a:srgbClr val="ffffff"/>
                </a:solidFill>
                <a:latin typeface="Arial"/>
              </a:rPr>
              <a:t>Contempt</a:t>
            </a:r>
            <a:endParaRPr b="0" lang="en-GB" sz="3570" spc="-1" strike="noStrike">
              <a:solidFill>
                <a:srgbClr val="ffffff"/>
              </a:solidFill>
              <a:latin typeface="Arial"/>
            </a:endParaRPr>
          </a:p>
        </p:txBody>
      </p:sp>
      <p:pic>
        <p:nvPicPr>
          <p:cNvPr id="45" name="" descr=""/>
          <p:cNvPicPr/>
          <p:nvPr/>
        </p:nvPicPr>
        <p:blipFill>
          <a:blip r:embed="rId1"/>
          <a:stretch/>
        </p:blipFill>
        <p:spPr>
          <a:xfrm>
            <a:off x="2160000" y="1321560"/>
            <a:ext cx="6233760" cy="429444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167976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GB" sz="2600" spc="-1" strike="noStrike">
                <a:latin typeface="Arial"/>
              </a:rPr>
              <a:t>...the study of the beginning of the universe is now respectable. Professional physicists who investigate the first three minutes or the first microsecond no longer need to feel shy when they talk about their work. But the end of the universe is another matter... </a:t>
            </a:r>
            <a:br/>
            <a:br/>
            <a:r>
              <a:rPr b="0" lang="en-GB" sz="2600" spc="-1" strike="noStrike">
                <a:latin typeface="Arial"/>
              </a:rPr>
              <a:t>the striking thing about these papers is that they are written in an apologetic or jocular style, as if the authors were begging us not to take them seriously. The study of the remote future still seems to be as disreputable today as the study of the remote past was thirty years ago</a:t>
            </a:r>
            <a:endParaRPr b="0" lang="en-GB" sz="2600" spc="-1" strike="noStrike">
              <a:latin typeface="Arial"/>
            </a:endParaRPr>
          </a:p>
          <a:p>
            <a:pPr marL="432000" indent="-324000">
              <a:spcAft>
                <a:spcPts val="1148"/>
              </a:spcAft>
              <a:buClr>
                <a:srgbClr val="000000"/>
              </a:buClr>
              <a:buSzPct val="45000"/>
              <a:buFont typeface="Wingdings" charset="2"/>
              <a:buChar char=""/>
            </a:pPr>
            <a:r>
              <a:rPr b="0" lang="en-GB" sz="2600" spc="-1" strike="noStrike">
                <a:latin typeface="Arial"/>
              </a:rPr>
              <a:t>- Freeman Dyson (1979)</a:t>
            </a:r>
            <a:endParaRPr b="0" lang="en-GB" sz="2600" spc="-1" strike="noStrike">
              <a:latin typeface="Arial"/>
            </a:endParaRPr>
          </a:p>
        </p:txBody>
      </p:sp>
      <p:sp>
        <p:nvSpPr>
          <p:cNvPr id="47" name="TextShape 2"/>
          <p:cNvSpPr txBox="1"/>
          <p:nvPr/>
        </p:nvSpPr>
        <p:spPr>
          <a:xfrm>
            <a:off x="504000" y="216000"/>
            <a:ext cx="7020000" cy="936000"/>
          </a:xfrm>
          <a:prstGeom prst="rect">
            <a:avLst/>
          </a:prstGeom>
          <a:noFill/>
          <a:ln>
            <a:noFill/>
          </a:ln>
        </p:spPr>
        <p:txBody>
          <a:bodyPr lIns="0" rIns="0" tIns="0" bIns="0" anchor="ctr"/>
          <a:p>
            <a:r>
              <a:rPr b="0" lang="en-GB" sz="3570" spc="-1" strike="noStrike">
                <a:solidFill>
                  <a:srgbClr val="ffffff"/>
                </a:solidFill>
                <a:latin typeface="Arial"/>
              </a:rPr>
              <a:t>A general trend</a:t>
            </a:r>
            <a:endParaRPr b="0" lang="en-GB" sz="3570" spc="-1" strike="noStrike">
              <a:solidFill>
                <a:srgbClr val="ffffff"/>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216000"/>
            <a:ext cx="7020000" cy="936000"/>
          </a:xfrm>
          <a:prstGeom prst="rect">
            <a:avLst/>
          </a:prstGeom>
          <a:noFill/>
          <a:ln>
            <a:noFill/>
          </a:ln>
        </p:spPr>
        <p:txBody>
          <a:bodyPr lIns="0" rIns="0" tIns="0" bIns="0" anchor="ctr"/>
          <a:p>
            <a:r>
              <a:rPr b="0" lang="en-GB" sz="3200" spc="-1" strike="noStrike">
                <a:solidFill>
                  <a:srgbClr val="ffffff"/>
                </a:solidFill>
                <a:latin typeface="Arial"/>
              </a:rPr>
              <a:t>The allocation of academic resources</a:t>
            </a:r>
            <a:endParaRPr b="0" lang="en-GB" sz="3200" spc="-1" strike="noStrike">
              <a:solidFill>
                <a:srgbClr val="ffffff"/>
              </a:solidFill>
              <a:latin typeface="Arial"/>
            </a:endParaRPr>
          </a:p>
        </p:txBody>
      </p:sp>
      <p:pic>
        <p:nvPicPr>
          <p:cNvPr id="49" name="" descr=""/>
          <p:cNvPicPr/>
          <p:nvPr/>
        </p:nvPicPr>
        <p:blipFill>
          <a:blip r:embed="rId1"/>
          <a:stretch/>
        </p:blipFill>
        <p:spPr>
          <a:xfrm>
            <a:off x="2592000" y="1551960"/>
            <a:ext cx="4809600" cy="32000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 name="" descr=""/>
          <p:cNvPicPr/>
          <p:nvPr/>
        </p:nvPicPr>
        <p:blipFill>
          <a:blip r:embed="rId1"/>
          <a:stretch/>
        </p:blipFill>
        <p:spPr>
          <a:xfrm>
            <a:off x="792000" y="1368000"/>
            <a:ext cx="8670600" cy="40546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216000"/>
            <a:ext cx="7020000" cy="936000"/>
          </a:xfrm>
          <a:prstGeom prst="rect">
            <a:avLst/>
          </a:prstGeom>
          <a:noFill/>
          <a:ln>
            <a:noFill/>
          </a:ln>
        </p:spPr>
        <p:txBody>
          <a:bodyPr lIns="0" rIns="0" tIns="0" bIns="0" anchor="ctr"/>
          <a:p>
            <a:r>
              <a:rPr b="0" lang="en-GB" sz="3570" spc="-1" strike="noStrike">
                <a:solidFill>
                  <a:srgbClr val="ffffff"/>
                </a:solidFill>
                <a:latin typeface="Arial"/>
              </a:rPr>
              <a:t>Why care about scope?</a:t>
            </a:r>
            <a:endParaRPr b="0" lang="en-GB" sz="3570" spc="-1" strike="noStrike">
              <a:solidFill>
                <a:srgbClr val="ffffff"/>
              </a:solidFill>
              <a:latin typeface="Arial"/>
            </a:endParaRPr>
          </a:p>
        </p:txBody>
      </p:sp>
      <p:sp>
        <p:nvSpPr>
          <p:cNvPr id="52"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endParaRPr b="0" lang="en-GB" sz="2600" spc="-1" strike="noStrike">
              <a:latin typeface="Arial"/>
            </a:endParaRPr>
          </a:p>
          <a:p>
            <a:pPr marL="432000" indent="-324000">
              <a:spcAft>
                <a:spcPts val="1148"/>
              </a:spcAft>
              <a:buClr>
                <a:srgbClr val="000000"/>
              </a:buClr>
              <a:buSzPct val="45000"/>
              <a:buFont typeface="Wingdings" charset="2"/>
              <a:buChar char=""/>
            </a:pPr>
            <a:r>
              <a:rPr b="0" lang="en-GB" sz="2200" spc="-1" strike="noStrike">
                <a:latin typeface="Arial"/>
              </a:rPr>
              <a:t>Choice of timeframe has huge practical consequences</a:t>
            </a:r>
            <a:endParaRPr b="0" lang="en-GB" sz="2200" spc="-1" strike="noStrike">
              <a:latin typeface="Arial"/>
            </a:endParaRPr>
          </a:p>
          <a:p>
            <a:pPr marL="432000" indent="-324000">
              <a:spcAft>
                <a:spcPts val="1148"/>
              </a:spcAft>
              <a:buClr>
                <a:srgbClr val="000000"/>
              </a:buClr>
              <a:buSzPct val="45000"/>
              <a:buFont typeface="Wingdings" charset="2"/>
              <a:buChar char=""/>
            </a:pPr>
            <a:r>
              <a:rPr b="0" lang="en-GB" sz="2200" spc="-1" strike="noStrike">
                <a:latin typeface="Arial"/>
              </a:rPr>
              <a:t>On a short-term view, technology has </a:t>
            </a:r>
            <a:r>
              <a:rPr b="0" i="1" lang="en-GB" sz="2200" spc="-1" strike="noStrike">
                <a:latin typeface="Arial"/>
              </a:rPr>
              <a:t>many</a:t>
            </a:r>
            <a:r>
              <a:rPr b="0" lang="en-GB" sz="2200" spc="-1" strike="noStrike">
                <a:latin typeface="Arial"/>
              </a:rPr>
              <a:t> risks and only incremental benefits.</a:t>
            </a:r>
            <a:endParaRPr b="0" lang="en-GB" sz="2200" spc="-1" strike="noStrike">
              <a:latin typeface="Arial"/>
            </a:endParaRPr>
          </a:p>
          <a:p>
            <a:pPr marL="432000" indent="-324000">
              <a:spcAft>
                <a:spcPts val="1148"/>
              </a:spcAft>
              <a:buClr>
                <a:srgbClr val="000000"/>
              </a:buClr>
              <a:buSzPct val="45000"/>
              <a:buFont typeface="Wingdings" charset="2"/>
              <a:buChar char=""/>
            </a:pPr>
            <a:r>
              <a:rPr b="0" lang="en-GB" sz="2200" spc="-1" strike="noStrike">
                <a:latin typeface="Arial"/>
              </a:rPr>
              <a:t>While, in the long run, it is our only hope of not dying out.</a:t>
            </a:r>
            <a:endParaRPr b="0" lang="en-GB" sz="2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216000"/>
            <a:ext cx="7020000" cy="936000"/>
          </a:xfrm>
          <a:prstGeom prst="rect">
            <a:avLst/>
          </a:prstGeom>
          <a:noFill/>
          <a:ln>
            <a:noFill/>
          </a:ln>
        </p:spPr>
        <p:txBody>
          <a:bodyPr lIns="0" rIns="0" tIns="0" bIns="0" anchor="ctr"/>
          <a:p>
            <a:r>
              <a:rPr b="0" lang="en-GB" sz="3200" spc="-1" strike="noStrike">
                <a:solidFill>
                  <a:srgbClr val="ffffff"/>
                </a:solidFill>
                <a:latin typeface="Arial"/>
              </a:rPr>
              <a:t>Actual arguments against longtermism</a:t>
            </a:r>
            <a:endParaRPr b="0" lang="en-GB" sz="3200" spc="-1" strike="noStrike">
              <a:solidFill>
                <a:srgbClr val="ffffff"/>
              </a:solidFill>
              <a:latin typeface="Arial"/>
            </a:endParaRPr>
          </a:p>
        </p:txBody>
      </p:sp>
      <p:sp>
        <p:nvSpPr>
          <p:cNvPr id="54" name="TextShape 2"/>
          <p:cNvSpPr txBox="1"/>
          <p:nvPr/>
        </p:nvSpPr>
        <p:spPr>
          <a:xfrm>
            <a:off x="504000" y="182376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GB" sz="2200" spc="-1" strike="noStrike">
                <a:latin typeface="Arial"/>
              </a:rPr>
              <a:t>We’re really bad at forecasting</a:t>
            </a:r>
            <a:endParaRPr b="0" lang="en-GB" sz="2200" spc="-1" strike="noStrike">
              <a:latin typeface="Arial"/>
            </a:endParaRPr>
          </a:p>
          <a:p>
            <a:pPr marL="432000" indent="-324000">
              <a:spcAft>
                <a:spcPts val="1148"/>
              </a:spcAft>
              <a:buClr>
                <a:srgbClr val="000000"/>
              </a:buClr>
              <a:buSzPct val="45000"/>
              <a:buFont typeface="Wingdings" charset="2"/>
              <a:buChar char=""/>
            </a:pPr>
            <a:r>
              <a:rPr b="0" lang="en-GB" sz="2200" spc="-1" strike="noStrike">
                <a:latin typeface="Arial"/>
              </a:rPr>
              <a:t>People with weird ideas in one area are often </a:t>
            </a:r>
            <a:br/>
            <a:r>
              <a:rPr b="0" lang="en-GB" sz="2200" spc="-1" strike="noStrike">
                <a:latin typeface="Arial"/>
              </a:rPr>
              <a:t>wrong about lots of things.</a:t>
            </a:r>
            <a:br/>
            <a:r>
              <a:rPr b="0" lang="en-GB" sz="2200" spc="-1" strike="noStrike">
                <a:latin typeface="Arial"/>
              </a:rPr>
              <a:t>(“a mind so open your brain falls out”)</a:t>
            </a:r>
            <a:endParaRPr b="0" lang="en-GB" sz="2200" spc="-1" strike="noStrike">
              <a:latin typeface="Arial"/>
            </a:endParaRPr>
          </a:p>
          <a:p>
            <a:pPr marL="432000" indent="-324000">
              <a:spcAft>
                <a:spcPts val="1148"/>
              </a:spcAft>
              <a:buClr>
                <a:srgbClr val="000000"/>
              </a:buClr>
              <a:buSzPct val="45000"/>
              <a:buFont typeface="Wingdings" charset="2"/>
              <a:buChar char=""/>
            </a:pPr>
            <a:r>
              <a:rPr b="0" lang="en-GB" sz="2200" spc="-1" strike="noStrike">
                <a:latin typeface="Arial"/>
              </a:rPr>
              <a:t>Distraction from current ("real") problems</a:t>
            </a:r>
            <a:endParaRPr b="0" lang="en-GB" sz="2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216000"/>
            <a:ext cx="7020000" cy="936000"/>
          </a:xfrm>
          <a:prstGeom prst="rect">
            <a:avLst/>
          </a:prstGeom>
          <a:noFill/>
          <a:ln>
            <a:noFill/>
          </a:ln>
        </p:spPr>
        <p:txBody>
          <a:bodyPr lIns="0" rIns="0" tIns="0" bIns="0" anchor="ctr"/>
          <a:p>
            <a:r>
              <a:rPr b="0" lang="en-GB" sz="3200" spc="-1" strike="noStrike">
                <a:solidFill>
                  <a:srgbClr val="ffffff"/>
                </a:solidFill>
                <a:latin typeface="Arial"/>
              </a:rPr>
              <a:t>Judgment under radical uncertainty</a:t>
            </a:r>
            <a:endParaRPr b="0" lang="en-GB" sz="3200" spc="-1" strike="noStrike">
              <a:solidFill>
                <a:srgbClr val="ffffff"/>
              </a:solidFill>
              <a:latin typeface="Arial"/>
            </a:endParaRPr>
          </a:p>
        </p:txBody>
      </p:sp>
      <p:sp>
        <p:nvSpPr>
          <p:cNvPr id="56" name="TextShape 2"/>
          <p:cNvSpPr txBox="1"/>
          <p:nvPr/>
        </p:nvSpPr>
        <p:spPr>
          <a:xfrm>
            <a:off x="504000" y="1728000"/>
            <a:ext cx="9072000" cy="3288240"/>
          </a:xfrm>
          <a:prstGeom prst="rect">
            <a:avLst/>
          </a:prstGeom>
          <a:noFill/>
          <a:ln>
            <a:noFill/>
          </a:ln>
        </p:spPr>
        <p:txBody>
          <a:bodyPr lIns="0" rIns="0" tIns="0" bIns="0">
            <a:normAutofit/>
          </a:bodyPr>
          <a:p>
            <a:pPr marL="432000" indent="-324000">
              <a:spcAft>
                <a:spcPts val="1148"/>
              </a:spcAft>
              <a:buClr>
                <a:srgbClr val="000000"/>
              </a:buClr>
              <a:buFont typeface="StarSymbol"/>
              <a:buAutoNum type="arabicParenR"/>
            </a:pPr>
            <a:r>
              <a:rPr b="0" lang="en-GB" sz="2400" spc="-1" strike="noStrike">
                <a:latin typeface="Arial"/>
              </a:rPr>
              <a:t>it could happen soon; </a:t>
            </a:r>
            <a:endParaRPr b="0" lang="en-GB" sz="2400" spc="-1" strike="noStrike">
              <a:latin typeface="Arial"/>
            </a:endParaRPr>
          </a:p>
          <a:p>
            <a:pPr marL="432000" indent="-324000">
              <a:spcAft>
                <a:spcPts val="1148"/>
              </a:spcAft>
              <a:buClr>
                <a:srgbClr val="000000"/>
              </a:buClr>
              <a:buFont typeface="StarSymbol"/>
              <a:buAutoNum type="arabicParenR"/>
            </a:pPr>
            <a:r>
              <a:rPr b="0" lang="en-GB" sz="2400" spc="-1" strike="noStrike">
                <a:latin typeface="Arial"/>
              </a:rPr>
              <a:t>it could be dangerous; </a:t>
            </a:r>
            <a:endParaRPr b="0" lang="en-GB" sz="2400" spc="-1" strike="noStrike">
              <a:latin typeface="Arial"/>
            </a:endParaRPr>
          </a:p>
          <a:p>
            <a:pPr marL="432000" indent="-324000">
              <a:spcAft>
                <a:spcPts val="1148"/>
              </a:spcAft>
              <a:buClr>
                <a:srgbClr val="000000"/>
              </a:buClr>
              <a:buFont typeface="StarSymbol"/>
              <a:buAutoNum type="arabicParenR"/>
            </a:pPr>
            <a:r>
              <a:rPr b="0" lang="en-GB" sz="2400" spc="-1" strike="noStrike">
                <a:latin typeface="Arial"/>
              </a:rPr>
              <a:t>aligning it could be very hard; </a:t>
            </a:r>
            <a:endParaRPr b="0" lang="en-GB" sz="2400" spc="-1" strike="noStrike">
              <a:latin typeface="Arial"/>
            </a:endParaRPr>
          </a:p>
          <a:p>
            <a:pPr marL="432000" indent="-324000">
              <a:spcAft>
                <a:spcPts val="1148"/>
              </a:spcAft>
              <a:buClr>
                <a:srgbClr val="000000"/>
              </a:buClr>
              <a:buFont typeface="StarSymbol"/>
              <a:buAutoNum type="arabicParenR"/>
            </a:pPr>
            <a:r>
              <a:rPr b="0" lang="en-GB" sz="2400" spc="-1" strike="noStrike">
                <a:latin typeface="Arial"/>
              </a:rPr>
              <a:t>the product of these probabilities is </a:t>
            </a:r>
            <a:br/>
            <a:r>
              <a:rPr b="0" lang="en-GB" sz="2400" spc="-1" strike="noStrike">
                <a:latin typeface="Arial"/>
              </a:rPr>
              <a:t>not low enough to ignore.</a:t>
            </a:r>
            <a:endParaRPr b="0" lang="en-GB" sz="2400" spc="-1" strike="noStrike">
              <a:latin typeface="Arial"/>
            </a:endParaRPr>
          </a:p>
          <a:p>
            <a:pPr marL="432000" indent="-324000">
              <a:spcAft>
                <a:spcPts val="1148"/>
              </a:spcAft>
              <a:buClr>
                <a:srgbClr val="000000"/>
              </a:buClr>
              <a:buFont typeface="StarSymbol"/>
              <a:buAutoNum type="arabicParenR"/>
            </a:pPr>
            <a:endParaRPr b="0" lang="en-GB" sz="2400" spc="-1" strike="noStrike">
              <a:latin typeface="Arial"/>
            </a:endParaRPr>
          </a:p>
          <a:p>
            <a:pPr marL="432000" indent="-324000">
              <a:spcAft>
                <a:spcPts val="1148"/>
              </a:spcAft>
              <a:buClr>
                <a:srgbClr val="000000"/>
              </a:buClr>
              <a:buFont typeface="StarSymbol"/>
              <a:buAutoNum type="arabicParenR"/>
            </a:pPr>
            <a:r>
              <a:rPr b="0" lang="en-GB" sz="2400" spc="-1" strike="noStrike">
                <a:latin typeface="Arial"/>
              </a:rPr>
              <a:t>If you were standing in a minefield</a:t>
            </a:r>
            <a:endParaRPr b="0" lang="en-GB" sz="2400" spc="-1" strike="noStrike">
              <a:latin typeface="Arial"/>
            </a:endParaRPr>
          </a:p>
          <a:p>
            <a:pPr marL="432000" indent="-324000">
              <a:spcAft>
                <a:spcPts val="1148"/>
              </a:spcAft>
              <a:buClr>
                <a:srgbClr val="000000"/>
              </a:buClr>
              <a:buFont typeface="StarSymbol"/>
              <a:buAutoNum type="arabicParenR"/>
            </a:pPr>
            <a:endParaRPr b="0" lang="en-GB" sz="2400" spc="-1" strike="noStrike">
              <a:latin typeface="Arial"/>
            </a:endParaRPr>
          </a:p>
          <a:p>
            <a:pPr marL="432000" indent="-324000">
              <a:spcAft>
                <a:spcPts val="1148"/>
              </a:spcAft>
              <a:buClr>
                <a:srgbClr val="000000"/>
              </a:buClr>
              <a:buFont typeface="StarSymbol"/>
              <a:buAutoNum type="arabicParenR"/>
            </a:pPr>
            <a:endParaRPr b="0" lang="en-GB"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216000"/>
            <a:ext cx="7020000" cy="936000"/>
          </a:xfrm>
          <a:prstGeom prst="rect">
            <a:avLst/>
          </a:prstGeom>
          <a:noFill/>
          <a:ln>
            <a:noFill/>
          </a:ln>
        </p:spPr>
        <p:txBody>
          <a:bodyPr lIns="0" rIns="0" tIns="0" bIns="0" anchor="ctr"/>
          <a:p>
            <a:endParaRPr b="0" lang="en-GB" sz="3570" spc="-1" strike="noStrike">
              <a:solidFill>
                <a:srgbClr val="ffffff"/>
              </a:solidFill>
              <a:latin typeface="Arial"/>
            </a:endParaRPr>
          </a:p>
        </p:txBody>
      </p:sp>
      <p:sp>
        <p:nvSpPr>
          <p:cNvPr id="58" name="TextShape 2"/>
          <p:cNvSpPr txBox="1"/>
          <p:nvPr/>
        </p:nvSpPr>
        <p:spPr>
          <a:xfrm>
            <a:off x="504000" y="160776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GB" sz="2600" spc="-1" strike="noStrike">
                <a:latin typeface="Arial"/>
              </a:rPr>
              <a:t>My piece isn’t about longtermism &gt; short-termism.</a:t>
            </a:r>
            <a:endParaRPr b="0" lang="en-GB" sz="2600" spc="-1" strike="noStrike">
              <a:latin typeface="Arial"/>
            </a:endParaRPr>
          </a:p>
          <a:p>
            <a:pPr marL="432000" indent="-324000">
              <a:spcAft>
                <a:spcPts val="1148"/>
              </a:spcAft>
              <a:buClr>
                <a:srgbClr val="000000"/>
              </a:buClr>
              <a:buSzPct val="45000"/>
              <a:buFont typeface="Wingdings" charset="2"/>
              <a:buChar char=""/>
            </a:pPr>
            <a:r>
              <a:rPr b="0" lang="en-GB" sz="2600" spc="-1" strike="noStrike">
                <a:latin typeface="Arial"/>
              </a:rPr>
              <a:t>A plea against contempt and factions</a:t>
            </a:r>
            <a:endParaRPr b="0" lang="en-GB" sz="2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2020-05-11T09:11:51Z</dcterms:created>
  <dc:creator/>
  <dc:description/>
  <dc:language>en-GB</dc:language>
  <cp:lastModifiedBy/>
  <dcterms:modified xsi:type="dcterms:W3CDTF">2020-05-11T09:44:11Z</dcterms:modified>
  <cp:revision>2</cp:revision>
  <dc:subject/>
  <dc:title>Bright Blue</dc:title>
</cp:coreProperties>
</file>