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9A13-5BB7-4139-9636-EB3C8314B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06EDB-D85E-47C2-B51F-773700180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1A1F-B661-4867-8F5C-2794581C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7898-AD92-4299-BB2A-62E1D5EAA1A4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B976B-D0F6-43EB-8C55-7F09D4AB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BE1A-EE62-4BD0-BB6F-4C8B31F4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DD5F-8E23-42CD-A017-408D71FE26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721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40B9-630A-4633-B161-FF88A453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D351A-BF92-43DB-A56E-9A6306037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6DF71-DD51-4AC8-A15B-86E4C002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7898-AD92-4299-BB2A-62E1D5EAA1A4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7090-745A-4A56-A54F-6249D449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7D228-3C1A-4F94-B703-6CA3413D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DD5F-8E23-42CD-A017-408D71FE26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334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71D78-538C-49E5-9D7F-04D38F320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D6A39-9295-45B4-BC8D-E546F6A58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809BC-ED9B-454E-9674-652F4194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7898-AD92-4299-BB2A-62E1D5EAA1A4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2801-981E-4B05-872A-32C30A80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338D5-C212-49A7-8DD8-1015F582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DD5F-8E23-42CD-A017-408D71FE26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89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DA91-88FA-4EDB-B8A7-C037BA50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1B24-6B7A-4C1A-9298-436DC13E9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E984-9EF7-428E-9CE4-048240C9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7898-AD92-4299-BB2A-62E1D5EAA1A4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C517E-729C-4456-A3B8-CDDAE937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449D-B3E5-4232-ABD8-10065888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DD5F-8E23-42CD-A017-408D71FE26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402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8310-AE38-49B7-B07A-126FCEDE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0DD08-E3FD-4F16-B6C2-D95421127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138C5-B1D8-44DE-B030-960BBF6F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7898-AD92-4299-BB2A-62E1D5EAA1A4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C74EC-29A9-4C8F-8927-B959E5F7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0AED1-D55E-4D35-A00E-1143C6A8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DD5F-8E23-42CD-A017-408D71FE26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73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763A-96B5-439B-8789-D6DFA889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C040-F46E-4CBC-82DB-B7442F2A6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E1BF4-79F4-4961-B3A8-625160454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9088-3259-47B1-BAB5-AAE0B287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7898-AD92-4299-BB2A-62E1D5EAA1A4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11FD8-0347-4E5A-982B-54805934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14465-6DFC-4599-8FBE-F0288BC7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DD5F-8E23-42CD-A017-408D71FE26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94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8686-64BD-4B0F-B7E9-B65BA28C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D9997-705A-43C7-80E2-652BD4A6F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4C6FF-0A71-4171-BCB8-C3B7939B7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B42F3-9E86-4FB1-ABCF-CB825A48D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472BA-7E14-4745-B7C2-F8E00BB95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0E66D-7A7E-4F02-BE86-B8DECD9D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7898-AD92-4299-BB2A-62E1D5EAA1A4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99203-D26B-4628-96AE-47FCF0E3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0DAB-0591-48F9-B08F-BD839F4F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DD5F-8E23-42CD-A017-408D71FE26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419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DF63-3604-449D-A7D6-6FDB83AB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80D1E-7FD4-4D22-8577-1A4711BD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7898-AD92-4299-BB2A-62E1D5EAA1A4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6006B-68CA-426E-A3A5-7B3ECCE9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6B6D-1599-4C05-A8E4-0C6DB838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DD5F-8E23-42CD-A017-408D71FE26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076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2223-626C-4AB8-AFEA-80DF7E81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7898-AD92-4299-BB2A-62E1D5EAA1A4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747A4-9105-468C-B991-3D93B8E3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2755E-89A3-4AA6-9B6A-F23EC48B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DD5F-8E23-42CD-A017-408D71FE26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485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6DFF-417C-41F4-8C0A-412B91DD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CB46F-60DD-48AB-BE45-16F44BE62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5275-06B8-4C47-8BD2-385822331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D383D-C3A8-40B8-902C-EAE9D820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7898-AD92-4299-BB2A-62E1D5EAA1A4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00C17-00C0-42BB-90DC-666E5D23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67EAF-5C74-4588-B90F-E9E46AFD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DD5F-8E23-42CD-A017-408D71FE26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68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52C8-D8A9-4DCB-909D-D2D43F3D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96D67-752F-4892-9662-4C8D803D7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EAB64-5227-4D99-B3CB-23767447B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34A58-70F5-4902-9820-8D8657BA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7898-AD92-4299-BB2A-62E1D5EAA1A4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5B30E-DBA1-43E0-A310-ECE5E2AC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45755-61AF-44CF-B60E-F46FD88C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DD5F-8E23-42CD-A017-408D71FE26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169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2AED1-6167-4CAF-A713-DF5932F5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982C4-45BD-4EAE-B240-CA352F7E8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BFE27-1B33-4582-AC9C-588E20903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37898-AD92-4299-BB2A-62E1D5EAA1A4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BC59-BB65-4DA7-856D-AB0B38574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3E274-C661-4F45-9868-A27824C5E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EDD5F-8E23-42CD-A017-408D71FE26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353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B5E5-9304-4560-9F2A-1A1062287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Capstone Project – finding prime location for new venues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09626-FE5F-441B-BB38-37FF7F574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Yoni </a:t>
            </a:r>
            <a:r>
              <a:rPr lang="en-US" dirty="0" err="1"/>
              <a:t>Brons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5019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EE2B-B897-405E-A0CE-59BE879A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Clustering the data using K-Mean method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81521-D4D6-497F-BEB5-214AA5120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201103"/>
            <a:ext cx="92392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8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8B32-65CE-407C-9416-D90FBF94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Mapping the </a:t>
            </a:r>
            <a:r>
              <a:rPr lang="en-US"/>
              <a:t>clustered data</a:t>
            </a:r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A9325F-2CEB-4C79-B227-C9D8F7656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751" y="1898994"/>
            <a:ext cx="4504497" cy="478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7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7E5F-DFD9-4A93-B734-B0AC3842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Extracting General Data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ADDFB-0F42-4054-8691-DA370C90C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054915"/>
            <a:ext cx="95154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2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065F-5694-48F6-96EB-5894E081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Extracting Postal Codes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83D1E-1626-4519-998A-D95165E1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924050"/>
            <a:ext cx="95726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2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3D02-4F6A-4203-AEA3-7EA1DA13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Combining with 4-digit # with the 2-letter code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22094-877D-476F-BE95-A136CED4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09" y="1993002"/>
            <a:ext cx="2009775" cy="427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2C5C23-2C26-401A-8AA7-11E8177EB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61" y="1993002"/>
            <a:ext cx="43434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6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BF60-CB06-418D-85CB-98E1EDE3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Constructing the final data for the </a:t>
            </a:r>
            <a:r>
              <a:rPr lang="en-US" dirty="0" err="1"/>
              <a:t>colculations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63255-5048-4299-96D1-CFDF4EEE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8448"/>
            <a:ext cx="23241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1551C0-D904-4150-94B0-1FBCD27C6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835" y="2158448"/>
            <a:ext cx="25622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9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E698-3EB6-41B9-B1B2-FA94BC01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Population Density Map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8248FE-DD42-40FD-8488-E8E88EC51C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439" y="2213319"/>
            <a:ext cx="4593121" cy="2809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99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33A-8783-42F9-9FDB-600D9A0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Extracting venues from Foursquare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67D53-1FA5-4BE2-B813-B1A561878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10" y="2091359"/>
            <a:ext cx="96202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1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2AC4-E7FB-4435-BCF7-28459D0C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Cleaning Foursquare data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30F41-894F-43AF-BB32-D31BC8330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33" y="2680666"/>
            <a:ext cx="99345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9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97E9-B6C3-43A8-A157-A889C9D7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Mapping businesses (coffee shops)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55AF31-1CDD-426C-B095-32C1364F2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478" y="1988033"/>
            <a:ext cx="4075044" cy="417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3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Capstone Project – finding prime location for new venues</vt:lpstr>
      <vt:lpstr>Extracting General Data</vt:lpstr>
      <vt:lpstr>Extracting Postal Codes</vt:lpstr>
      <vt:lpstr>Combining with 4-digit # with the 2-letter code</vt:lpstr>
      <vt:lpstr>Constructing the final data for the colculations</vt:lpstr>
      <vt:lpstr>Population Density Map</vt:lpstr>
      <vt:lpstr>Extracting venues from Foursquare</vt:lpstr>
      <vt:lpstr>Cleaning Foursquare data</vt:lpstr>
      <vt:lpstr>Mapping businesses (coffee shops)</vt:lpstr>
      <vt:lpstr> Clustering the data using K-Mean method</vt:lpstr>
      <vt:lpstr>Mapping the clustered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finding prime location for new venues</dc:title>
  <dc:creator>‏‏משתמש Windows</dc:creator>
  <cp:lastModifiedBy>‏‏משתמש Windows</cp:lastModifiedBy>
  <cp:revision>1</cp:revision>
  <dcterms:created xsi:type="dcterms:W3CDTF">2021-07-17T08:59:51Z</dcterms:created>
  <dcterms:modified xsi:type="dcterms:W3CDTF">2021-07-17T09:10:27Z</dcterms:modified>
</cp:coreProperties>
</file>