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58552" y="2733709"/>
            <a:ext cx="4265903" cy="1373070"/>
          </a:xfrm>
        </p:spPr>
        <p:txBody>
          <a:bodyPr/>
          <a:lstStyle/>
          <a:p>
            <a:r>
              <a:rPr lang="es-ES" dirty="0" smtClean="0"/>
              <a:t>Proyecto </a:t>
            </a:r>
            <a:r>
              <a:rPr lang="es-ES" dirty="0" err="1" smtClean="0"/>
              <a:t>Ugo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5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503</TotalTime>
  <Words>2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Berlín</vt:lpstr>
      <vt:lpstr>Proyecto Ugo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Ugo</dc:title>
  <dc:creator>Yonissa</dc:creator>
  <cp:lastModifiedBy>Yonissa</cp:lastModifiedBy>
  <cp:revision>2</cp:revision>
  <dcterms:created xsi:type="dcterms:W3CDTF">2024-05-07T10:51:59Z</dcterms:created>
  <dcterms:modified xsi:type="dcterms:W3CDTF">2024-05-07T19:15:41Z</dcterms:modified>
</cp:coreProperties>
</file>