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9" r:id="rId2"/>
    <p:sldId id="256" r:id="rId3"/>
    <p:sldId id="261" r:id="rId4"/>
    <p:sldId id="260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8CAECC-851E-8BB9-7B10-F12A01B66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C6E12ED-8EF1-EC8E-0791-E2E4F0053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39C1547-5493-CAA9-64F2-3752A57D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97C7-A7CA-4923-A202-2251D4E10D6D}" type="datetimeFigureOut">
              <a:rPr lang="he-IL" smtClean="0"/>
              <a:t>י"ב/אייר/תשפ"ב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359DDD2-63B6-9B11-7DE6-395E8F34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241D378-C262-ACD8-700D-4DA280F5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D0CF-85D2-4973-B34B-47EFE2189E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570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E5806C-E994-E45F-0EB6-AD2EEFE6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48C5AB7-5298-7AB6-C341-76209A7C6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06252AC-7B24-EFED-39EC-5C4C2637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97C7-A7CA-4923-A202-2251D4E10D6D}" type="datetimeFigureOut">
              <a:rPr lang="he-IL" smtClean="0"/>
              <a:t>י"ב/אייר/תשפ"ב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556F5F8-0777-C839-02BF-234C5B59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64B20D-5A19-5602-D9E7-10D80E74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D0CF-85D2-4973-B34B-47EFE2189E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572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7828CB9-9F32-D91B-A429-1860A4C59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D76F57B-5915-1933-963A-801269C02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75FE62A-C239-B103-00BB-F19C384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97C7-A7CA-4923-A202-2251D4E10D6D}" type="datetimeFigureOut">
              <a:rPr lang="he-IL" smtClean="0"/>
              <a:t>י"ב/אייר/תשפ"ב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357CB33-F35F-2E5E-E31F-339786D8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E92387D-6B47-0B3D-100E-FD951E08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D0CF-85D2-4973-B34B-47EFE2189E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859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89EFB9-B717-100F-F21D-FB280926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1980D95-01F7-5214-B05C-1D5B17CAD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F7D7416-F232-B204-35B3-F370FE58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97C7-A7CA-4923-A202-2251D4E10D6D}" type="datetimeFigureOut">
              <a:rPr lang="he-IL" smtClean="0"/>
              <a:t>י"ב/אייר/תשפ"ב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730B510-D1EF-F322-7252-72B658BB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98DE798-7DEB-75A7-6014-EBE21E3D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D0CF-85D2-4973-B34B-47EFE2189E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871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148589-175A-94DD-9F2A-62880E8A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4E751F6-7E1C-A980-09B9-540A57C5F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6E0B14F-0774-8CE6-F6EE-58D3B424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97C7-A7CA-4923-A202-2251D4E10D6D}" type="datetimeFigureOut">
              <a:rPr lang="he-IL" smtClean="0"/>
              <a:t>י"ב/אייר/תשפ"ב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68226B8-5C49-8017-F67E-607B1B03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D5F5D20-92D3-F01A-96CE-E4ECF483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D0CF-85D2-4973-B34B-47EFE2189E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263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182652-FFF5-53FC-ED1C-4AE9E712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D1FBB60-700D-6DA0-7DBC-4C0B39A6A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96AD2FA-DEB4-5276-8ED7-5E3E56A75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020A4A0-B16E-E061-60BA-85163098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97C7-A7CA-4923-A202-2251D4E10D6D}" type="datetimeFigureOut">
              <a:rPr lang="he-IL" smtClean="0"/>
              <a:t>י"ב/אייר/תשפ"ב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75D1D2A-0C33-86EB-D92E-DCCC2ACA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0367803-E2CA-7227-C0C9-10A1B99D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D0CF-85D2-4973-B34B-47EFE2189E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49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F68135-CDC3-3F50-93FF-E8398016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F50D09F-9B18-B325-ED00-37BFC1203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C342825-1C36-1FC7-5A37-C6A5021D9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60CB520-0AA9-169B-CCF6-C5579F28B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E4FB3E7-BFF2-BF69-A698-E7F43DE39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831BBAB-57DF-60FF-3E0F-2C46CAD7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97C7-A7CA-4923-A202-2251D4E10D6D}" type="datetimeFigureOut">
              <a:rPr lang="he-IL" smtClean="0"/>
              <a:t>י"ב/אייר/תשפ"ב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0C3555A-920F-B6E4-2346-34436F58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6716F78-2F29-AFFA-3A08-6EEC4697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D0CF-85D2-4973-B34B-47EFE2189E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284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6B4371-AD17-A2D2-7ABC-0D69F631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8DF83C6-E284-8B3D-9964-893DFE00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97C7-A7CA-4923-A202-2251D4E10D6D}" type="datetimeFigureOut">
              <a:rPr lang="he-IL" smtClean="0"/>
              <a:t>י"ב/אייר/תשפ"ב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D0529A7-DA3B-35D2-22E0-8E5B0108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42872BC-6B80-896F-BEAF-F61AADEB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D0CF-85D2-4973-B34B-47EFE2189E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145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02D9D99-C5F5-B59E-5B36-AB705AB75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97C7-A7CA-4923-A202-2251D4E10D6D}" type="datetimeFigureOut">
              <a:rPr lang="he-IL" smtClean="0"/>
              <a:t>י"ב/אייר/תשפ"ב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687C146-B092-5F7C-750B-87F9D631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5C36DA6-2C29-7228-62F5-63F32CB6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D0CF-85D2-4973-B34B-47EFE2189E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175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523245-EB0A-991C-89E9-B046BCF0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46DF9A-7035-BBA9-D119-E51133D0C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3294F42-E158-DBD8-007C-4832AA0F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01328EC-DD57-F837-3CE2-71043C01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97C7-A7CA-4923-A202-2251D4E10D6D}" type="datetimeFigureOut">
              <a:rPr lang="he-IL" smtClean="0"/>
              <a:t>י"ב/אייר/תשפ"ב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B56D3C3-2EB6-4E1C-D17E-06A099C6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9513B29-EA35-F7EB-BEF3-EA49CF99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D0CF-85D2-4973-B34B-47EFE2189E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386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82DD23-1F5F-4FD9-6BAD-86A2B0CE6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2F79571-D3F6-537B-B0E4-FF5966E48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14A47D6-92A1-18CD-251D-3A7E53FF9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2643343-C6F8-80EE-34D8-AD83F4CA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97C7-A7CA-4923-A202-2251D4E10D6D}" type="datetimeFigureOut">
              <a:rPr lang="he-IL" smtClean="0"/>
              <a:t>י"ב/אייר/תשפ"ב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785E33C-5834-2C80-8470-F3A7B971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D9A5F7C-AC8C-BE06-89D3-F1374C85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D0CF-85D2-4973-B34B-47EFE2189E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040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D5CB6A0-76A4-1512-4C48-9E4C08A4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E3F0D51-B1F8-09E9-929A-19AD7B581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BFF6CCB-2B95-5277-7955-C088BEDF6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C97C7-A7CA-4923-A202-2251D4E10D6D}" type="datetimeFigureOut">
              <a:rPr lang="he-IL" smtClean="0"/>
              <a:t>י"ב/אייר/תשפ"ב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8238D01-B491-AC18-CCEE-BDA062555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7F9CB7A-66D6-0AD9-535D-EC4FAFD76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5D0CF-85D2-4973-B34B-47EFE2189E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547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12,490 Stressed Student With Books Stock Photos, Pictures &amp; Royalty-Free  Images - iStock">
            <a:extLst>
              <a:ext uri="{FF2B5EF4-FFF2-40B4-BE49-F238E27FC236}">
                <a16:creationId xmlns:a16="http://schemas.microsoft.com/office/drawing/2014/main" id="{5C9F405B-B40C-E644-04FB-5D70C43C88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8" b="11142"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0BC8C52A-AD64-B89D-07E8-89AF8B661AB9}"/>
              </a:ext>
            </a:extLst>
          </p:cNvPr>
          <p:cNvSpPr/>
          <p:nvPr/>
        </p:nvSpPr>
        <p:spPr>
          <a:xfrm>
            <a:off x="3771838" y="2967334"/>
            <a:ext cx="464832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Problem</a:t>
            </a:r>
            <a:endParaRPr lang="he-IL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5632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ow to Attain Peace of Mind, Tranquility, and Contentment?">
            <a:extLst>
              <a:ext uri="{FF2B5EF4-FFF2-40B4-BE49-F238E27FC236}">
                <a16:creationId xmlns:a16="http://schemas.microsoft.com/office/drawing/2014/main" id="{DE7E0090-F867-7A15-1ECD-FCB0CEDE0A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73" b="800"/>
          <a:stretch/>
        </p:blipFill>
        <p:spPr bwMode="auto">
          <a:xfrm>
            <a:off x="-3048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52BBEE5-6879-750A-5D6D-7E9D9DFD5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24709" y="209322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FFFFFF"/>
                </a:solidFill>
              </a:rPr>
              <a:t>Breath</a:t>
            </a:r>
            <a:endParaRPr lang="he-IL" sz="7200" b="1" dirty="0">
              <a:solidFill>
                <a:srgbClr val="FFFFFF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CD98EDE-FAE9-AD0B-A128-A1350C54F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44664" y="3768557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Seriously, just breath.</a:t>
            </a:r>
            <a:endParaRPr lang="he-I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55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35A3AD6B-30A8-FD8F-D98D-EB7C64404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" r="506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D0B3522-E8F6-4625-A2F5-8B5B25DA97CC}"/>
              </a:ext>
            </a:extLst>
          </p:cNvPr>
          <p:cNvGrpSpPr/>
          <p:nvPr/>
        </p:nvGrpSpPr>
        <p:grpSpPr>
          <a:xfrm>
            <a:off x="5809667" y="5726787"/>
            <a:ext cx="3302003" cy="637068"/>
            <a:chOff x="5809667" y="5726787"/>
            <a:chExt cx="3302003" cy="637068"/>
          </a:xfrm>
        </p:grpSpPr>
        <p:sp>
          <p:nvSpPr>
            <p:cNvPr id="4" name="כותרת משנה 2">
              <a:extLst>
                <a:ext uri="{FF2B5EF4-FFF2-40B4-BE49-F238E27FC236}">
                  <a16:creationId xmlns:a16="http://schemas.microsoft.com/office/drawing/2014/main" id="{580C17BD-A6D2-4BFC-ADA9-B71CE424B244}"/>
                </a:ext>
              </a:extLst>
            </p:cNvPr>
            <p:cNvSpPr txBox="1">
              <a:spLocks/>
            </p:cNvSpPr>
            <p:nvPr/>
          </p:nvSpPr>
          <p:spPr>
            <a:xfrm>
              <a:off x="5809667" y="5791321"/>
              <a:ext cx="1348509" cy="57253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1">
              <a:normAutofit/>
            </a:bodyPr>
            <a:lstStyle>
              <a:lvl1pPr marL="228600" indent="-228600" algn="r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rtl="0">
                <a:buNone/>
              </a:pPr>
              <a:r>
                <a:rPr lang="en-US" sz="1800" b="1" dirty="0"/>
                <a:t>Powered by</a:t>
              </a:r>
              <a:endParaRPr lang="he-IL" sz="1800" b="1" dirty="0"/>
            </a:p>
          </p:txBody>
        </p:sp>
        <p:pic>
          <p:nvPicPr>
            <p:cNvPr id="1026" name="Picture 2" descr="images1.ynet.co.il/picserver5/crop_images/2020/...">
              <a:extLst>
                <a:ext uri="{FF2B5EF4-FFF2-40B4-BE49-F238E27FC236}">
                  <a16:creationId xmlns:a16="http://schemas.microsoft.com/office/drawing/2014/main" id="{06400B24-D474-4C83-8FA3-8DCCF8167E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4737" b="59474" l="16735" r="83265">
                          <a14:foregroundMark x1="18571" y1="44211" x2="18571" y2="44211"/>
                          <a14:foregroundMark x1="19388" y1="40000" x2="19388" y2="40000"/>
                          <a14:foregroundMark x1="19388" y1="40000" x2="19388" y2="40000"/>
                          <a14:foregroundMark x1="23265" y1="42105" x2="23265" y2="42105"/>
                          <a14:foregroundMark x1="23265" y1="42105" x2="23265" y2="42105"/>
                          <a14:foregroundMark x1="24898" y1="50526" x2="24898" y2="50526"/>
                          <a14:foregroundMark x1="32857" y1="40000" x2="32857" y2="40000"/>
                          <a14:foregroundMark x1="32857" y1="40000" x2="32857" y2="40000"/>
                          <a14:foregroundMark x1="41429" y1="38947" x2="41429" y2="38947"/>
                          <a14:foregroundMark x1="48980" y1="39474" x2="48980" y2="39474"/>
                          <a14:foregroundMark x1="58163" y1="36842" x2="58163" y2="36842"/>
                          <a14:foregroundMark x1="63469" y1="39474" x2="63469" y2="39474"/>
                          <a14:foregroundMark x1="67347" y1="40526" x2="67347" y2="40526"/>
                          <a14:foregroundMark x1="71837" y1="51053" x2="71837" y2="51053"/>
                          <a14:foregroundMark x1="74694" y1="45263" x2="74694" y2="45263"/>
                          <a14:foregroundMark x1="77347" y1="45789" x2="77347" y2="45789"/>
                          <a14:foregroundMark x1="81837" y1="46842" x2="81837" y2="46842"/>
                          <a14:foregroundMark x1="80816" y1="45789" x2="80816" y2="45789"/>
                          <a14:foregroundMark x1="79796" y1="49474" x2="79796" y2="49474"/>
                          <a14:foregroundMark x1="83469" y1="45789" x2="83469" y2="45789"/>
                          <a14:foregroundMark x1="16735" y1="48947" x2="16735" y2="489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76" t="20925" r="15869" b="36211"/>
            <a:stretch/>
          </p:blipFill>
          <p:spPr bwMode="auto">
            <a:xfrm>
              <a:off x="7075052" y="5726787"/>
              <a:ext cx="2036618" cy="483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3251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124" name="Picture 4" descr="Portrait of international happy students posing in park - BCCIE">
            <a:extLst>
              <a:ext uri="{FF2B5EF4-FFF2-40B4-BE49-F238E27FC236}">
                <a16:creationId xmlns:a16="http://schemas.microsoft.com/office/drawing/2014/main" id="{D6A6EE35-BBA7-668D-F251-85718B13E6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" r="6481" b="-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92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9D3B578-631D-B400-394B-610C17E2F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79" y="1793508"/>
            <a:ext cx="2631088" cy="78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מציין מיקום תוכן 4">
            <a:extLst>
              <a:ext uri="{FF2B5EF4-FFF2-40B4-BE49-F238E27FC236}">
                <a16:creationId xmlns:a16="http://schemas.microsoft.com/office/drawing/2014/main" id="{2A76130C-F1B7-589D-FE59-B0C47C5AE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26" t="15435" r="32522" b="15893"/>
          <a:stretch/>
        </p:blipFill>
        <p:spPr>
          <a:xfrm>
            <a:off x="5216292" y="2851013"/>
            <a:ext cx="2457450" cy="2457448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0085D50-922B-3AA4-9A3F-1FA58BB27CC9}"/>
              </a:ext>
            </a:extLst>
          </p:cNvPr>
          <p:cNvSpPr txBox="1"/>
          <p:nvPr/>
        </p:nvSpPr>
        <p:spPr>
          <a:xfrm>
            <a:off x="3901581" y="180975"/>
            <a:ext cx="3964483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/>
              <a:t>How it works</a:t>
            </a:r>
            <a:endParaRPr lang="he-IL" sz="5400" b="1" dirty="0"/>
          </a:p>
        </p:txBody>
      </p:sp>
      <p:pic>
        <p:nvPicPr>
          <p:cNvPr id="4100" name="Picture 4" descr="Google Drive - תוכנות להורדה">
            <a:extLst>
              <a:ext uri="{FF2B5EF4-FFF2-40B4-BE49-F238E27FC236}">
                <a16:creationId xmlns:a16="http://schemas.microsoft.com/office/drawing/2014/main" id="{270A8D83-E118-56A9-81BA-FC51842E8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09" y="4584611"/>
            <a:ext cx="1730315" cy="155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884FE6C3-F7F1-FEA1-0C03-92A4BCD350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057" b="-6849"/>
          <a:stretch/>
        </p:blipFill>
        <p:spPr>
          <a:xfrm>
            <a:off x="1238460" y="5743852"/>
            <a:ext cx="2347586" cy="615175"/>
          </a:xfrm>
          <a:prstGeom prst="rect">
            <a:avLst/>
          </a:prstGeom>
        </p:spPr>
      </p:pic>
      <p:pic>
        <p:nvPicPr>
          <p:cNvPr id="4102" name="Picture 6" descr="monday.com - Home | Facebook">
            <a:extLst>
              <a:ext uri="{FF2B5EF4-FFF2-40B4-BE49-F238E27FC236}">
                <a16:creationId xmlns:a16="http://schemas.microsoft.com/office/drawing/2014/main" id="{A2810C1C-3965-A29F-519E-49DE0EF96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734" y="2580103"/>
            <a:ext cx="2780266" cy="278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חץ: למטה 20">
            <a:extLst>
              <a:ext uri="{FF2B5EF4-FFF2-40B4-BE49-F238E27FC236}">
                <a16:creationId xmlns:a16="http://schemas.microsoft.com/office/drawing/2014/main" id="{2417F5F9-C22C-073A-AB56-0C597E0FCE65}"/>
              </a:ext>
            </a:extLst>
          </p:cNvPr>
          <p:cNvSpPr/>
          <p:nvPr/>
        </p:nvSpPr>
        <p:spPr>
          <a:xfrm rot="14575165">
            <a:off x="3643842" y="3897753"/>
            <a:ext cx="728714" cy="1859163"/>
          </a:xfrm>
          <a:prstGeom prst="downArrow">
            <a:avLst>
              <a:gd name="adj1" fmla="val 30461"/>
              <a:gd name="adj2" fmla="val 60172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חץ: למטה 16">
            <a:extLst>
              <a:ext uri="{FF2B5EF4-FFF2-40B4-BE49-F238E27FC236}">
                <a16:creationId xmlns:a16="http://schemas.microsoft.com/office/drawing/2014/main" id="{61998319-1AD8-64A1-B8AE-8363E55E8B8F}"/>
              </a:ext>
            </a:extLst>
          </p:cNvPr>
          <p:cNvSpPr/>
          <p:nvPr/>
        </p:nvSpPr>
        <p:spPr>
          <a:xfrm rot="16200000">
            <a:off x="8409908" y="3071202"/>
            <a:ext cx="710379" cy="1798067"/>
          </a:xfrm>
          <a:prstGeom prst="downArrow">
            <a:avLst>
              <a:gd name="adj1" fmla="val 30461"/>
              <a:gd name="adj2" fmla="val 60172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חץ: למטה 10">
            <a:extLst>
              <a:ext uri="{FF2B5EF4-FFF2-40B4-BE49-F238E27FC236}">
                <a16:creationId xmlns:a16="http://schemas.microsoft.com/office/drawing/2014/main" id="{8717CF70-041A-CE45-C8DC-EA2DD02F2AC5}"/>
              </a:ext>
            </a:extLst>
          </p:cNvPr>
          <p:cNvSpPr/>
          <p:nvPr/>
        </p:nvSpPr>
        <p:spPr>
          <a:xfrm rot="17820638">
            <a:off x="3665953" y="2403367"/>
            <a:ext cx="728714" cy="1859163"/>
          </a:xfrm>
          <a:prstGeom prst="downArrow">
            <a:avLst>
              <a:gd name="adj1" fmla="val 30461"/>
              <a:gd name="adj2" fmla="val 60172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124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081DA7A7-6852-C1A1-96C1-115B37372EBD}"/>
              </a:ext>
            </a:extLst>
          </p:cNvPr>
          <p:cNvSpPr/>
          <p:nvPr/>
        </p:nvSpPr>
        <p:spPr>
          <a:xfrm>
            <a:off x="2798879" y="2497976"/>
            <a:ext cx="6594242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9525">
                  <a:solidFill>
                    <a:schemeClr val="bg1"/>
                  </a:solidFill>
                  <a:prstDash val="solid"/>
                </a:ln>
              </a:rPr>
              <a:t>Live Demo</a:t>
            </a:r>
            <a:endParaRPr lang="he-IL" sz="11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82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Children Thumbs Up Images – Browse 47,504 Stock Photos, Vectors, and Video  | Adobe Stock">
            <a:extLst>
              <a:ext uri="{FF2B5EF4-FFF2-40B4-BE49-F238E27FC236}">
                <a16:creationId xmlns:a16="http://schemas.microsoft.com/office/drawing/2014/main" id="{56598B72-15BC-84CC-881A-C5818FD8B4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16" b="263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99128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15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ערכת נושא Office</vt:lpstr>
      <vt:lpstr>PowerPoint Presentation</vt:lpstr>
      <vt:lpstr>Breath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Adi Sharfaizen</dc:creator>
  <cp:lastModifiedBy>Yonathan Slutzky</cp:lastModifiedBy>
  <cp:revision>20</cp:revision>
  <dcterms:created xsi:type="dcterms:W3CDTF">2022-05-12T12:49:57Z</dcterms:created>
  <dcterms:modified xsi:type="dcterms:W3CDTF">2022-05-12T22:03:00Z</dcterms:modified>
</cp:coreProperties>
</file>