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59" r:id="rId7"/>
    <p:sldId id="267" r:id="rId8"/>
    <p:sldId id="264" r:id="rId9"/>
    <p:sldId id="268" r:id="rId10"/>
    <p:sldId id="269" r:id="rId11"/>
    <p:sldId id="270" r:id="rId12"/>
    <p:sldId id="271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5" autoAdjust="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990DCB-AF23-4094-864B-C8B99FA30370}">
      <dgm:prSet phldrT="[Text]"/>
      <dgm:spPr/>
      <dgm:t>
        <a:bodyPr/>
        <a:lstStyle/>
        <a:p>
          <a:r>
            <a:rPr lang="en-US" dirty="0"/>
            <a:t>Modelling Tools</a:t>
          </a:r>
        </a:p>
      </dgm:t>
    </dgm:pt>
    <dgm:pt modelId="{9045AE91-C8DE-42D1-9697-92115E53B6EE}" type="parTrans" cxnId="{289A7ABA-98F5-4FB1-939B-2977E2B9EB8F}">
      <dgm:prSet/>
      <dgm:spPr/>
      <dgm:t>
        <a:bodyPr/>
        <a:lstStyle/>
        <a:p>
          <a:endParaRPr lang="en-US"/>
        </a:p>
      </dgm:t>
    </dgm:pt>
    <dgm:pt modelId="{8F93B7AA-ADE0-44B8-AFDE-9A1375C16706}" type="sibTrans" cxnId="{289A7ABA-98F5-4FB1-939B-2977E2B9EB8F}">
      <dgm:prSet/>
      <dgm:spPr/>
      <dgm:t>
        <a:bodyPr/>
        <a:lstStyle/>
        <a:p>
          <a:endParaRPr lang="en-US"/>
        </a:p>
      </dgm:t>
    </dgm:pt>
    <dgm:pt modelId="{7DEF99AD-EC88-4718-B8D7-F22561235CEC}">
      <dgm:prSet phldrT="[Text]"/>
      <dgm:spPr/>
      <dgm:t>
        <a:bodyPr/>
        <a:lstStyle/>
        <a:p>
          <a:r>
            <a:rPr lang="en-US" b="1" dirty="0" err="1"/>
            <a:t>CycleGAN</a:t>
          </a:r>
          <a:r>
            <a:rPr lang="en-US" b="1" dirty="0"/>
            <a:t>, UNIT, MUNIT - </a:t>
          </a:r>
        </a:p>
        <a:p>
          <a:r>
            <a:rPr lang="en-US" b="1" dirty="0"/>
            <a:t>We chose </a:t>
          </a:r>
          <a:r>
            <a:rPr lang="en-US" b="1" dirty="0" err="1"/>
            <a:t>CycleGAN</a:t>
          </a:r>
          <a:r>
            <a:rPr lang="en-US" b="1" dirty="0"/>
            <a:t> due to familiarity</a:t>
          </a:r>
        </a:p>
      </dgm:t>
    </dgm:pt>
    <dgm:pt modelId="{E16E29D3-9570-412D-93B6-B4CE77D1B6DD}" type="parTrans" cxnId="{46DBFC28-5C33-4B88-8831-68037F695A48}">
      <dgm:prSet/>
      <dgm:spPr/>
      <dgm:t>
        <a:bodyPr/>
        <a:lstStyle/>
        <a:p>
          <a:endParaRPr lang="en-US"/>
        </a:p>
      </dgm:t>
    </dgm:pt>
    <dgm:pt modelId="{456EA687-CA8C-4F68-B168-4C2E87ACC68B}" type="sibTrans" cxnId="{46DBFC28-5C33-4B88-8831-68037F695A48}">
      <dgm:prSet/>
      <dgm:spPr/>
      <dgm:t>
        <a:bodyPr/>
        <a:lstStyle/>
        <a:p>
          <a:endParaRPr lang="en-US"/>
        </a:p>
      </dgm:t>
    </dgm:pt>
    <dgm:pt modelId="{240AA45F-7625-47CB-82DB-58CF98B59095}">
      <dgm:prSet phldrT="[Text]"/>
      <dgm:spPr/>
      <dgm:t>
        <a:bodyPr/>
        <a:lstStyle/>
        <a:p>
          <a:r>
            <a:rPr lang="en-US" dirty="0"/>
            <a:t>Data Sources</a:t>
          </a:r>
        </a:p>
      </dgm:t>
    </dgm:pt>
    <dgm:pt modelId="{648CE750-928A-4617-818A-2C5528133922}" type="parTrans" cxnId="{159602F2-C521-4E1D-AE9F-D54CDD414A04}">
      <dgm:prSet/>
      <dgm:spPr/>
      <dgm:t>
        <a:bodyPr/>
        <a:lstStyle/>
        <a:p>
          <a:endParaRPr lang="en-US"/>
        </a:p>
      </dgm:t>
    </dgm:pt>
    <dgm:pt modelId="{A5F62957-BF38-47A2-B1D2-0D9C89C422D5}" type="sibTrans" cxnId="{159602F2-C521-4E1D-AE9F-D54CDD414A04}">
      <dgm:prSet/>
      <dgm:spPr/>
      <dgm:t>
        <a:bodyPr/>
        <a:lstStyle/>
        <a:p>
          <a:endParaRPr lang="en-US"/>
        </a:p>
      </dgm:t>
    </dgm:pt>
    <dgm:pt modelId="{27B4E690-4D0F-4D7A-BF6F-F3DD955F4988}">
      <dgm:prSet phldrT="[Text]"/>
      <dgm:spPr/>
      <dgm:t>
        <a:bodyPr/>
        <a:lstStyle/>
        <a:p>
          <a:r>
            <a:rPr lang="en-US" b="1" dirty="0"/>
            <a:t>Various open-source dirty/clean beaches datasets and scraped google images</a:t>
          </a:r>
        </a:p>
      </dgm:t>
    </dgm:pt>
    <dgm:pt modelId="{90D197D3-3303-4C80-A092-3B7BDF04FBF7}" type="parTrans" cxnId="{62126DBA-440F-4890-99E9-D0197B1F8AC3}">
      <dgm:prSet/>
      <dgm:spPr/>
      <dgm:t>
        <a:bodyPr/>
        <a:lstStyle/>
        <a:p>
          <a:endParaRPr lang="en-US"/>
        </a:p>
      </dgm:t>
    </dgm:pt>
    <dgm:pt modelId="{9A9FC636-BF64-4AA3-9111-3312D89D6371}" type="sibTrans" cxnId="{62126DBA-440F-4890-99E9-D0197B1F8AC3}">
      <dgm:prSet/>
      <dgm:spPr/>
      <dgm:t>
        <a:bodyPr/>
        <a:lstStyle/>
        <a:p>
          <a:endParaRPr lang="en-US"/>
        </a:p>
      </dgm:t>
    </dgm:pt>
    <dgm:pt modelId="{E1AD1DBC-9B34-4672-B365-6C5C7E96A5E5}">
      <dgm:prSet phldrT="[Text]"/>
      <dgm:spPr/>
      <dgm:t>
        <a:bodyPr/>
        <a:lstStyle/>
        <a:p>
          <a:r>
            <a:rPr lang="en-US" dirty="0"/>
            <a:t>Data Refinement</a:t>
          </a:r>
        </a:p>
      </dgm:t>
    </dgm:pt>
    <dgm:pt modelId="{8C5C062E-BB4A-4159-9D81-9F19138DAF56}" type="parTrans" cxnId="{4E210A80-A0A8-4FC3-BB39-ADD0CB874D63}">
      <dgm:prSet/>
      <dgm:spPr/>
      <dgm:t>
        <a:bodyPr/>
        <a:lstStyle/>
        <a:p>
          <a:endParaRPr lang="en-US"/>
        </a:p>
      </dgm:t>
    </dgm:pt>
    <dgm:pt modelId="{1A79B38F-A3E5-4698-99B4-A0F5A3E8CD65}" type="sibTrans" cxnId="{4E210A80-A0A8-4FC3-BB39-ADD0CB874D63}">
      <dgm:prSet/>
      <dgm:spPr/>
      <dgm:t>
        <a:bodyPr/>
        <a:lstStyle/>
        <a:p>
          <a:endParaRPr lang="en-US"/>
        </a:p>
      </dgm:t>
    </dgm:pt>
    <dgm:pt modelId="{1D280956-61F1-44EA-89DD-47917582B346}">
      <dgm:prSet phldrT="[Text]"/>
      <dgm:spPr/>
      <dgm:t>
        <a:bodyPr/>
        <a:lstStyle/>
        <a:p>
          <a:r>
            <a:rPr lang="en-US" b="1" dirty="0"/>
            <a:t>Filtered images by relevance and by image orientation and content</a:t>
          </a:r>
        </a:p>
      </dgm:t>
    </dgm:pt>
    <dgm:pt modelId="{F5F29254-C816-4B3B-A23C-846A234C8557}" type="parTrans" cxnId="{8DAC0267-44CD-4D02-88C9-B2F8A13C158E}">
      <dgm:prSet/>
      <dgm:spPr/>
      <dgm:t>
        <a:bodyPr/>
        <a:lstStyle/>
        <a:p>
          <a:endParaRPr lang="en-US"/>
        </a:p>
      </dgm:t>
    </dgm:pt>
    <dgm:pt modelId="{EC76378A-9F1D-482E-AF47-2DD7D70945B6}" type="sibTrans" cxnId="{8DAC0267-44CD-4D02-88C9-B2F8A13C158E}">
      <dgm:prSet/>
      <dgm:spPr/>
      <dgm:t>
        <a:bodyPr/>
        <a:lstStyle/>
        <a:p>
          <a:endParaRPr lang="en-US"/>
        </a:p>
      </dgm:t>
    </dgm:pt>
    <dgm:pt modelId="{AD265B07-23FB-4DFC-8F3D-B0DCAD6DF87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</dgm:pt>
    <dgm:pt modelId="{0E7F93D0-E3D1-48EE-9797-63EC830CCA06}" type="pres">
      <dgm:prSet presAssocID="{3B990DCB-AF23-4094-864B-C8B99FA30370}" presName="parenttextcomposite" presStyleCnt="0"/>
      <dgm:spPr/>
    </dgm:pt>
    <dgm:pt modelId="{1828D533-56A7-44F9-AB5F-B12D35D0CCA4}" type="pres">
      <dgm:prSet presAssocID="{3B990DCB-AF23-4094-864B-C8B99FA30370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2A167B03-FCF6-480B-BD04-B18E95132E7F}" type="pres">
      <dgm:prSet presAssocID="{3B990DCB-AF23-4094-864B-C8B99FA30370}" presName="composite" presStyleCnt="0"/>
      <dgm:spPr/>
    </dgm:pt>
    <dgm:pt modelId="{B5E09CC3-072D-40C5-93CB-3CB61546DAC3}" type="pres">
      <dgm:prSet presAssocID="{3B990DCB-AF23-4094-864B-C8B99FA30370}" presName="chevron1" presStyleLbl="alignNode1" presStyleIdx="0" presStyleCnt="21"/>
      <dgm:spPr/>
    </dgm:pt>
    <dgm:pt modelId="{7E5B5F30-562C-45F5-947C-105C96262837}" type="pres">
      <dgm:prSet presAssocID="{3B990DCB-AF23-4094-864B-C8B99FA30370}" presName="chevron2" presStyleLbl="alignNode1" presStyleIdx="1" presStyleCnt="21"/>
      <dgm:spPr/>
    </dgm:pt>
    <dgm:pt modelId="{BA96BDD2-A6C8-4432-8E71-D4E67320B8FF}" type="pres">
      <dgm:prSet presAssocID="{3B990DCB-AF23-4094-864B-C8B99FA30370}" presName="chevron3" presStyleLbl="alignNode1" presStyleIdx="2" presStyleCnt="21"/>
      <dgm:spPr/>
    </dgm:pt>
    <dgm:pt modelId="{2AAF1885-F2C6-4C50-A304-71F970C85713}" type="pres">
      <dgm:prSet presAssocID="{3B990DCB-AF23-4094-864B-C8B99FA30370}" presName="chevron4" presStyleLbl="alignNode1" presStyleIdx="3" presStyleCnt="21"/>
      <dgm:spPr/>
    </dgm:pt>
    <dgm:pt modelId="{1C9109EC-43D0-4356-8840-1C174E169D4F}" type="pres">
      <dgm:prSet presAssocID="{3B990DCB-AF23-4094-864B-C8B99FA30370}" presName="chevron5" presStyleLbl="alignNode1" presStyleIdx="4" presStyleCnt="21"/>
      <dgm:spPr/>
    </dgm:pt>
    <dgm:pt modelId="{F580C234-F277-4109-8F54-CBF87BE4B61B}" type="pres">
      <dgm:prSet presAssocID="{3B990DCB-AF23-4094-864B-C8B99FA30370}" presName="chevron6" presStyleLbl="alignNode1" presStyleIdx="5" presStyleCnt="21"/>
      <dgm:spPr/>
    </dgm:pt>
    <dgm:pt modelId="{C2DC7889-4537-4EA1-8B7E-3B1E25B6DE4C}" type="pres">
      <dgm:prSet presAssocID="{3B990DCB-AF23-4094-864B-C8B99FA30370}" presName="chevron7" presStyleLbl="alignNode1" presStyleIdx="6" presStyleCnt="21"/>
      <dgm:spPr/>
    </dgm:pt>
    <dgm:pt modelId="{B46F8A2D-B8E9-481F-97F6-8D8A2A54017A}" type="pres">
      <dgm:prSet presAssocID="{3B990DCB-AF23-4094-864B-C8B99FA3037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261D04E4-2B56-456D-ABEC-1649C35A46F4}" type="pres">
      <dgm:prSet presAssocID="{8F93B7AA-ADE0-44B8-AFDE-9A1375C16706}" presName="sibTrans" presStyleCnt="0"/>
      <dgm:spPr/>
    </dgm:pt>
    <dgm:pt modelId="{3CFDAEF9-1DF0-4C50-912D-A5CCDA52F9EA}" type="pres">
      <dgm:prSet presAssocID="{240AA45F-7625-47CB-82DB-58CF98B59095}" presName="parenttextcomposite" presStyleCnt="0"/>
      <dgm:spPr/>
    </dgm:pt>
    <dgm:pt modelId="{A4E32358-9FAF-4554-AC0F-5ED0792D2EF5}" type="pres">
      <dgm:prSet presAssocID="{240AA45F-7625-47CB-82DB-58CF98B59095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D2BF8E40-6E6F-4455-8548-D54325D6BFF6}" type="pres">
      <dgm:prSet presAssocID="{240AA45F-7625-47CB-82DB-58CF98B59095}" presName="composite" presStyleCnt="0"/>
      <dgm:spPr/>
    </dgm:pt>
    <dgm:pt modelId="{694975F8-4C8F-474E-82FD-B2D3B38E3CE9}" type="pres">
      <dgm:prSet presAssocID="{240AA45F-7625-47CB-82DB-58CF98B59095}" presName="chevron1" presStyleLbl="alignNode1" presStyleIdx="7" presStyleCnt="21"/>
      <dgm:spPr/>
    </dgm:pt>
    <dgm:pt modelId="{3461506E-F2BB-405D-A55B-BEB6F1374518}" type="pres">
      <dgm:prSet presAssocID="{240AA45F-7625-47CB-82DB-58CF98B59095}" presName="chevron2" presStyleLbl="alignNode1" presStyleIdx="8" presStyleCnt="21"/>
      <dgm:spPr/>
    </dgm:pt>
    <dgm:pt modelId="{B43EA23D-813A-4C2D-A537-8243C507CEB5}" type="pres">
      <dgm:prSet presAssocID="{240AA45F-7625-47CB-82DB-58CF98B59095}" presName="chevron3" presStyleLbl="alignNode1" presStyleIdx="9" presStyleCnt="21"/>
      <dgm:spPr/>
    </dgm:pt>
    <dgm:pt modelId="{9B2EDFA1-E5EE-473E-86DC-A299D77CF06C}" type="pres">
      <dgm:prSet presAssocID="{240AA45F-7625-47CB-82DB-58CF98B59095}" presName="chevron4" presStyleLbl="alignNode1" presStyleIdx="10" presStyleCnt="21"/>
      <dgm:spPr/>
    </dgm:pt>
    <dgm:pt modelId="{99CDA10C-4B9C-4F99-9CE8-2F50B1F51829}" type="pres">
      <dgm:prSet presAssocID="{240AA45F-7625-47CB-82DB-58CF98B59095}" presName="chevron5" presStyleLbl="alignNode1" presStyleIdx="11" presStyleCnt="21"/>
      <dgm:spPr/>
    </dgm:pt>
    <dgm:pt modelId="{A7A25454-564F-41D3-9BE8-A358F92A3958}" type="pres">
      <dgm:prSet presAssocID="{240AA45F-7625-47CB-82DB-58CF98B59095}" presName="chevron6" presStyleLbl="alignNode1" presStyleIdx="12" presStyleCnt="21"/>
      <dgm:spPr/>
    </dgm:pt>
    <dgm:pt modelId="{8F9A76A5-9999-4ECA-A9FA-4698A1E4CE80}" type="pres">
      <dgm:prSet presAssocID="{240AA45F-7625-47CB-82DB-58CF98B59095}" presName="chevron7" presStyleLbl="alignNode1" presStyleIdx="13" presStyleCnt="21"/>
      <dgm:spPr/>
    </dgm:pt>
    <dgm:pt modelId="{E32532E9-08CE-4B0A-BCE0-D0BA22A7E592}" type="pres">
      <dgm:prSet presAssocID="{240AA45F-7625-47CB-82DB-58CF98B59095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F8CD1F9F-F85D-4751-9FA4-FFFFD796FEA9}" type="pres">
      <dgm:prSet presAssocID="{A5F62957-BF38-47A2-B1D2-0D9C89C422D5}" presName="sibTrans" presStyleCnt="0"/>
      <dgm:spPr/>
    </dgm:pt>
    <dgm:pt modelId="{A47DC8D3-5244-4038-8723-9AED2D034015}" type="pres">
      <dgm:prSet presAssocID="{E1AD1DBC-9B34-4672-B365-6C5C7E96A5E5}" presName="parenttextcomposite" presStyleCnt="0"/>
      <dgm:spPr/>
    </dgm:pt>
    <dgm:pt modelId="{6942386B-9CB3-42BD-8359-D4983AE6BE94}" type="pres">
      <dgm:prSet presAssocID="{E1AD1DBC-9B34-4672-B365-6C5C7E96A5E5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7319F82F-7F09-4C2D-BBBD-4C83C12D619F}" type="pres">
      <dgm:prSet presAssocID="{E1AD1DBC-9B34-4672-B365-6C5C7E96A5E5}" presName="composite" presStyleCnt="0"/>
      <dgm:spPr/>
    </dgm:pt>
    <dgm:pt modelId="{F0B1E947-A6D5-46E6-8DF3-38B6CD902A99}" type="pres">
      <dgm:prSet presAssocID="{E1AD1DBC-9B34-4672-B365-6C5C7E96A5E5}" presName="chevron1" presStyleLbl="alignNode1" presStyleIdx="14" presStyleCnt="21"/>
      <dgm:spPr/>
    </dgm:pt>
    <dgm:pt modelId="{797D383C-06AE-488E-BDDF-404AF7FBEC48}" type="pres">
      <dgm:prSet presAssocID="{E1AD1DBC-9B34-4672-B365-6C5C7E96A5E5}" presName="chevron2" presStyleLbl="alignNode1" presStyleIdx="15" presStyleCnt="21"/>
      <dgm:spPr/>
    </dgm:pt>
    <dgm:pt modelId="{D991157B-C2C1-4888-B216-C7ADFB07A709}" type="pres">
      <dgm:prSet presAssocID="{E1AD1DBC-9B34-4672-B365-6C5C7E96A5E5}" presName="chevron3" presStyleLbl="alignNode1" presStyleIdx="16" presStyleCnt="21"/>
      <dgm:spPr/>
    </dgm:pt>
    <dgm:pt modelId="{E3334218-EB00-497D-B4E5-25842E5B4CD8}" type="pres">
      <dgm:prSet presAssocID="{E1AD1DBC-9B34-4672-B365-6C5C7E96A5E5}" presName="chevron4" presStyleLbl="alignNode1" presStyleIdx="17" presStyleCnt="21"/>
      <dgm:spPr/>
    </dgm:pt>
    <dgm:pt modelId="{20F9E2D2-B621-4521-9646-440AB7497F1F}" type="pres">
      <dgm:prSet presAssocID="{E1AD1DBC-9B34-4672-B365-6C5C7E96A5E5}" presName="chevron5" presStyleLbl="alignNode1" presStyleIdx="18" presStyleCnt="21"/>
      <dgm:spPr/>
    </dgm:pt>
    <dgm:pt modelId="{C8022930-DC19-4D8D-99CA-22B6F67B4F8C}" type="pres">
      <dgm:prSet presAssocID="{E1AD1DBC-9B34-4672-B365-6C5C7E96A5E5}" presName="chevron6" presStyleLbl="alignNode1" presStyleIdx="19" presStyleCnt="21"/>
      <dgm:spPr/>
    </dgm:pt>
    <dgm:pt modelId="{09D53426-11B8-4B93-9FA7-2E1EF814C7CC}" type="pres">
      <dgm:prSet presAssocID="{E1AD1DBC-9B34-4672-B365-6C5C7E96A5E5}" presName="chevron7" presStyleLbl="alignNode1" presStyleIdx="20" presStyleCnt="21"/>
      <dgm:spPr/>
    </dgm:pt>
    <dgm:pt modelId="{7D1CCBD6-3740-4106-ACAE-D6E331C7E2C9}" type="pres">
      <dgm:prSet presAssocID="{E1AD1DBC-9B34-4672-B365-6C5C7E96A5E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D4C18627-C853-42E4-BB13-64F93E9AFD1B}" type="presOf" srcId="{E1AD1DBC-9B34-4672-B365-6C5C7E96A5E5}" destId="{6942386B-9CB3-42BD-8359-D4983AE6BE94}" srcOrd="0" destOrd="0" presId="urn:microsoft.com/office/officeart/2008/layout/VerticalAccentList"/>
    <dgm:cxn modelId="{46DBFC28-5C33-4B88-8831-68037F695A48}" srcId="{3B990DCB-AF23-4094-864B-C8B99FA30370}" destId="{7DEF99AD-EC88-4718-B8D7-F22561235CEC}" srcOrd="0" destOrd="0" parTransId="{E16E29D3-9570-412D-93B6-B4CE77D1B6DD}" sibTransId="{456EA687-CA8C-4F68-B168-4C2E87ACC68B}"/>
    <dgm:cxn modelId="{8DAC0267-44CD-4D02-88C9-B2F8A13C158E}" srcId="{E1AD1DBC-9B34-4672-B365-6C5C7E96A5E5}" destId="{1D280956-61F1-44EA-89DD-47917582B346}" srcOrd="0" destOrd="0" parTransId="{F5F29254-C816-4B3B-A23C-846A234C8557}" sibTransId="{EC76378A-9F1D-482E-AF47-2DD7D70945B6}"/>
    <dgm:cxn modelId="{CB3A7C69-958C-4843-B7ED-83515A10A28C}" type="presOf" srcId="{27B4E690-4D0F-4D7A-BF6F-F3DD955F4988}" destId="{E32532E9-08CE-4B0A-BCE0-D0BA22A7E592}" srcOrd="0" destOrd="0" presId="urn:microsoft.com/office/officeart/2008/layout/VerticalAccentList"/>
    <dgm:cxn modelId="{CF311F6B-D75F-4E52-B24C-88CD9CE8788A}" type="presOf" srcId="{7DEF99AD-EC88-4718-B8D7-F22561235CEC}" destId="{B46F8A2D-B8E9-481F-97F6-8D8A2A54017A}" srcOrd="0" destOrd="0" presId="urn:microsoft.com/office/officeart/2008/layout/VerticalAccentList"/>
    <dgm:cxn modelId="{465DA86F-848F-4676-83D7-EF70E10772A2}" type="presOf" srcId="{240AA45F-7625-47CB-82DB-58CF98B59095}" destId="{A4E32358-9FAF-4554-AC0F-5ED0792D2EF5}" srcOrd="0" destOrd="0" presId="urn:microsoft.com/office/officeart/2008/layout/VerticalAccentList"/>
    <dgm:cxn modelId="{4E210A80-A0A8-4FC3-BB39-ADD0CB874D63}" srcId="{D3C5B8D2-1E6D-4BCA-9E4B-8A99C8D7BC4A}" destId="{E1AD1DBC-9B34-4672-B365-6C5C7E96A5E5}" srcOrd="2" destOrd="0" parTransId="{8C5C062E-BB4A-4159-9D81-9F19138DAF56}" sibTransId="{1A79B38F-A3E5-4698-99B4-A0F5A3E8CD65}"/>
    <dgm:cxn modelId="{19E96E93-9340-4B6D-9D0A-4E9BB27463D5}" type="presOf" srcId="{3B990DCB-AF23-4094-864B-C8B99FA30370}" destId="{1828D533-56A7-44F9-AB5F-B12D35D0CCA4}" srcOrd="0" destOrd="0" presId="urn:microsoft.com/office/officeart/2008/layout/VerticalAccentList"/>
    <dgm:cxn modelId="{CD70DE96-621F-451D-BE37-1E475264DF76}" type="presOf" srcId="{D3C5B8D2-1E6D-4BCA-9E4B-8A99C8D7BC4A}" destId="{AD265B07-23FB-4DFC-8F3D-B0DCAD6DF87E}" srcOrd="0" destOrd="0" presId="urn:microsoft.com/office/officeart/2008/layout/VerticalAccentList"/>
    <dgm:cxn modelId="{62126DBA-440F-4890-99E9-D0197B1F8AC3}" srcId="{240AA45F-7625-47CB-82DB-58CF98B59095}" destId="{27B4E690-4D0F-4D7A-BF6F-F3DD955F4988}" srcOrd="0" destOrd="0" parTransId="{90D197D3-3303-4C80-A092-3B7BDF04FBF7}" sibTransId="{9A9FC636-BF64-4AA3-9111-3312D89D6371}"/>
    <dgm:cxn modelId="{289A7ABA-98F5-4FB1-939B-2977E2B9EB8F}" srcId="{D3C5B8D2-1E6D-4BCA-9E4B-8A99C8D7BC4A}" destId="{3B990DCB-AF23-4094-864B-C8B99FA30370}" srcOrd="0" destOrd="0" parTransId="{9045AE91-C8DE-42D1-9697-92115E53B6EE}" sibTransId="{8F93B7AA-ADE0-44B8-AFDE-9A1375C16706}"/>
    <dgm:cxn modelId="{0483E1C3-6C70-412E-AAC3-B46CFF6C18D1}" type="presOf" srcId="{1D280956-61F1-44EA-89DD-47917582B346}" destId="{7D1CCBD6-3740-4106-ACAE-D6E331C7E2C9}" srcOrd="0" destOrd="0" presId="urn:microsoft.com/office/officeart/2008/layout/VerticalAccentList"/>
    <dgm:cxn modelId="{159602F2-C521-4E1D-AE9F-D54CDD414A04}" srcId="{D3C5B8D2-1E6D-4BCA-9E4B-8A99C8D7BC4A}" destId="{240AA45F-7625-47CB-82DB-58CF98B59095}" srcOrd="1" destOrd="0" parTransId="{648CE750-928A-4617-818A-2C5528133922}" sibTransId="{A5F62957-BF38-47A2-B1D2-0D9C89C422D5}"/>
    <dgm:cxn modelId="{CEA96C6C-921E-4869-AF30-AC40641973C5}" type="presParOf" srcId="{AD265B07-23FB-4DFC-8F3D-B0DCAD6DF87E}" destId="{0E7F93D0-E3D1-48EE-9797-63EC830CCA06}" srcOrd="0" destOrd="0" presId="urn:microsoft.com/office/officeart/2008/layout/VerticalAccentList"/>
    <dgm:cxn modelId="{7AE7B410-5C42-4345-844B-3DB5BFA6EC00}" type="presParOf" srcId="{0E7F93D0-E3D1-48EE-9797-63EC830CCA06}" destId="{1828D533-56A7-44F9-AB5F-B12D35D0CCA4}" srcOrd="0" destOrd="0" presId="urn:microsoft.com/office/officeart/2008/layout/VerticalAccentList"/>
    <dgm:cxn modelId="{442B12D3-4930-4566-B61B-CD0BC84B0DEC}" type="presParOf" srcId="{AD265B07-23FB-4DFC-8F3D-B0DCAD6DF87E}" destId="{2A167B03-FCF6-480B-BD04-B18E95132E7F}" srcOrd="1" destOrd="0" presId="urn:microsoft.com/office/officeart/2008/layout/VerticalAccentList"/>
    <dgm:cxn modelId="{1421EF44-19EF-4353-9F90-16364BEED672}" type="presParOf" srcId="{2A167B03-FCF6-480B-BD04-B18E95132E7F}" destId="{B5E09CC3-072D-40C5-93CB-3CB61546DAC3}" srcOrd="0" destOrd="0" presId="urn:microsoft.com/office/officeart/2008/layout/VerticalAccentList"/>
    <dgm:cxn modelId="{BBA2AB61-C560-41CC-BA81-22F458E4B866}" type="presParOf" srcId="{2A167B03-FCF6-480B-BD04-B18E95132E7F}" destId="{7E5B5F30-562C-45F5-947C-105C96262837}" srcOrd="1" destOrd="0" presId="urn:microsoft.com/office/officeart/2008/layout/VerticalAccentList"/>
    <dgm:cxn modelId="{9EA84444-16FB-438D-A9EF-469EA6C26985}" type="presParOf" srcId="{2A167B03-FCF6-480B-BD04-B18E95132E7F}" destId="{BA96BDD2-A6C8-4432-8E71-D4E67320B8FF}" srcOrd="2" destOrd="0" presId="urn:microsoft.com/office/officeart/2008/layout/VerticalAccentList"/>
    <dgm:cxn modelId="{617F2C99-D54A-4E7A-A808-EDD59DF3FEFE}" type="presParOf" srcId="{2A167B03-FCF6-480B-BD04-B18E95132E7F}" destId="{2AAF1885-F2C6-4C50-A304-71F970C85713}" srcOrd="3" destOrd="0" presId="urn:microsoft.com/office/officeart/2008/layout/VerticalAccentList"/>
    <dgm:cxn modelId="{2B80935A-E43D-4116-87CE-50BE651BEF35}" type="presParOf" srcId="{2A167B03-FCF6-480B-BD04-B18E95132E7F}" destId="{1C9109EC-43D0-4356-8840-1C174E169D4F}" srcOrd="4" destOrd="0" presId="urn:microsoft.com/office/officeart/2008/layout/VerticalAccentList"/>
    <dgm:cxn modelId="{2E077FC3-3EF6-48E3-80AF-AE8ED36C8E72}" type="presParOf" srcId="{2A167B03-FCF6-480B-BD04-B18E95132E7F}" destId="{F580C234-F277-4109-8F54-CBF87BE4B61B}" srcOrd="5" destOrd="0" presId="urn:microsoft.com/office/officeart/2008/layout/VerticalAccentList"/>
    <dgm:cxn modelId="{255FEECD-7F3D-402F-93FC-1969E508A25B}" type="presParOf" srcId="{2A167B03-FCF6-480B-BD04-B18E95132E7F}" destId="{C2DC7889-4537-4EA1-8B7E-3B1E25B6DE4C}" srcOrd="6" destOrd="0" presId="urn:microsoft.com/office/officeart/2008/layout/VerticalAccentList"/>
    <dgm:cxn modelId="{12B83891-D4F8-4F22-B0BA-D67EF62D5F7A}" type="presParOf" srcId="{2A167B03-FCF6-480B-BD04-B18E95132E7F}" destId="{B46F8A2D-B8E9-481F-97F6-8D8A2A54017A}" srcOrd="7" destOrd="0" presId="urn:microsoft.com/office/officeart/2008/layout/VerticalAccentList"/>
    <dgm:cxn modelId="{4251ACE2-63BB-438D-82F7-5DD3B711FD88}" type="presParOf" srcId="{AD265B07-23FB-4DFC-8F3D-B0DCAD6DF87E}" destId="{261D04E4-2B56-456D-ABEC-1649C35A46F4}" srcOrd="2" destOrd="0" presId="urn:microsoft.com/office/officeart/2008/layout/VerticalAccentList"/>
    <dgm:cxn modelId="{295EBDB8-43DF-4576-A1B1-40ECB0B05A91}" type="presParOf" srcId="{AD265B07-23FB-4DFC-8F3D-B0DCAD6DF87E}" destId="{3CFDAEF9-1DF0-4C50-912D-A5CCDA52F9EA}" srcOrd="3" destOrd="0" presId="urn:microsoft.com/office/officeart/2008/layout/VerticalAccentList"/>
    <dgm:cxn modelId="{FA31AC89-74E7-48DE-944B-49C9DC0FD86A}" type="presParOf" srcId="{3CFDAEF9-1DF0-4C50-912D-A5CCDA52F9EA}" destId="{A4E32358-9FAF-4554-AC0F-5ED0792D2EF5}" srcOrd="0" destOrd="0" presId="urn:microsoft.com/office/officeart/2008/layout/VerticalAccentList"/>
    <dgm:cxn modelId="{921E02E9-07D4-4145-AA5E-A339EFA96F21}" type="presParOf" srcId="{AD265B07-23FB-4DFC-8F3D-B0DCAD6DF87E}" destId="{D2BF8E40-6E6F-4455-8548-D54325D6BFF6}" srcOrd="4" destOrd="0" presId="urn:microsoft.com/office/officeart/2008/layout/VerticalAccentList"/>
    <dgm:cxn modelId="{42E3A37F-FD57-4B4E-A061-B8F6ED5F569D}" type="presParOf" srcId="{D2BF8E40-6E6F-4455-8548-D54325D6BFF6}" destId="{694975F8-4C8F-474E-82FD-B2D3B38E3CE9}" srcOrd="0" destOrd="0" presId="urn:microsoft.com/office/officeart/2008/layout/VerticalAccentList"/>
    <dgm:cxn modelId="{45F9CEA7-377A-45FA-82A5-977E72E3621B}" type="presParOf" srcId="{D2BF8E40-6E6F-4455-8548-D54325D6BFF6}" destId="{3461506E-F2BB-405D-A55B-BEB6F1374518}" srcOrd="1" destOrd="0" presId="urn:microsoft.com/office/officeart/2008/layout/VerticalAccentList"/>
    <dgm:cxn modelId="{69AF3F4C-CE7A-4F22-A90A-91A961648B6A}" type="presParOf" srcId="{D2BF8E40-6E6F-4455-8548-D54325D6BFF6}" destId="{B43EA23D-813A-4C2D-A537-8243C507CEB5}" srcOrd="2" destOrd="0" presId="urn:microsoft.com/office/officeart/2008/layout/VerticalAccentList"/>
    <dgm:cxn modelId="{6E537D67-0C02-4E08-827A-AC136F2706A3}" type="presParOf" srcId="{D2BF8E40-6E6F-4455-8548-D54325D6BFF6}" destId="{9B2EDFA1-E5EE-473E-86DC-A299D77CF06C}" srcOrd="3" destOrd="0" presId="urn:microsoft.com/office/officeart/2008/layout/VerticalAccentList"/>
    <dgm:cxn modelId="{14DB3B8B-A9C8-46E5-9BB6-2B37145B8606}" type="presParOf" srcId="{D2BF8E40-6E6F-4455-8548-D54325D6BFF6}" destId="{99CDA10C-4B9C-4F99-9CE8-2F50B1F51829}" srcOrd="4" destOrd="0" presId="urn:microsoft.com/office/officeart/2008/layout/VerticalAccentList"/>
    <dgm:cxn modelId="{4F147F1A-5D72-4727-ABAC-3825E132F69B}" type="presParOf" srcId="{D2BF8E40-6E6F-4455-8548-D54325D6BFF6}" destId="{A7A25454-564F-41D3-9BE8-A358F92A3958}" srcOrd="5" destOrd="0" presId="urn:microsoft.com/office/officeart/2008/layout/VerticalAccentList"/>
    <dgm:cxn modelId="{628F3601-BD6A-43A2-8E6B-19291BFD7397}" type="presParOf" srcId="{D2BF8E40-6E6F-4455-8548-D54325D6BFF6}" destId="{8F9A76A5-9999-4ECA-A9FA-4698A1E4CE80}" srcOrd="6" destOrd="0" presId="urn:microsoft.com/office/officeart/2008/layout/VerticalAccentList"/>
    <dgm:cxn modelId="{D7B28BCF-2C63-4FE5-88C8-D687461DCF68}" type="presParOf" srcId="{D2BF8E40-6E6F-4455-8548-D54325D6BFF6}" destId="{E32532E9-08CE-4B0A-BCE0-D0BA22A7E592}" srcOrd="7" destOrd="0" presId="urn:microsoft.com/office/officeart/2008/layout/VerticalAccentList"/>
    <dgm:cxn modelId="{BEC1F587-7536-4910-BFBB-6046AF07536F}" type="presParOf" srcId="{AD265B07-23FB-4DFC-8F3D-B0DCAD6DF87E}" destId="{F8CD1F9F-F85D-4751-9FA4-FFFFD796FEA9}" srcOrd="5" destOrd="0" presId="urn:microsoft.com/office/officeart/2008/layout/VerticalAccentList"/>
    <dgm:cxn modelId="{830A8486-1199-423E-80A9-EC3DA5B14880}" type="presParOf" srcId="{AD265B07-23FB-4DFC-8F3D-B0DCAD6DF87E}" destId="{A47DC8D3-5244-4038-8723-9AED2D034015}" srcOrd="6" destOrd="0" presId="urn:microsoft.com/office/officeart/2008/layout/VerticalAccentList"/>
    <dgm:cxn modelId="{D5E07FC5-CB05-4BAA-820A-3EB7FA940DBD}" type="presParOf" srcId="{A47DC8D3-5244-4038-8723-9AED2D034015}" destId="{6942386B-9CB3-42BD-8359-D4983AE6BE94}" srcOrd="0" destOrd="0" presId="urn:microsoft.com/office/officeart/2008/layout/VerticalAccentList"/>
    <dgm:cxn modelId="{FEF1833E-5559-48FB-ADF8-A8BD714DA266}" type="presParOf" srcId="{AD265B07-23FB-4DFC-8F3D-B0DCAD6DF87E}" destId="{7319F82F-7F09-4C2D-BBBD-4C83C12D619F}" srcOrd="7" destOrd="0" presId="urn:microsoft.com/office/officeart/2008/layout/VerticalAccentList"/>
    <dgm:cxn modelId="{05D59DCF-19A7-4013-AAE2-B7C2A2693FD5}" type="presParOf" srcId="{7319F82F-7F09-4C2D-BBBD-4C83C12D619F}" destId="{F0B1E947-A6D5-46E6-8DF3-38B6CD902A99}" srcOrd="0" destOrd="0" presId="urn:microsoft.com/office/officeart/2008/layout/VerticalAccentList"/>
    <dgm:cxn modelId="{024D7A27-27F3-4248-8859-23E22FE1824B}" type="presParOf" srcId="{7319F82F-7F09-4C2D-BBBD-4C83C12D619F}" destId="{797D383C-06AE-488E-BDDF-404AF7FBEC48}" srcOrd="1" destOrd="0" presId="urn:microsoft.com/office/officeart/2008/layout/VerticalAccentList"/>
    <dgm:cxn modelId="{C4A87DB9-E6FF-4AE9-B769-5C6A43A21B46}" type="presParOf" srcId="{7319F82F-7F09-4C2D-BBBD-4C83C12D619F}" destId="{D991157B-C2C1-4888-B216-C7ADFB07A709}" srcOrd="2" destOrd="0" presId="urn:microsoft.com/office/officeart/2008/layout/VerticalAccentList"/>
    <dgm:cxn modelId="{C8EB533B-582E-4C9A-B633-672CAE33F66E}" type="presParOf" srcId="{7319F82F-7F09-4C2D-BBBD-4C83C12D619F}" destId="{E3334218-EB00-497D-B4E5-25842E5B4CD8}" srcOrd="3" destOrd="0" presId="urn:microsoft.com/office/officeart/2008/layout/VerticalAccentList"/>
    <dgm:cxn modelId="{5593D506-D420-414C-B5D9-F946EF50FB85}" type="presParOf" srcId="{7319F82F-7F09-4C2D-BBBD-4C83C12D619F}" destId="{20F9E2D2-B621-4521-9646-440AB7497F1F}" srcOrd="4" destOrd="0" presId="urn:microsoft.com/office/officeart/2008/layout/VerticalAccentList"/>
    <dgm:cxn modelId="{C78483BE-6702-4CF8-A7E1-7E8B391BEE0E}" type="presParOf" srcId="{7319F82F-7F09-4C2D-BBBD-4C83C12D619F}" destId="{C8022930-DC19-4D8D-99CA-22B6F67B4F8C}" srcOrd="5" destOrd="0" presId="urn:microsoft.com/office/officeart/2008/layout/VerticalAccentList"/>
    <dgm:cxn modelId="{906FC6EA-3E05-48A5-B66E-F94216491A69}" type="presParOf" srcId="{7319F82F-7F09-4C2D-BBBD-4C83C12D619F}" destId="{09D53426-11B8-4B93-9FA7-2E1EF814C7CC}" srcOrd="6" destOrd="0" presId="urn:microsoft.com/office/officeart/2008/layout/VerticalAccentList"/>
    <dgm:cxn modelId="{A3333421-55E5-4684-99D2-B93E32856F92}" type="presParOf" srcId="{7319F82F-7F09-4C2D-BBBD-4C83C12D619F}" destId="{7D1CCBD6-3740-4106-ACAE-D6E331C7E2C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8D533-56A7-44F9-AB5F-B12D35D0CCA4}">
      <dsp:nvSpPr>
        <dsp:cNvPr id="0" name=""/>
        <dsp:cNvSpPr/>
      </dsp:nvSpPr>
      <dsp:spPr>
        <a:xfrm>
          <a:off x="98960" y="389895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Modelling Tools</a:t>
          </a:r>
        </a:p>
      </dsp:txBody>
      <dsp:txXfrm>
        <a:off x="98960" y="389895"/>
        <a:ext cx="5917882" cy="537989"/>
      </dsp:txXfrm>
    </dsp:sp>
    <dsp:sp modelId="{B5E09CC3-072D-40C5-93CB-3CB61546DAC3}">
      <dsp:nvSpPr>
        <dsp:cNvPr id="0" name=""/>
        <dsp:cNvSpPr/>
      </dsp:nvSpPr>
      <dsp:spPr>
        <a:xfrm>
          <a:off x="9896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5B5F30-562C-45F5-947C-105C96262837}">
      <dsp:nvSpPr>
        <dsp:cNvPr id="0" name=""/>
        <dsp:cNvSpPr/>
      </dsp:nvSpPr>
      <dsp:spPr>
        <a:xfrm>
          <a:off x="93075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96BDD2-A6C8-4432-8E71-D4E67320B8FF}">
      <dsp:nvSpPr>
        <dsp:cNvPr id="0" name=""/>
        <dsp:cNvSpPr/>
      </dsp:nvSpPr>
      <dsp:spPr>
        <a:xfrm>
          <a:off x="176320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AF1885-F2C6-4C50-A304-71F970C85713}">
      <dsp:nvSpPr>
        <dsp:cNvPr id="0" name=""/>
        <dsp:cNvSpPr/>
      </dsp:nvSpPr>
      <dsp:spPr>
        <a:xfrm>
          <a:off x="259499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9109EC-43D0-4356-8840-1C174E169D4F}">
      <dsp:nvSpPr>
        <dsp:cNvPr id="0" name=""/>
        <dsp:cNvSpPr/>
      </dsp:nvSpPr>
      <dsp:spPr>
        <a:xfrm>
          <a:off x="342744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80C234-F277-4109-8F54-CBF87BE4B61B}">
      <dsp:nvSpPr>
        <dsp:cNvPr id="0" name=""/>
        <dsp:cNvSpPr/>
      </dsp:nvSpPr>
      <dsp:spPr>
        <a:xfrm>
          <a:off x="425923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DC7889-4537-4EA1-8B7E-3B1E25B6DE4C}">
      <dsp:nvSpPr>
        <dsp:cNvPr id="0" name=""/>
        <dsp:cNvSpPr/>
      </dsp:nvSpPr>
      <dsp:spPr>
        <a:xfrm>
          <a:off x="509168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6F8A2D-B8E9-481F-97F6-8D8A2A54017A}">
      <dsp:nvSpPr>
        <dsp:cNvPr id="0" name=""/>
        <dsp:cNvSpPr/>
      </dsp:nvSpPr>
      <dsp:spPr>
        <a:xfrm>
          <a:off x="98960" y="1037475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CycleGAN</a:t>
          </a:r>
          <a:r>
            <a:rPr lang="en-US" sz="2400" b="1" kern="1200" dirty="0"/>
            <a:t>, UNIT, MUNIT -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We chose </a:t>
          </a:r>
          <a:r>
            <a:rPr lang="en-US" sz="2400" b="1" kern="1200" dirty="0" err="1"/>
            <a:t>CycleGAN</a:t>
          </a:r>
          <a:r>
            <a:rPr lang="en-US" sz="2400" b="1" kern="1200" dirty="0"/>
            <a:t> due to familiarity</a:t>
          </a:r>
        </a:p>
      </dsp:txBody>
      <dsp:txXfrm>
        <a:off x="98960" y="1037475"/>
        <a:ext cx="5994814" cy="876723"/>
      </dsp:txXfrm>
    </dsp:sp>
    <dsp:sp modelId="{A4E32358-9FAF-4554-AC0F-5ED0792D2EF5}">
      <dsp:nvSpPr>
        <dsp:cNvPr id="0" name=""/>
        <dsp:cNvSpPr/>
      </dsp:nvSpPr>
      <dsp:spPr>
        <a:xfrm>
          <a:off x="98960" y="2142153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Sources</a:t>
          </a:r>
        </a:p>
      </dsp:txBody>
      <dsp:txXfrm>
        <a:off x="98960" y="2142153"/>
        <a:ext cx="5917882" cy="537989"/>
      </dsp:txXfrm>
    </dsp:sp>
    <dsp:sp modelId="{694975F8-4C8F-474E-82FD-B2D3B38E3CE9}">
      <dsp:nvSpPr>
        <dsp:cNvPr id="0" name=""/>
        <dsp:cNvSpPr/>
      </dsp:nvSpPr>
      <dsp:spPr>
        <a:xfrm>
          <a:off x="9896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61506E-F2BB-405D-A55B-BEB6F1374518}">
      <dsp:nvSpPr>
        <dsp:cNvPr id="0" name=""/>
        <dsp:cNvSpPr/>
      </dsp:nvSpPr>
      <dsp:spPr>
        <a:xfrm>
          <a:off x="93075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3EA23D-813A-4C2D-A537-8243C507CEB5}">
      <dsp:nvSpPr>
        <dsp:cNvPr id="0" name=""/>
        <dsp:cNvSpPr/>
      </dsp:nvSpPr>
      <dsp:spPr>
        <a:xfrm>
          <a:off x="176320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2EDFA1-E5EE-473E-86DC-A299D77CF06C}">
      <dsp:nvSpPr>
        <dsp:cNvPr id="0" name=""/>
        <dsp:cNvSpPr/>
      </dsp:nvSpPr>
      <dsp:spPr>
        <a:xfrm>
          <a:off x="259499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CDA10C-4B9C-4F99-9CE8-2F50B1F51829}">
      <dsp:nvSpPr>
        <dsp:cNvPr id="0" name=""/>
        <dsp:cNvSpPr/>
      </dsp:nvSpPr>
      <dsp:spPr>
        <a:xfrm>
          <a:off x="342744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A25454-564F-41D3-9BE8-A358F92A3958}">
      <dsp:nvSpPr>
        <dsp:cNvPr id="0" name=""/>
        <dsp:cNvSpPr/>
      </dsp:nvSpPr>
      <dsp:spPr>
        <a:xfrm>
          <a:off x="425923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9A76A5-9999-4ECA-A9FA-4698A1E4CE80}">
      <dsp:nvSpPr>
        <dsp:cNvPr id="0" name=""/>
        <dsp:cNvSpPr/>
      </dsp:nvSpPr>
      <dsp:spPr>
        <a:xfrm>
          <a:off x="509168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2532E9-08CE-4B0A-BCE0-D0BA22A7E592}">
      <dsp:nvSpPr>
        <dsp:cNvPr id="0" name=""/>
        <dsp:cNvSpPr/>
      </dsp:nvSpPr>
      <dsp:spPr>
        <a:xfrm>
          <a:off x="98960" y="2789732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Various open-source dirty/clean beaches datasets and scraped google images</a:t>
          </a:r>
        </a:p>
      </dsp:txBody>
      <dsp:txXfrm>
        <a:off x="98960" y="2789732"/>
        <a:ext cx="5994814" cy="876723"/>
      </dsp:txXfrm>
    </dsp:sp>
    <dsp:sp modelId="{6942386B-9CB3-42BD-8359-D4983AE6BE94}">
      <dsp:nvSpPr>
        <dsp:cNvPr id="0" name=""/>
        <dsp:cNvSpPr/>
      </dsp:nvSpPr>
      <dsp:spPr>
        <a:xfrm>
          <a:off x="98960" y="3894410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Refinement</a:t>
          </a:r>
        </a:p>
      </dsp:txBody>
      <dsp:txXfrm>
        <a:off x="98960" y="3894410"/>
        <a:ext cx="5917882" cy="537989"/>
      </dsp:txXfrm>
    </dsp:sp>
    <dsp:sp modelId="{F0B1E947-A6D5-46E6-8DF3-38B6CD902A99}">
      <dsp:nvSpPr>
        <dsp:cNvPr id="0" name=""/>
        <dsp:cNvSpPr/>
      </dsp:nvSpPr>
      <dsp:spPr>
        <a:xfrm>
          <a:off x="9896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7D383C-06AE-488E-BDDF-404AF7FBEC48}">
      <dsp:nvSpPr>
        <dsp:cNvPr id="0" name=""/>
        <dsp:cNvSpPr/>
      </dsp:nvSpPr>
      <dsp:spPr>
        <a:xfrm>
          <a:off x="93075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91157B-C2C1-4888-B216-C7ADFB07A709}">
      <dsp:nvSpPr>
        <dsp:cNvPr id="0" name=""/>
        <dsp:cNvSpPr/>
      </dsp:nvSpPr>
      <dsp:spPr>
        <a:xfrm>
          <a:off x="176320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334218-EB00-497D-B4E5-25842E5B4CD8}">
      <dsp:nvSpPr>
        <dsp:cNvPr id="0" name=""/>
        <dsp:cNvSpPr/>
      </dsp:nvSpPr>
      <dsp:spPr>
        <a:xfrm>
          <a:off x="259499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F9E2D2-B621-4521-9646-440AB7497F1F}">
      <dsp:nvSpPr>
        <dsp:cNvPr id="0" name=""/>
        <dsp:cNvSpPr/>
      </dsp:nvSpPr>
      <dsp:spPr>
        <a:xfrm>
          <a:off x="342744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22930-DC19-4D8D-99CA-22B6F67B4F8C}">
      <dsp:nvSpPr>
        <dsp:cNvPr id="0" name=""/>
        <dsp:cNvSpPr/>
      </dsp:nvSpPr>
      <dsp:spPr>
        <a:xfrm>
          <a:off x="425923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53426-11B8-4B93-9FA7-2E1EF814C7CC}">
      <dsp:nvSpPr>
        <dsp:cNvPr id="0" name=""/>
        <dsp:cNvSpPr/>
      </dsp:nvSpPr>
      <dsp:spPr>
        <a:xfrm>
          <a:off x="509168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1CCBD6-3740-4106-ACAE-D6E331C7E2C9}">
      <dsp:nvSpPr>
        <dsp:cNvPr id="0" name=""/>
        <dsp:cNvSpPr/>
      </dsp:nvSpPr>
      <dsp:spPr>
        <a:xfrm>
          <a:off x="98960" y="4541990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Filtered images by relevance and by image orientation and content</a:t>
          </a:r>
        </a:p>
      </dsp:txBody>
      <dsp:txXfrm>
        <a:off x="98960" y="4541990"/>
        <a:ext cx="5994814" cy="876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1CF908-B9F8-4D75-9563-AB61F9135D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EC0F2-C9ED-4E40-9090-1AABA509E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24071-69B2-40A7-B3EA-674584CE017F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43BCB-1A9C-419E-A510-1B43D44FD1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ECDCF-FA4F-4A45-8FAD-9C923EE306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0F0C-BE24-43A8-A6ED-60EC67C28C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89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6B909-20DD-493C-AC6E-6A09AF3AE40E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A3186-490C-4963-9CE5-58096C2F0B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89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87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7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0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3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7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9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36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2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8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6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0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4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2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5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e-restore.streamlit.app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cky beach&#10;&#10;">
            <a:extLst>
              <a:ext uri="{FF2B5EF4-FFF2-40B4-BE49-F238E27FC236}">
                <a16:creationId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F41A68A-8CD1-4105-B4EC-A56286CB0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2616" y="1411015"/>
            <a:ext cx="7808159" cy="4103960"/>
            <a:chOff x="2202616" y="1411015"/>
            <a:chExt cx="7808159" cy="4103960"/>
          </a:xfrm>
        </p:grpSpPr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7B955F46-02E4-4A82-96F5-CBAFDD4A7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custGeom>
              <a:avLst/>
              <a:gdLst>
                <a:gd name="connsiteX0" fmla="*/ 7589084 w 7808159"/>
                <a:gd name="connsiteY0" fmla="*/ 3803605 h 4103960"/>
                <a:gd name="connsiteX1" fmla="*/ 7512884 w 7808159"/>
                <a:gd name="connsiteY1" fmla="*/ 3879805 h 4103960"/>
                <a:gd name="connsiteX2" fmla="*/ 7589084 w 7808159"/>
                <a:gd name="connsiteY2" fmla="*/ 3956005 h 4103960"/>
                <a:gd name="connsiteX3" fmla="*/ 7665284 w 7808159"/>
                <a:gd name="connsiteY3" fmla="*/ 3879805 h 4103960"/>
                <a:gd name="connsiteX4" fmla="*/ 7589084 w 7808159"/>
                <a:gd name="connsiteY4" fmla="*/ 3803605 h 4103960"/>
                <a:gd name="connsiteX5" fmla="*/ 197684 w 7808159"/>
                <a:gd name="connsiteY5" fmla="*/ 3803605 h 4103960"/>
                <a:gd name="connsiteX6" fmla="*/ 121484 w 7808159"/>
                <a:gd name="connsiteY6" fmla="*/ 3879805 h 4103960"/>
                <a:gd name="connsiteX7" fmla="*/ 197684 w 7808159"/>
                <a:gd name="connsiteY7" fmla="*/ 3956005 h 4103960"/>
                <a:gd name="connsiteX8" fmla="*/ 273884 w 7808159"/>
                <a:gd name="connsiteY8" fmla="*/ 3879805 h 4103960"/>
                <a:gd name="connsiteX9" fmla="*/ 197684 w 7808159"/>
                <a:gd name="connsiteY9" fmla="*/ 3803605 h 4103960"/>
                <a:gd name="connsiteX10" fmla="*/ 7604324 w 7808159"/>
                <a:gd name="connsiteY10" fmla="*/ 130765 h 4103960"/>
                <a:gd name="connsiteX11" fmla="*/ 7528124 w 7808159"/>
                <a:gd name="connsiteY11" fmla="*/ 206965 h 4103960"/>
                <a:gd name="connsiteX12" fmla="*/ 7604324 w 7808159"/>
                <a:gd name="connsiteY12" fmla="*/ 283165 h 4103960"/>
                <a:gd name="connsiteX13" fmla="*/ 7680524 w 7808159"/>
                <a:gd name="connsiteY13" fmla="*/ 206965 h 4103960"/>
                <a:gd name="connsiteX14" fmla="*/ 7604324 w 7808159"/>
                <a:gd name="connsiteY14" fmla="*/ 130765 h 4103960"/>
                <a:gd name="connsiteX15" fmla="*/ 197684 w 7808159"/>
                <a:gd name="connsiteY15" fmla="*/ 130765 h 4103960"/>
                <a:gd name="connsiteX16" fmla="*/ 121484 w 7808159"/>
                <a:gd name="connsiteY16" fmla="*/ 206965 h 4103960"/>
                <a:gd name="connsiteX17" fmla="*/ 197684 w 7808159"/>
                <a:gd name="connsiteY17" fmla="*/ 283165 h 4103960"/>
                <a:gd name="connsiteX18" fmla="*/ 273884 w 7808159"/>
                <a:gd name="connsiteY18" fmla="*/ 206965 h 4103960"/>
                <a:gd name="connsiteX19" fmla="*/ 197684 w 7808159"/>
                <a:gd name="connsiteY19" fmla="*/ 130765 h 4103960"/>
                <a:gd name="connsiteX20" fmla="*/ 0 w 7808159"/>
                <a:gd name="connsiteY20" fmla="*/ 0 h 4103960"/>
                <a:gd name="connsiteX21" fmla="*/ 7808159 w 7808159"/>
                <a:gd name="connsiteY21" fmla="*/ 0 h 4103960"/>
                <a:gd name="connsiteX22" fmla="*/ 7808159 w 7808159"/>
                <a:gd name="connsiteY22" fmla="*/ 4103960 h 4103960"/>
                <a:gd name="connsiteX23" fmla="*/ 0 w 7808159"/>
                <a:gd name="connsiteY23" fmla="*/ 4103960 h 41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8159" h="4103960">
                  <a:moveTo>
                    <a:pt x="7589084" y="3803605"/>
                  </a:moveTo>
                  <a:cubicBezTo>
                    <a:pt x="7547000" y="3803605"/>
                    <a:pt x="7512884" y="3837721"/>
                    <a:pt x="7512884" y="3879805"/>
                  </a:cubicBezTo>
                  <a:cubicBezTo>
                    <a:pt x="7512884" y="3921889"/>
                    <a:pt x="7547000" y="3956005"/>
                    <a:pt x="7589084" y="3956005"/>
                  </a:cubicBezTo>
                  <a:cubicBezTo>
                    <a:pt x="7631168" y="3956005"/>
                    <a:pt x="7665284" y="3921889"/>
                    <a:pt x="7665284" y="3879805"/>
                  </a:cubicBezTo>
                  <a:cubicBezTo>
                    <a:pt x="7665284" y="3837721"/>
                    <a:pt x="7631168" y="3803605"/>
                    <a:pt x="7589084" y="3803605"/>
                  </a:cubicBezTo>
                  <a:close/>
                  <a:moveTo>
                    <a:pt x="197684" y="3803605"/>
                  </a:moveTo>
                  <a:cubicBezTo>
                    <a:pt x="155600" y="3803605"/>
                    <a:pt x="121484" y="3837721"/>
                    <a:pt x="121484" y="3879805"/>
                  </a:cubicBezTo>
                  <a:cubicBezTo>
                    <a:pt x="121484" y="3921889"/>
                    <a:pt x="155600" y="3956005"/>
                    <a:pt x="197684" y="3956005"/>
                  </a:cubicBezTo>
                  <a:cubicBezTo>
                    <a:pt x="239768" y="3956005"/>
                    <a:pt x="273884" y="3921889"/>
                    <a:pt x="273884" y="3879805"/>
                  </a:cubicBezTo>
                  <a:cubicBezTo>
                    <a:pt x="273884" y="3837721"/>
                    <a:pt x="239768" y="3803605"/>
                    <a:pt x="197684" y="3803605"/>
                  </a:cubicBezTo>
                  <a:close/>
                  <a:moveTo>
                    <a:pt x="7604324" y="130765"/>
                  </a:moveTo>
                  <a:cubicBezTo>
                    <a:pt x="7562240" y="130765"/>
                    <a:pt x="7528124" y="164881"/>
                    <a:pt x="7528124" y="206965"/>
                  </a:cubicBezTo>
                  <a:cubicBezTo>
                    <a:pt x="7528124" y="249049"/>
                    <a:pt x="7562240" y="283165"/>
                    <a:pt x="7604324" y="283165"/>
                  </a:cubicBezTo>
                  <a:cubicBezTo>
                    <a:pt x="7646408" y="283165"/>
                    <a:pt x="7680524" y="249049"/>
                    <a:pt x="7680524" y="206965"/>
                  </a:cubicBezTo>
                  <a:cubicBezTo>
                    <a:pt x="7680524" y="164881"/>
                    <a:pt x="7646408" y="130765"/>
                    <a:pt x="7604324" y="130765"/>
                  </a:cubicBezTo>
                  <a:close/>
                  <a:moveTo>
                    <a:pt x="197684" y="130765"/>
                  </a:moveTo>
                  <a:cubicBezTo>
                    <a:pt x="155600" y="130765"/>
                    <a:pt x="121484" y="164881"/>
                    <a:pt x="121484" y="206965"/>
                  </a:cubicBezTo>
                  <a:cubicBezTo>
                    <a:pt x="121484" y="249049"/>
                    <a:pt x="155600" y="283165"/>
                    <a:pt x="197684" y="283165"/>
                  </a:cubicBezTo>
                  <a:cubicBezTo>
                    <a:pt x="239768" y="283165"/>
                    <a:pt x="273884" y="249049"/>
                    <a:pt x="273884" y="206965"/>
                  </a:cubicBezTo>
                  <a:cubicBezTo>
                    <a:pt x="273884" y="164881"/>
                    <a:pt x="239768" y="130765"/>
                    <a:pt x="197684" y="130765"/>
                  </a:cubicBezTo>
                  <a:close/>
                  <a:moveTo>
                    <a:pt x="0" y="0"/>
                  </a:moveTo>
                  <a:lnTo>
                    <a:pt x="7808159" y="0"/>
                  </a:lnTo>
                  <a:lnTo>
                    <a:pt x="7808159" y="4103960"/>
                  </a:lnTo>
                  <a:lnTo>
                    <a:pt x="0" y="4103960"/>
                  </a:lnTo>
                  <a:close/>
                </a:path>
              </a:pathLst>
            </a:custGeom>
            <a:blipFill dpi="0" rotWithShape="1">
              <a:blip r:embed="rId5">
                <a:alphaModFix amt="83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9775EF-026C-4E4A-873B-185915FB4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278995" y="1501257"/>
              <a:ext cx="7645811" cy="3928374"/>
              <a:chOff x="2278995" y="1501257"/>
              <a:chExt cx="7645811" cy="3928374"/>
            </a:xfrm>
          </p:grpSpPr>
          <p:sp>
            <p:nvSpPr>
              <p:cNvPr id="13" name="Donut 19">
                <a:extLst>
                  <a:ext uri="{FF2B5EF4-FFF2-40B4-BE49-F238E27FC236}">
                    <a16:creationId xmlns:a16="http://schemas.microsoft.com/office/drawing/2014/main" id="{400D0967-F02F-4275-8520-75D52A1DF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7918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Donut 21">
                <a:extLst>
                  <a:ext uri="{FF2B5EF4-FFF2-40B4-BE49-F238E27FC236}">
                    <a16:creationId xmlns:a16="http://schemas.microsoft.com/office/drawing/2014/main" id="{B4B16BA1-0F90-43DD-9D6C-6F196A15A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3719" y="517472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Donut 22">
                <a:extLst>
                  <a:ext uri="{FF2B5EF4-FFF2-40B4-BE49-F238E27FC236}">
                    <a16:creationId xmlns:a16="http://schemas.microsoft.com/office/drawing/2014/main" id="{7B652CBC-3D51-4C0E-8DDE-2C4A49B38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Donut 23">
                <a:extLst>
                  <a:ext uri="{FF2B5EF4-FFF2-40B4-BE49-F238E27FC236}">
                    <a16:creationId xmlns:a16="http://schemas.microsoft.com/office/drawing/2014/main" id="{3AFF0419-6554-4FDD-93AB-8A8C45FF5B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5182743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774D57-151E-4936-9AF4-E70073D4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Autofit/>
          </a:bodyPr>
          <a:lstStyle/>
          <a:p>
            <a:r>
              <a:rPr lang="en-US" sz="3200" dirty="0"/>
              <a:t>ShoreRestore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/>
              <a:t>Imagining a cleaner ocean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310D7E-8F1E-4C2F-8824-E43E043D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alm tree">
            <a:extLst>
              <a:ext uri="{FF2B5EF4-FFF2-40B4-BE49-F238E27FC236}">
                <a16:creationId xmlns:a16="http://schemas.microsoft.com/office/drawing/2014/main" id="{5A75EE0A-53B5-4719-9CB7-5387E99D9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0409" y="1629189"/>
            <a:ext cx="914400" cy="914400"/>
          </a:xfrm>
          <a:prstGeom prst="rect">
            <a:avLst/>
          </a:prstGeom>
        </p:spPr>
      </p:pic>
      <p:pic>
        <p:nvPicPr>
          <p:cNvPr id="17" name="Graphic 16" descr="Beach ball">
            <a:extLst>
              <a:ext uri="{FF2B5EF4-FFF2-40B4-BE49-F238E27FC236}">
                <a16:creationId xmlns:a16="http://schemas.microsoft.com/office/drawing/2014/main" id="{48F21C9B-2A2B-49E0-A15C-401F0E8DE9C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8889" y="1993669"/>
            <a:ext cx="548640" cy="548640"/>
          </a:xfrm>
          <a:prstGeom prst="rect">
            <a:avLst/>
          </a:prstGeom>
        </p:spPr>
      </p:pic>
      <p:pic>
        <p:nvPicPr>
          <p:cNvPr id="20" name="Graphic 19" descr="Bucket and shovel">
            <a:extLst>
              <a:ext uri="{FF2B5EF4-FFF2-40B4-BE49-F238E27FC236}">
                <a16:creationId xmlns:a16="http://schemas.microsoft.com/office/drawing/2014/main" id="{02432592-29B9-4972-91B0-C8987327EC8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4809" y="187405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1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What’s Next?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D1CAD-F4BE-C985-01F2-85EAB07F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 to improve clean2dirty transformation (harder task)</a:t>
            </a:r>
          </a:p>
          <a:p>
            <a:r>
              <a:rPr lang="en-US" dirty="0"/>
              <a:t>Further refine existing dataset</a:t>
            </a:r>
          </a:p>
          <a:p>
            <a:r>
              <a:rPr lang="en-US" dirty="0"/>
              <a:t>Experiment with alternative architectures</a:t>
            </a:r>
          </a:p>
          <a:p>
            <a:r>
              <a:rPr lang="en-US" dirty="0"/>
              <a:t>Develop an applicative solution to demonstrate our results (demo)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6564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D1CAD-F4BE-C985-01F2-85EAB07F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ShoreRestore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6170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Mission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D1CAD-F4BE-C985-01F2-85EAB07F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Beaches across the globe are one of the most heavily pollution impacted ecosystems</a:t>
            </a:r>
          </a:p>
          <a:p>
            <a:r>
              <a:rPr lang="en-US" dirty="0"/>
              <a:t>Our goal was to visualize the potential impact of littering clean beaches, and the potential success of cleaning dirty ones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649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Work Methodology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 descr="SmartArt">
            <a:extLst>
              <a:ext uri="{FF2B5EF4-FFF2-40B4-BE49-F238E27FC236}">
                <a16:creationId xmlns:a16="http://schemas.microsoft.com/office/drawing/2014/main" id="{B2E1BEE4-C00C-453D-A483-736EC14BB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983390"/>
              </p:ext>
            </p:extLst>
          </p:nvPr>
        </p:nvGraphicFramePr>
        <p:xfrm>
          <a:off x="5158661" y="311340"/>
          <a:ext cx="6575425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727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63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Model 2 – Extended Dirty Dataset </a:t>
            </a:r>
          </a:p>
        </p:txBody>
      </p:sp>
      <p:pic>
        <p:nvPicPr>
          <p:cNvPr id="4" name="Picture 3" descr="A comparison of a beach and a beach&#10;&#10;Description automatically generated">
            <a:extLst>
              <a:ext uri="{FF2B5EF4-FFF2-40B4-BE49-F238E27FC236}">
                <a16:creationId xmlns:a16="http://schemas.microsoft.com/office/drawing/2014/main" id="{AC3BC99E-8B85-96F2-0498-7ACD16ECF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600199"/>
            <a:ext cx="9601196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6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63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Model 2 – Extended Dirty Dataset </a:t>
            </a:r>
          </a:p>
        </p:txBody>
      </p:sp>
      <p:pic>
        <p:nvPicPr>
          <p:cNvPr id="6" name="Picture 5" descr="A comparison of a beach with plastic and trash&#10;&#10;Description automatically generated with medium confidence">
            <a:extLst>
              <a:ext uri="{FF2B5EF4-FFF2-40B4-BE49-F238E27FC236}">
                <a16:creationId xmlns:a16="http://schemas.microsoft.com/office/drawing/2014/main" id="{E067A4D0-416E-BCC0-F8BD-1BA31A1F1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609436"/>
            <a:ext cx="9601196" cy="45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3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63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Model 3 – Extended Clean Dataset</a:t>
            </a:r>
          </a:p>
        </p:txBody>
      </p:sp>
      <p:pic>
        <p:nvPicPr>
          <p:cNvPr id="4" name="Picture 3" descr="A comparison of a beach and a beach&#10;&#10;Description automatically generated">
            <a:extLst>
              <a:ext uri="{FF2B5EF4-FFF2-40B4-BE49-F238E27FC236}">
                <a16:creationId xmlns:a16="http://schemas.microsoft.com/office/drawing/2014/main" id="{C092CF68-84FA-576A-B53E-F0AFD888A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600199"/>
            <a:ext cx="9601196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5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63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Model 3 – Extended Clean Dataset</a:t>
            </a:r>
          </a:p>
        </p:txBody>
      </p:sp>
      <p:pic>
        <p:nvPicPr>
          <p:cNvPr id="5" name="Picture 4" descr="A comparison of a beach with plastic bottles and other trash&#10;&#10;Description automatically generated">
            <a:extLst>
              <a:ext uri="{FF2B5EF4-FFF2-40B4-BE49-F238E27FC236}">
                <a16:creationId xmlns:a16="http://schemas.microsoft.com/office/drawing/2014/main" id="{0EFCD60A-1EA3-FC66-E96F-18B5BC470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586338"/>
            <a:ext cx="9601196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1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63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Model 3 – Extended Clean Dataset</a:t>
            </a:r>
          </a:p>
        </p:txBody>
      </p:sp>
      <p:pic>
        <p:nvPicPr>
          <p:cNvPr id="4" name="Picture 3" descr="A comparison of a beach and a beach&#10;&#10;Description automatically generated">
            <a:extLst>
              <a:ext uri="{FF2B5EF4-FFF2-40B4-BE49-F238E27FC236}">
                <a16:creationId xmlns:a16="http://schemas.microsoft.com/office/drawing/2014/main" id="{AFD45549-5795-34DA-C9B4-398E5EB32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595577"/>
            <a:ext cx="9601196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1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63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Model 3 – Extended Clean Dataset</a:t>
            </a:r>
          </a:p>
        </p:txBody>
      </p:sp>
      <p:pic>
        <p:nvPicPr>
          <p:cNvPr id="5" name="Picture 4" descr="A comparison of a beach and a beach&#10;&#10;Description automatically generated">
            <a:extLst>
              <a:ext uri="{FF2B5EF4-FFF2-40B4-BE49-F238E27FC236}">
                <a16:creationId xmlns:a16="http://schemas.microsoft.com/office/drawing/2014/main" id="{F2F274B7-1878-7B42-9983-AEFB373B1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586336"/>
            <a:ext cx="9601196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1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46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FF9900"/>
      </a:accent2>
      <a:accent3>
        <a:srgbClr val="DD8C3C"/>
      </a:accent3>
      <a:accent4>
        <a:srgbClr val="8E684C"/>
      </a:accent4>
      <a:accent5>
        <a:srgbClr val="CBAF62"/>
      </a:accent5>
      <a:accent6>
        <a:srgbClr val="33CCCC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524312_Recreation Organic design_SL-V1.pptx" id="{F71A86FF-49A3-4B67-A125-11EA00B3A17C}" vid="{EA83300D-506E-4894-9D32-3B71A0743C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C6F0FA-5858-4AD1-8F89-D32310719A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F92F16A-38EE-4C9D-AFD3-2845EC2D9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5A39CB-C45B-4F08-829C-AB9550EE08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Recreation design</Template>
  <TotalTime>1873</TotalTime>
  <Words>162</Words>
  <Application>Microsoft Office PowerPoint</Application>
  <PresentationFormat>Widescreen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ShoreRestore</vt:lpstr>
      <vt:lpstr>Mission Statement</vt:lpstr>
      <vt:lpstr>Work Methodology</vt:lpstr>
      <vt:lpstr>Model 2 – Extended Dirty Dataset </vt:lpstr>
      <vt:lpstr>Model 2 – Extended Dirty Dataset </vt:lpstr>
      <vt:lpstr>Model 3 – Extended Clean Dataset</vt:lpstr>
      <vt:lpstr>Model 3 – Extended Clean Dataset</vt:lpstr>
      <vt:lpstr>Model 3 – Extended Clean Dataset</vt:lpstr>
      <vt:lpstr>Model 3 – Extended Clean Dataset</vt:lpstr>
      <vt:lpstr>What’s Next?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ShoreRestore</dc:title>
  <dc:creator>Yonatan Ariel Slutzky</dc:creator>
  <cp:lastModifiedBy>Yonatan Ariel Slutzky</cp:lastModifiedBy>
  <cp:revision>6</cp:revision>
  <dcterms:created xsi:type="dcterms:W3CDTF">2023-09-06T16:29:05Z</dcterms:created>
  <dcterms:modified xsi:type="dcterms:W3CDTF">2023-09-10T12:49:34Z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