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59" r:id="rId7"/>
    <p:sldId id="267" r:id="rId8"/>
    <p:sldId id="264" r:id="rId9"/>
    <p:sldId id="268" r:id="rId10"/>
    <p:sldId id="269" r:id="rId11"/>
    <p:sldId id="270" r:id="rId12"/>
    <p:sldId id="271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dirty="0"/>
            <a:t>Modelling Tools</a:t>
          </a:r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 err="1"/>
            <a:t>CycleGAN</a:t>
          </a:r>
          <a:r>
            <a:rPr lang="en-US" b="1" dirty="0"/>
            <a:t>, UNIT, MUNIT - </a:t>
          </a:r>
        </a:p>
        <a:p>
          <a:r>
            <a:rPr lang="en-US" b="1" dirty="0"/>
            <a:t>We chose </a:t>
          </a:r>
          <a:r>
            <a:rPr lang="en-US" b="1" dirty="0" err="1"/>
            <a:t>CycleGAN</a:t>
          </a:r>
          <a:r>
            <a:rPr lang="en-US" b="1" dirty="0"/>
            <a:t> due to familiarity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Data Sources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Various open-source dirty/clean beaches datasets and scraped google images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Data Refinement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Filtered images by relevance and by image orientation and content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0E7F93D0-E3D1-48EE-9797-63EC830CCA06}" type="pres">
      <dgm:prSet presAssocID="{3B990DCB-AF23-4094-864B-C8B99FA30370}" presName="parenttextcomposite" presStyleCnt="0"/>
      <dgm:spPr/>
    </dgm:pt>
    <dgm:pt modelId="{1828D533-56A7-44F9-AB5F-B12D35D0CCA4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A167B03-FCF6-480B-BD04-B18E95132E7F}" type="pres">
      <dgm:prSet presAssocID="{3B990DCB-AF23-4094-864B-C8B99FA30370}" presName="composite" presStyleCnt="0"/>
      <dgm:spPr/>
    </dgm:pt>
    <dgm:pt modelId="{B5E09CC3-072D-40C5-93CB-3CB61546DAC3}" type="pres">
      <dgm:prSet presAssocID="{3B990DCB-AF23-4094-864B-C8B99FA30370}" presName="chevron1" presStyleLbl="alignNode1" presStyleIdx="0" presStyleCnt="21"/>
      <dgm:spPr/>
    </dgm:pt>
    <dgm:pt modelId="{7E5B5F30-562C-45F5-947C-105C96262837}" type="pres">
      <dgm:prSet presAssocID="{3B990DCB-AF23-4094-864B-C8B99FA30370}" presName="chevron2" presStyleLbl="alignNode1" presStyleIdx="1" presStyleCnt="21"/>
      <dgm:spPr/>
    </dgm:pt>
    <dgm:pt modelId="{BA96BDD2-A6C8-4432-8E71-D4E67320B8FF}" type="pres">
      <dgm:prSet presAssocID="{3B990DCB-AF23-4094-864B-C8B99FA30370}" presName="chevron3" presStyleLbl="alignNode1" presStyleIdx="2" presStyleCnt="21"/>
      <dgm:spPr/>
    </dgm:pt>
    <dgm:pt modelId="{2AAF1885-F2C6-4C50-A304-71F970C85713}" type="pres">
      <dgm:prSet presAssocID="{3B990DCB-AF23-4094-864B-C8B99FA30370}" presName="chevron4" presStyleLbl="alignNode1" presStyleIdx="3" presStyleCnt="21"/>
      <dgm:spPr/>
    </dgm:pt>
    <dgm:pt modelId="{1C9109EC-43D0-4356-8840-1C174E169D4F}" type="pres">
      <dgm:prSet presAssocID="{3B990DCB-AF23-4094-864B-C8B99FA30370}" presName="chevron5" presStyleLbl="alignNode1" presStyleIdx="4" presStyleCnt="21"/>
      <dgm:spPr/>
    </dgm:pt>
    <dgm:pt modelId="{F580C234-F277-4109-8F54-CBF87BE4B61B}" type="pres">
      <dgm:prSet presAssocID="{3B990DCB-AF23-4094-864B-C8B99FA30370}" presName="chevron6" presStyleLbl="alignNode1" presStyleIdx="5" presStyleCnt="21"/>
      <dgm:spPr/>
    </dgm:pt>
    <dgm:pt modelId="{C2DC7889-4537-4EA1-8B7E-3B1E25B6DE4C}" type="pres">
      <dgm:prSet presAssocID="{3B990DCB-AF23-4094-864B-C8B99FA30370}" presName="chevron7" presStyleLbl="alignNode1" presStyleIdx="6" presStyleCnt="21"/>
      <dgm:spPr/>
    </dgm:pt>
    <dgm:pt modelId="{B46F8A2D-B8E9-481F-97F6-8D8A2A54017A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61D04E4-2B56-456D-ABEC-1649C35A46F4}" type="pres">
      <dgm:prSet presAssocID="{8F93B7AA-ADE0-44B8-AFDE-9A1375C16706}" presName="sibTrans" presStyleCnt="0"/>
      <dgm:spPr/>
    </dgm:pt>
    <dgm:pt modelId="{3CFDAEF9-1DF0-4C50-912D-A5CCDA52F9EA}" type="pres">
      <dgm:prSet presAssocID="{240AA45F-7625-47CB-82DB-58CF98B59095}" presName="parenttextcomposite" presStyleCnt="0"/>
      <dgm:spPr/>
    </dgm:pt>
    <dgm:pt modelId="{A4E32358-9FAF-4554-AC0F-5ED0792D2EF5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D2BF8E40-6E6F-4455-8548-D54325D6BFF6}" type="pres">
      <dgm:prSet presAssocID="{240AA45F-7625-47CB-82DB-58CF98B59095}" presName="composite" presStyleCnt="0"/>
      <dgm:spPr/>
    </dgm:pt>
    <dgm:pt modelId="{694975F8-4C8F-474E-82FD-B2D3B38E3CE9}" type="pres">
      <dgm:prSet presAssocID="{240AA45F-7625-47CB-82DB-58CF98B59095}" presName="chevron1" presStyleLbl="alignNode1" presStyleIdx="7" presStyleCnt="21"/>
      <dgm:spPr/>
    </dgm:pt>
    <dgm:pt modelId="{3461506E-F2BB-405D-A55B-BEB6F1374518}" type="pres">
      <dgm:prSet presAssocID="{240AA45F-7625-47CB-82DB-58CF98B59095}" presName="chevron2" presStyleLbl="alignNode1" presStyleIdx="8" presStyleCnt="21"/>
      <dgm:spPr/>
    </dgm:pt>
    <dgm:pt modelId="{B43EA23D-813A-4C2D-A537-8243C507CEB5}" type="pres">
      <dgm:prSet presAssocID="{240AA45F-7625-47CB-82DB-58CF98B59095}" presName="chevron3" presStyleLbl="alignNode1" presStyleIdx="9" presStyleCnt="21"/>
      <dgm:spPr/>
    </dgm:pt>
    <dgm:pt modelId="{9B2EDFA1-E5EE-473E-86DC-A299D77CF06C}" type="pres">
      <dgm:prSet presAssocID="{240AA45F-7625-47CB-82DB-58CF98B59095}" presName="chevron4" presStyleLbl="alignNode1" presStyleIdx="10" presStyleCnt="21"/>
      <dgm:spPr/>
    </dgm:pt>
    <dgm:pt modelId="{99CDA10C-4B9C-4F99-9CE8-2F50B1F51829}" type="pres">
      <dgm:prSet presAssocID="{240AA45F-7625-47CB-82DB-58CF98B59095}" presName="chevron5" presStyleLbl="alignNode1" presStyleIdx="11" presStyleCnt="21"/>
      <dgm:spPr/>
    </dgm:pt>
    <dgm:pt modelId="{A7A25454-564F-41D3-9BE8-A358F92A3958}" type="pres">
      <dgm:prSet presAssocID="{240AA45F-7625-47CB-82DB-58CF98B59095}" presName="chevron6" presStyleLbl="alignNode1" presStyleIdx="12" presStyleCnt="21"/>
      <dgm:spPr/>
    </dgm:pt>
    <dgm:pt modelId="{8F9A76A5-9999-4ECA-A9FA-4698A1E4CE80}" type="pres">
      <dgm:prSet presAssocID="{240AA45F-7625-47CB-82DB-58CF98B59095}" presName="chevron7" presStyleLbl="alignNode1" presStyleIdx="13" presStyleCnt="21"/>
      <dgm:spPr/>
    </dgm:pt>
    <dgm:pt modelId="{E32532E9-08CE-4B0A-BCE0-D0BA22A7E592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8CD1F9F-F85D-4751-9FA4-FFFFD796FEA9}" type="pres">
      <dgm:prSet presAssocID="{A5F62957-BF38-47A2-B1D2-0D9C89C422D5}" presName="sibTrans" presStyleCnt="0"/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14" presStyleCnt="21"/>
      <dgm:spPr/>
    </dgm:pt>
    <dgm:pt modelId="{797D383C-06AE-488E-BDDF-404AF7FBEC48}" type="pres">
      <dgm:prSet presAssocID="{E1AD1DBC-9B34-4672-B365-6C5C7E96A5E5}" presName="chevron2" presStyleLbl="alignNode1" presStyleIdx="15" presStyleCnt="21"/>
      <dgm:spPr/>
    </dgm:pt>
    <dgm:pt modelId="{D991157B-C2C1-4888-B216-C7ADFB07A709}" type="pres">
      <dgm:prSet presAssocID="{E1AD1DBC-9B34-4672-B365-6C5C7E96A5E5}" presName="chevron3" presStyleLbl="alignNode1" presStyleIdx="16" presStyleCnt="21"/>
      <dgm:spPr/>
    </dgm:pt>
    <dgm:pt modelId="{E3334218-EB00-497D-B4E5-25842E5B4CD8}" type="pres">
      <dgm:prSet presAssocID="{E1AD1DBC-9B34-4672-B365-6C5C7E96A5E5}" presName="chevron4" presStyleLbl="alignNode1" presStyleIdx="17" presStyleCnt="21"/>
      <dgm:spPr/>
    </dgm:pt>
    <dgm:pt modelId="{20F9E2D2-B621-4521-9646-440AB7497F1F}" type="pres">
      <dgm:prSet presAssocID="{E1AD1DBC-9B34-4672-B365-6C5C7E96A5E5}" presName="chevron5" presStyleLbl="alignNode1" presStyleIdx="18" presStyleCnt="21"/>
      <dgm:spPr/>
    </dgm:pt>
    <dgm:pt modelId="{C8022930-DC19-4D8D-99CA-22B6F67B4F8C}" type="pres">
      <dgm:prSet presAssocID="{E1AD1DBC-9B34-4672-B365-6C5C7E96A5E5}" presName="chevron6" presStyleLbl="alignNode1" presStyleIdx="19" presStyleCnt="21"/>
      <dgm:spPr/>
    </dgm:pt>
    <dgm:pt modelId="{09D53426-11B8-4B93-9FA7-2E1EF814C7CC}" type="pres">
      <dgm:prSet presAssocID="{E1AD1DBC-9B34-4672-B365-6C5C7E96A5E5}" presName="chevron7" presStyleLbl="alignNode1" presStyleIdx="20" presStyleCnt="21"/>
      <dgm:spPr/>
    </dgm:pt>
    <dgm:pt modelId="{7D1CCBD6-3740-4106-ACAE-D6E331C7E2C9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CB3A7C69-958C-4843-B7ED-83515A10A28C}" type="presOf" srcId="{27B4E690-4D0F-4D7A-BF6F-F3DD955F4988}" destId="{E32532E9-08CE-4B0A-BCE0-D0BA22A7E592}" srcOrd="0" destOrd="0" presId="urn:microsoft.com/office/officeart/2008/layout/VerticalAccentList"/>
    <dgm:cxn modelId="{CF311F6B-D75F-4E52-B24C-88CD9CE8788A}" type="presOf" srcId="{7DEF99AD-EC88-4718-B8D7-F22561235CEC}" destId="{B46F8A2D-B8E9-481F-97F6-8D8A2A54017A}" srcOrd="0" destOrd="0" presId="urn:microsoft.com/office/officeart/2008/layout/VerticalAccentList"/>
    <dgm:cxn modelId="{465DA86F-848F-4676-83D7-EF70E10772A2}" type="presOf" srcId="{240AA45F-7625-47CB-82DB-58CF98B59095}" destId="{A4E32358-9FAF-4554-AC0F-5ED0792D2EF5}" srcOrd="0" destOrd="0" presId="urn:microsoft.com/office/officeart/2008/layout/VerticalAccentList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19E96E93-9340-4B6D-9D0A-4E9BB27463D5}" type="presOf" srcId="{3B990DCB-AF23-4094-864B-C8B99FA30370}" destId="{1828D533-56A7-44F9-AB5F-B12D35D0CCA4}" srcOrd="0" destOrd="0" presId="urn:microsoft.com/office/officeart/2008/layout/VerticalAccentList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CEA96C6C-921E-4869-AF30-AC40641973C5}" type="presParOf" srcId="{AD265B07-23FB-4DFC-8F3D-B0DCAD6DF87E}" destId="{0E7F93D0-E3D1-48EE-9797-63EC830CCA06}" srcOrd="0" destOrd="0" presId="urn:microsoft.com/office/officeart/2008/layout/VerticalAccentList"/>
    <dgm:cxn modelId="{7AE7B410-5C42-4345-844B-3DB5BFA6EC00}" type="presParOf" srcId="{0E7F93D0-E3D1-48EE-9797-63EC830CCA06}" destId="{1828D533-56A7-44F9-AB5F-B12D35D0CCA4}" srcOrd="0" destOrd="0" presId="urn:microsoft.com/office/officeart/2008/layout/VerticalAccentList"/>
    <dgm:cxn modelId="{442B12D3-4930-4566-B61B-CD0BC84B0DEC}" type="presParOf" srcId="{AD265B07-23FB-4DFC-8F3D-B0DCAD6DF87E}" destId="{2A167B03-FCF6-480B-BD04-B18E95132E7F}" srcOrd="1" destOrd="0" presId="urn:microsoft.com/office/officeart/2008/layout/VerticalAccentList"/>
    <dgm:cxn modelId="{1421EF44-19EF-4353-9F90-16364BEED672}" type="presParOf" srcId="{2A167B03-FCF6-480B-BD04-B18E95132E7F}" destId="{B5E09CC3-072D-40C5-93CB-3CB61546DAC3}" srcOrd="0" destOrd="0" presId="urn:microsoft.com/office/officeart/2008/layout/VerticalAccentList"/>
    <dgm:cxn modelId="{BBA2AB61-C560-41CC-BA81-22F458E4B866}" type="presParOf" srcId="{2A167B03-FCF6-480B-BD04-B18E95132E7F}" destId="{7E5B5F30-562C-45F5-947C-105C96262837}" srcOrd="1" destOrd="0" presId="urn:microsoft.com/office/officeart/2008/layout/VerticalAccentList"/>
    <dgm:cxn modelId="{9EA84444-16FB-438D-A9EF-469EA6C26985}" type="presParOf" srcId="{2A167B03-FCF6-480B-BD04-B18E95132E7F}" destId="{BA96BDD2-A6C8-4432-8E71-D4E67320B8FF}" srcOrd="2" destOrd="0" presId="urn:microsoft.com/office/officeart/2008/layout/VerticalAccentList"/>
    <dgm:cxn modelId="{617F2C99-D54A-4E7A-A808-EDD59DF3FEFE}" type="presParOf" srcId="{2A167B03-FCF6-480B-BD04-B18E95132E7F}" destId="{2AAF1885-F2C6-4C50-A304-71F970C85713}" srcOrd="3" destOrd="0" presId="urn:microsoft.com/office/officeart/2008/layout/VerticalAccentList"/>
    <dgm:cxn modelId="{2B80935A-E43D-4116-87CE-50BE651BEF35}" type="presParOf" srcId="{2A167B03-FCF6-480B-BD04-B18E95132E7F}" destId="{1C9109EC-43D0-4356-8840-1C174E169D4F}" srcOrd="4" destOrd="0" presId="urn:microsoft.com/office/officeart/2008/layout/VerticalAccentList"/>
    <dgm:cxn modelId="{2E077FC3-3EF6-48E3-80AF-AE8ED36C8E72}" type="presParOf" srcId="{2A167B03-FCF6-480B-BD04-B18E95132E7F}" destId="{F580C234-F277-4109-8F54-CBF87BE4B61B}" srcOrd="5" destOrd="0" presId="urn:microsoft.com/office/officeart/2008/layout/VerticalAccentList"/>
    <dgm:cxn modelId="{255FEECD-7F3D-402F-93FC-1969E508A25B}" type="presParOf" srcId="{2A167B03-FCF6-480B-BD04-B18E95132E7F}" destId="{C2DC7889-4537-4EA1-8B7E-3B1E25B6DE4C}" srcOrd="6" destOrd="0" presId="urn:microsoft.com/office/officeart/2008/layout/VerticalAccentList"/>
    <dgm:cxn modelId="{12B83891-D4F8-4F22-B0BA-D67EF62D5F7A}" type="presParOf" srcId="{2A167B03-FCF6-480B-BD04-B18E95132E7F}" destId="{B46F8A2D-B8E9-481F-97F6-8D8A2A54017A}" srcOrd="7" destOrd="0" presId="urn:microsoft.com/office/officeart/2008/layout/VerticalAccentList"/>
    <dgm:cxn modelId="{4251ACE2-63BB-438D-82F7-5DD3B711FD88}" type="presParOf" srcId="{AD265B07-23FB-4DFC-8F3D-B0DCAD6DF87E}" destId="{261D04E4-2B56-456D-ABEC-1649C35A46F4}" srcOrd="2" destOrd="0" presId="urn:microsoft.com/office/officeart/2008/layout/VerticalAccentList"/>
    <dgm:cxn modelId="{295EBDB8-43DF-4576-A1B1-40ECB0B05A91}" type="presParOf" srcId="{AD265B07-23FB-4DFC-8F3D-B0DCAD6DF87E}" destId="{3CFDAEF9-1DF0-4C50-912D-A5CCDA52F9EA}" srcOrd="3" destOrd="0" presId="urn:microsoft.com/office/officeart/2008/layout/VerticalAccentList"/>
    <dgm:cxn modelId="{FA31AC89-74E7-48DE-944B-49C9DC0FD86A}" type="presParOf" srcId="{3CFDAEF9-1DF0-4C50-912D-A5CCDA52F9EA}" destId="{A4E32358-9FAF-4554-AC0F-5ED0792D2EF5}" srcOrd="0" destOrd="0" presId="urn:microsoft.com/office/officeart/2008/layout/VerticalAccentList"/>
    <dgm:cxn modelId="{921E02E9-07D4-4145-AA5E-A339EFA96F21}" type="presParOf" srcId="{AD265B07-23FB-4DFC-8F3D-B0DCAD6DF87E}" destId="{D2BF8E40-6E6F-4455-8548-D54325D6BFF6}" srcOrd="4" destOrd="0" presId="urn:microsoft.com/office/officeart/2008/layout/VerticalAccentList"/>
    <dgm:cxn modelId="{42E3A37F-FD57-4B4E-A061-B8F6ED5F569D}" type="presParOf" srcId="{D2BF8E40-6E6F-4455-8548-D54325D6BFF6}" destId="{694975F8-4C8F-474E-82FD-B2D3B38E3CE9}" srcOrd="0" destOrd="0" presId="urn:microsoft.com/office/officeart/2008/layout/VerticalAccentList"/>
    <dgm:cxn modelId="{45F9CEA7-377A-45FA-82A5-977E72E3621B}" type="presParOf" srcId="{D2BF8E40-6E6F-4455-8548-D54325D6BFF6}" destId="{3461506E-F2BB-405D-A55B-BEB6F1374518}" srcOrd="1" destOrd="0" presId="urn:microsoft.com/office/officeart/2008/layout/VerticalAccentList"/>
    <dgm:cxn modelId="{69AF3F4C-CE7A-4F22-A90A-91A961648B6A}" type="presParOf" srcId="{D2BF8E40-6E6F-4455-8548-D54325D6BFF6}" destId="{B43EA23D-813A-4C2D-A537-8243C507CEB5}" srcOrd="2" destOrd="0" presId="urn:microsoft.com/office/officeart/2008/layout/VerticalAccentList"/>
    <dgm:cxn modelId="{6E537D67-0C02-4E08-827A-AC136F2706A3}" type="presParOf" srcId="{D2BF8E40-6E6F-4455-8548-D54325D6BFF6}" destId="{9B2EDFA1-E5EE-473E-86DC-A299D77CF06C}" srcOrd="3" destOrd="0" presId="urn:microsoft.com/office/officeart/2008/layout/VerticalAccentList"/>
    <dgm:cxn modelId="{14DB3B8B-A9C8-46E5-9BB6-2B37145B8606}" type="presParOf" srcId="{D2BF8E40-6E6F-4455-8548-D54325D6BFF6}" destId="{99CDA10C-4B9C-4F99-9CE8-2F50B1F51829}" srcOrd="4" destOrd="0" presId="urn:microsoft.com/office/officeart/2008/layout/VerticalAccentList"/>
    <dgm:cxn modelId="{4F147F1A-5D72-4727-ABAC-3825E132F69B}" type="presParOf" srcId="{D2BF8E40-6E6F-4455-8548-D54325D6BFF6}" destId="{A7A25454-564F-41D3-9BE8-A358F92A3958}" srcOrd="5" destOrd="0" presId="urn:microsoft.com/office/officeart/2008/layout/VerticalAccentList"/>
    <dgm:cxn modelId="{628F3601-BD6A-43A2-8E6B-19291BFD7397}" type="presParOf" srcId="{D2BF8E40-6E6F-4455-8548-D54325D6BFF6}" destId="{8F9A76A5-9999-4ECA-A9FA-4698A1E4CE80}" srcOrd="6" destOrd="0" presId="urn:microsoft.com/office/officeart/2008/layout/VerticalAccentList"/>
    <dgm:cxn modelId="{D7B28BCF-2C63-4FE5-88C8-D687461DCF68}" type="presParOf" srcId="{D2BF8E40-6E6F-4455-8548-D54325D6BFF6}" destId="{E32532E9-08CE-4B0A-BCE0-D0BA22A7E592}" srcOrd="7" destOrd="0" presId="urn:microsoft.com/office/officeart/2008/layout/VerticalAccentList"/>
    <dgm:cxn modelId="{BEC1F587-7536-4910-BFBB-6046AF07536F}" type="presParOf" srcId="{AD265B07-23FB-4DFC-8F3D-B0DCAD6DF87E}" destId="{F8CD1F9F-F85D-4751-9FA4-FFFFD796FEA9}" srcOrd="5" destOrd="0" presId="urn:microsoft.com/office/officeart/2008/layout/VerticalAccentList"/>
    <dgm:cxn modelId="{830A8486-1199-423E-80A9-EC3DA5B14880}" type="presParOf" srcId="{AD265B07-23FB-4DFC-8F3D-B0DCAD6DF87E}" destId="{A47DC8D3-5244-4038-8723-9AED2D034015}" srcOrd="6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7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D533-56A7-44F9-AB5F-B12D35D0CCA4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Modelling Tools</a:t>
          </a:r>
        </a:p>
      </dsp:txBody>
      <dsp:txXfrm>
        <a:off x="98960" y="389895"/>
        <a:ext cx="5917882" cy="537989"/>
      </dsp:txXfrm>
    </dsp:sp>
    <dsp:sp modelId="{B5E09CC3-072D-40C5-93CB-3CB61546DAC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B5F30-562C-45F5-947C-105C96262837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96BDD2-A6C8-4432-8E71-D4E67320B8FF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AF1885-F2C6-4C50-A304-71F970C85713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109EC-43D0-4356-8840-1C174E169D4F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0C234-F277-4109-8F54-CBF87BE4B61B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C7889-4537-4EA1-8B7E-3B1E25B6DE4C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6F8A2D-B8E9-481F-97F6-8D8A2A54017A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CycleGAN</a:t>
          </a:r>
          <a:r>
            <a:rPr lang="en-US" sz="2400" b="1" kern="1200" dirty="0"/>
            <a:t>, UNIT, MUNIT -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We chose </a:t>
          </a:r>
          <a:r>
            <a:rPr lang="en-US" sz="2400" b="1" kern="1200" dirty="0" err="1"/>
            <a:t>CycleGAN</a:t>
          </a:r>
          <a:r>
            <a:rPr lang="en-US" sz="2400" b="1" kern="1200" dirty="0"/>
            <a:t> due to familiarity</a:t>
          </a:r>
        </a:p>
      </dsp:txBody>
      <dsp:txXfrm>
        <a:off x="98960" y="1037475"/>
        <a:ext cx="5994814" cy="876723"/>
      </dsp:txXfrm>
    </dsp:sp>
    <dsp:sp modelId="{A4E32358-9FAF-4554-AC0F-5ED0792D2EF5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Sources</a:t>
          </a:r>
        </a:p>
      </dsp:txBody>
      <dsp:txXfrm>
        <a:off x="98960" y="2142153"/>
        <a:ext cx="5917882" cy="537989"/>
      </dsp:txXfrm>
    </dsp:sp>
    <dsp:sp modelId="{694975F8-4C8F-474E-82FD-B2D3B38E3CE9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61506E-F2BB-405D-A55B-BEB6F1374518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EA23D-813A-4C2D-A537-8243C507CEB5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EDFA1-E5EE-473E-86DC-A299D77CF06C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CDA10C-4B9C-4F99-9CE8-2F50B1F51829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25454-564F-41D3-9BE8-A358F92A3958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9A76A5-9999-4ECA-A9FA-4698A1E4CE80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2532E9-08CE-4B0A-BCE0-D0BA22A7E592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Various open-source dirty/clean beaches datasets and scraped google images</a:t>
          </a:r>
        </a:p>
      </dsp:txBody>
      <dsp:txXfrm>
        <a:off x="98960" y="2789732"/>
        <a:ext cx="5994814" cy="876723"/>
      </dsp:txXfrm>
    </dsp:sp>
    <dsp:sp modelId="{6942386B-9CB3-42BD-8359-D4983AE6BE94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Refinement</a:t>
          </a:r>
        </a:p>
      </dsp:txBody>
      <dsp:txXfrm>
        <a:off x="98960" y="3894410"/>
        <a:ext cx="5917882" cy="537989"/>
      </dsp:txXfrm>
    </dsp:sp>
    <dsp:sp modelId="{F0B1E947-A6D5-46E6-8DF3-38B6CD902A99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Filtered images by relevance and by image orientation and content</a:t>
          </a: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071-69B2-40A7-B3EA-674584CE017F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0F0C-BE24-43A8-A6ED-60EC67C28C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B909-20DD-493C-AC6E-6A09AF3AE40E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3186-490C-4963-9CE5-58096C2F0B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87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7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7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9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3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2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e-restore.streamlit.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Autofit/>
          </a:bodyPr>
          <a:lstStyle/>
          <a:p>
            <a:r>
              <a:rPr lang="en-US" sz="3200" dirty="0"/>
              <a:t>ShoreRestore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Imagining a cleaner ocean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alm tree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993669"/>
            <a:ext cx="548640" cy="548640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8740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What’s Next?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1CAD-F4BE-C985-01F2-85EAB07F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improve clean2dirty transformation (harder task)</a:t>
            </a:r>
          </a:p>
          <a:p>
            <a:r>
              <a:rPr lang="en-US" dirty="0"/>
              <a:t>Further refine existing dataset</a:t>
            </a:r>
          </a:p>
          <a:p>
            <a:r>
              <a:rPr lang="en-US" dirty="0"/>
              <a:t>Experiment with alternative architectures</a:t>
            </a:r>
          </a:p>
          <a:p>
            <a:r>
              <a:rPr lang="en-US" dirty="0"/>
              <a:t>Developing an applicative solution to demonstrate our results (demo)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564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1CAD-F4BE-C985-01F2-85EAB07F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ShoreRestore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170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Mission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1CAD-F4BE-C985-01F2-85EAB07F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Beaches across the globe are one of the most heavily pollution impacted ecosystems</a:t>
            </a:r>
          </a:p>
          <a:p>
            <a:r>
              <a:rPr lang="en-US" dirty="0"/>
              <a:t>Our goal was to visualize the potential impact of littering clean beaches, and the potential success of cleaning dirty ones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Work 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983390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2 – Extended Dirty Dataset </a:t>
            </a:r>
          </a:p>
        </p:txBody>
      </p:sp>
      <p:pic>
        <p:nvPicPr>
          <p:cNvPr id="4" name="Picture 3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AC3BC99E-8B85-96F2-0498-7ACD16EC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600199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2 – Extended Dirty Dataset </a:t>
            </a:r>
          </a:p>
        </p:txBody>
      </p:sp>
      <p:pic>
        <p:nvPicPr>
          <p:cNvPr id="6" name="Picture 5" descr="A comparison of a beach with plastic and trash&#10;&#10;Description automatically generated with medium confidence">
            <a:extLst>
              <a:ext uri="{FF2B5EF4-FFF2-40B4-BE49-F238E27FC236}">
                <a16:creationId xmlns:a16="http://schemas.microsoft.com/office/drawing/2014/main" id="{E067A4D0-416E-BCC0-F8BD-1BA31A1F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609436"/>
            <a:ext cx="9601196" cy="45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3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4" name="Picture 3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C092CF68-84FA-576A-B53E-F0AFD888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600199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5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5" name="Picture 4" descr="A comparison of a beach with plastic bottles and other trash&#10;&#10;Description automatically generated">
            <a:extLst>
              <a:ext uri="{FF2B5EF4-FFF2-40B4-BE49-F238E27FC236}">
                <a16:creationId xmlns:a16="http://schemas.microsoft.com/office/drawing/2014/main" id="{0EFCD60A-1EA3-FC66-E96F-18B5BC47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586338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4" name="Picture 3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AFD45549-5795-34DA-C9B4-398E5EB3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595577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5" name="Picture 4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F2F274B7-1878-7B42-9983-AEFB373B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586336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1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524312_Recreation Organic design_SL-V1.pptx" id="{F71A86FF-49A3-4B67-A125-11EA00B3A17C}" vid="{EA83300D-506E-4894-9D32-3B71A0743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Recreation design</Template>
  <TotalTime>660</TotalTime>
  <Words>162</Words>
  <Application>Microsoft Office PowerPoint</Application>
  <PresentationFormat>Widescreen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ShoreRestore</vt:lpstr>
      <vt:lpstr>Mission Statement</vt:lpstr>
      <vt:lpstr>Work Methodology</vt:lpstr>
      <vt:lpstr>Model 2 – Extended Dirty Dataset </vt:lpstr>
      <vt:lpstr>Model 2 – Extended Dirty Dataset </vt:lpstr>
      <vt:lpstr>Model 3 – Extended Clean Dataset</vt:lpstr>
      <vt:lpstr>Model 3 – Extended Clean Dataset</vt:lpstr>
      <vt:lpstr>Model 3 – Extended Clean Dataset</vt:lpstr>
      <vt:lpstr>Model 3 – Extended Clean Dataset</vt:lpstr>
      <vt:lpstr>What’s Next?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ShoreRestore</dc:title>
  <dc:creator>Yonatan Ariel Slutzky</dc:creator>
  <cp:lastModifiedBy>Yonatan Ariel Slutzky</cp:lastModifiedBy>
  <cp:revision>5</cp:revision>
  <dcterms:created xsi:type="dcterms:W3CDTF">2023-09-06T16:29:05Z</dcterms:created>
  <dcterms:modified xsi:type="dcterms:W3CDTF">2023-09-09T16:35:52Z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