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87" r:id="rId3"/>
    <p:sldId id="615" r:id="rId5"/>
    <p:sldId id="616" r:id="rId6"/>
    <p:sldId id="617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5B9BD5"/>
    <a:srgbClr val="0070C0"/>
    <a:srgbClr val="8A8A8A"/>
    <a:srgbClr val="DAE3F3"/>
    <a:srgbClr val="91D3C0"/>
    <a:srgbClr val="F6C3A0"/>
    <a:srgbClr val="099396"/>
    <a:srgbClr val="FFFFFF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4" autoAdjust="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54859-D41F-4D65-96E8-43CD02570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0EFF3-A699-4698-B59A-68EE1BE503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14BE8-8CDC-4B69-8068-0C2886089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14BE8-8CDC-4B69-8068-0C2886089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14BE8-8CDC-4B69-8068-0C2886089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14BE8-8CDC-4B69-8068-0C2886089A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5FD6-24DE-4827-9405-473079262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B69B-56E0-4D0A-AD53-E85A887716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5FD6-24DE-4827-9405-473079262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B69B-56E0-4D0A-AD53-E85A887716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5FD6-24DE-4827-9405-473079262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B69B-56E0-4D0A-AD53-E85A887716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5FD6-24DE-4827-9405-473079262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B69B-56E0-4D0A-AD53-E85A887716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5FD6-24DE-4827-9405-473079262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B69B-56E0-4D0A-AD53-E85A887716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5FD6-24DE-4827-9405-473079262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B69B-56E0-4D0A-AD53-E85A887716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5FD6-24DE-4827-9405-473079262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B69B-56E0-4D0A-AD53-E85A887716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5FD6-24DE-4827-9405-473079262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B69B-56E0-4D0A-AD53-E85A887716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5FD6-24DE-4827-9405-473079262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B69B-56E0-4D0A-AD53-E85A887716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5FD6-24DE-4827-9405-473079262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B69B-56E0-4D0A-AD53-E85A887716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5FD6-24DE-4827-9405-473079262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B69B-56E0-4D0A-AD53-E85A887716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5FD6-24DE-4827-9405-473079262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6B69B-56E0-4D0A-AD53-E85A887716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0">
            <a:off x="0" y="0"/>
            <a:ext cx="12192000" cy="641985"/>
            <a:chOff x="-1" y="-143344"/>
            <a:chExt cx="9144001" cy="898330"/>
          </a:xfrm>
        </p:grpSpPr>
        <p:sp>
          <p:nvSpPr>
            <p:cNvPr id="23" name="矩形 22"/>
            <p:cNvSpPr/>
            <p:nvPr/>
          </p:nvSpPr>
          <p:spPr>
            <a:xfrm>
              <a:off x="-1" y="675896"/>
              <a:ext cx="7209945" cy="63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对角圆角矩形 25"/>
            <p:cNvSpPr/>
            <p:nvPr/>
          </p:nvSpPr>
          <p:spPr>
            <a:xfrm>
              <a:off x="7069540" y="-143344"/>
              <a:ext cx="2074460" cy="898330"/>
            </a:xfrm>
            <a:prstGeom prst="round2Diag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毕业论文</a:t>
              </a:r>
              <a:endPara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88259" y="1118498"/>
            <a:ext cx="11732029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000"/>
              </a:lnSpc>
              <a:spcBef>
                <a:spcPts val="3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中期答辩要求的全部内容</a:t>
            </a:r>
            <a:endParaRPr 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000"/>
              </a:lnSpc>
              <a:spcBef>
                <a:spcPts val="3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室内模拟试验</a:t>
            </a:r>
            <a:endParaRPr 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000"/>
              </a:lnSpc>
              <a:spcBef>
                <a:spcPts val="3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生物膜表观特征分析、生物量分析、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水质分析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0605" y="663753"/>
            <a:ext cx="512531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已完成内容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" y="3094990"/>
            <a:ext cx="3949065" cy="22282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0" y="663575"/>
            <a:ext cx="3766820" cy="47148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50" y="3094990"/>
            <a:ext cx="3895725" cy="222821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05423" y="5378136"/>
            <a:ext cx="3304416" cy="337185"/>
          </a:xfrm>
          <a:prstGeom prst="rect">
            <a:avLst/>
          </a:prstGeom>
          <a:solidFill>
            <a:srgbClr val="0070C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：最高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83.50%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4178" y="5378136"/>
            <a:ext cx="3304416" cy="337185"/>
          </a:xfrm>
          <a:prstGeom prst="rect">
            <a:avLst/>
          </a:prstGeom>
          <a:solidFill>
            <a:srgbClr val="0070C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algn="ctr"/>
            <a:r>
              <a:rPr 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脱氮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：最高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42.94%、54.64%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1323" y="5378136"/>
            <a:ext cx="3304416" cy="337185"/>
          </a:xfrm>
          <a:prstGeom prst="rect">
            <a:avLst/>
          </a:prstGeom>
          <a:solidFill>
            <a:srgbClr val="0070C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：最高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27.59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%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0">
            <a:off x="0" y="0"/>
            <a:ext cx="12192000" cy="641985"/>
            <a:chOff x="-1" y="-143344"/>
            <a:chExt cx="9144001" cy="898330"/>
          </a:xfrm>
        </p:grpSpPr>
        <p:sp>
          <p:nvSpPr>
            <p:cNvPr id="23" name="矩形 22"/>
            <p:cNvSpPr/>
            <p:nvPr/>
          </p:nvSpPr>
          <p:spPr>
            <a:xfrm>
              <a:off x="-1" y="675896"/>
              <a:ext cx="7209945" cy="63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对角圆角矩形 25"/>
            <p:cNvSpPr/>
            <p:nvPr/>
          </p:nvSpPr>
          <p:spPr>
            <a:xfrm>
              <a:off x="7069540" y="-143344"/>
              <a:ext cx="2074460" cy="898330"/>
            </a:xfrm>
            <a:prstGeom prst="round2Diag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毕业论文</a:t>
              </a:r>
              <a:endPara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88259" y="1118498"/>
            <a:ext cx="11732029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000"/>
              </a:lnSpc>
              <a:spcBef>
                <a:spcPts val="3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中期答辩要求的全部内容</a:t>
            </a:r>
            <a:endParaRPr 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000"/>
              </a:lnSpc>
              <a:spcBef>
                <a:spcPts val="3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室内模拟试验</a:t>
            </a:r>
            <a:endParaRPr 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000"/>
              </a:lnSpc>
              <a:spcBef>
                <a:spcPts val="3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生物膜表观特征分析、生物量分析、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水质分析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0605" y="663753"/>
            <a:ext cx="512531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已完成内容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2517140"/>
            <a:ext cx="7907655" cy="3740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35" y="3059430"/>
            <a:ext cx="7987030" cy="3658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0">
            <a:off x="0" y="0"/>
            <a:ext cx="12192000" cy="641985"/>
            <a:chOff x="-1" y="-143344"/>
            <a:chExt cx="9144001" cy="898330"/>
          </a:xfrm>
        </p:grpSpPr>
        <p:sp>
          <p:nvSpPr>
            <p:cNvPr id="23" name="矩形 22"/>
            <p:cNvSpPr/>
            <p:nvPr/>
          </p:nvSpPr>
          <p:spPr>
            <a:xfrm>
              <a:off x="-1" y="675896"/>
              <a:ext cx="7209945" cy="63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对角圆角矩形 25"/>
            <p:cNvSpPr/>
            <p:nvPr/>
          </p:nvSpPr>
          <p:spPr>
            <a:xfrm>
              <a:off x="7069540" y="-143344"/>
              <a:ext cx="2074460" cy="898330"/>
            </a:xfrm>
            <a:prstGeom prst="round2Diag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毕业论文</a:t>
              </a:r>
              <a:endPara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75310" y="1209040"/>
            <a:ext cx="9501505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000"/>
              </a:lnSpc>
              <a:spcBef>
                <a:spcPts val="3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微生物分析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相关数据没有完成检测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目前先学习相关内容</a:t>
            </a:r>
            <a:endParaRPr 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000"/>
              </a:lnSpc>
              <a:spcBef>
                <a:spcPts val="3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成膜动力学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0605" y="663753"/>
            <a:ext cx="512531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未完成内容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3" descr="技术路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0" y="2301875"/>
            <a:ext cx="6825615" cy="3839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0">
            <a:off x="0" y="0"/>
            <a:ext cx="12192000" cy="641985"/>
            <a:chOff x="-1" y="-143344"/>
            <a:chExt cx="9144001" cy="898330"/>
          </a:xfrm>
        </p:grpSpPr>
        <p:sp>
          <p:nvSpPr>
            <p:cNvPr id="23" name="矩形 22"/>
            <p:cNvSpPr/>
            <p:nvPr/>
          </p:nvSpPr>
          <p:spPr>
            <a:xfrm>
              <a:off x="-1" y="675896"/>
              <a:ext cx="7209945" cy="63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对角圆角矩形 25"/>
            <p:cNvSpPr/>
            <p:nvPr/>
          </p:nvSpPr>
          <p:spPr>
            <a:xfrm>
              <a:off x="7069540" y="-143344"/>
              <a:ext cx="2074460" cy="898330"/>
            </a:xfrm>
            <a:prstGeom prst="round2Diag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毕业论文</a:t>
              </a:r>
              <a:endParaRPr lang="zh-CN" altLang="en-US" sz="2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75310" y="1209040"/>
            <a:ext cx="101854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auto">
              <a:lnSpc>
                <a:spcPct val="150000"/>
              </a:lnSpc>
              <a:spcBef>
                <a:spcPts val="15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~19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日完成论文，目前微生物相关数据不知道什么时候有，担心微生物分析和模型分析时间不够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fontAlgn="auto">
              <a:lnSpc>
                <a:spcPct val="150000"/>
              </a:lnSpc>
              <a:spcBef>
                <a:spcPts val="15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~6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日完成答辩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fontAlgn="auto">
              <a:lnSpc>
                <a:spcPct val="150000"/>
              </a:lnSpc>
              <a:spcBef>
                <a:spcPts val="15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目前先进行微生物分析相关内容的学习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0605" y="663753"/>
            <a:ext cx="512531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时间节点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ViMzExZmE5NzQyMDgxOTViOTAyMGVkNTI3M2FlZ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WPS 演示</Application>
  <PresentationFormat>宽屏</PresentationFormat>
  <Paragraphs>37</Paragraphs>
  <Slides>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黑体</vt:lpstr>
      <vt:lpstr>微软雅黑</vt:lpstr>
      <vt:lpstr>等线</vt:lpstr>
      <vt:lpstr>Cambria Math</vt:lpstr>
      <vt:lpstr>HY견고딕</vt:lpstr>
      <vt:lpstr>Arial Unicode MS</vt:lpstr>
      <vt:lpstr>等线 Light</vt:lpstr>
      <vt:lpstr>Calibri</vt:lpstr>
      <vt:lpstr>Malgun Gothic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王yt</dc:creator>
  <cp:lastModifiedBy>kk</cp:lastModifiedBy>
  <cp:revision>273</cp:revision>
  <dcterms:created xsi:type="dcterms:W3CDTF">2021-12-07T02:41:00Z</dcterms:created>
  <dcterms:modified xsi:type="dcterms:W3CDTF">2024-03-24T00:34:56Z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C198A1E6340D488FB1D18B3BEF1DB979_12</vt:lpwstr>
  </property>
  <property fmtid="{D5CDD505-2E9C-101B-9397-08002B2CF9AE}" pid="3" name="KSOProductBuildVer">
    <vt:lpwstr>2052-12.1.0.16388</vt:lpwstr>
  </property>
</Properties>
</file>