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906125" cy="7772400" type="screen4x3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905" y="1346209"/>
            <a:ext cx="9808952" cy="5079011"/>
            <a:chOff x="547905" y="1346209"/>
            <a:chExt cx="9808952" cy="507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905" y="1346209"/>
              <a:ext cx="9808952" cy="507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1869" y="1297611"/>
            <a:ext cx="9918384" cy="5176206"/>
            <a:chOff x="531869" y="1297611"/>
            <a:chExt cx="9918384" cy="51762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69" y="1297611"/>
              <a:ext cx="9918384" cy="51762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5295" y="1523379"/>
            <a:ext cx="4400637" cy="4451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868" y="2689270"/>
            <a:ext cx="7078114" cy="11368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13924" y="3799690"/>
            <a:ext cx="3413196" cy="6454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00022" y="4705496"/>
            <a:ext cx="1304718" cy="1241505"/>
            <a:chOff x="4800022" y="4705496"/>
            <a:chExt cx="1304718" cy="124150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800022" y="4705496"/>
              <a:ext cx="1304718" cy="997705"/>
              <a:chOff x="4800022" y="4705496"/>
              <a:chExt cx="1304718" cy="99770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212785" y="4271765"/>
                <a:ext cx="2609436" cy="1995410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800022" y="4705496"/>
                <a:ext cx="1304718" cy="997705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28509" y="5018673"/>
              <a:ext cx="959762" cy="53841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5201210" y="5273718"/>
              <a:ext cx="543184" cy="673282"/>
              <a:chOff x="5201210" y="5273718"/>
              <a:chExt cx="543184" cy="67328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201210" y="5273718"/>
                <a:ext cx="543184" cy="67328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37173" y="1596776"/>
            <a:ext cx="5725653" cy="6174653"/>
            <a:chOff x="2437173" y="1596776"/>
            <a:chExt cx="5725653" cy="61746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7173" y="1596776"/>
              <a:ext cx="5725653" cy="61746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71140" y="1577728"/>
            <a:ext cx="5631796" cy="5631796"/>
            <a:chOff x="1971140" y="1577728"/>
            <a:chExt cx="5631796" cy="56317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1140" y="1577728"/>
              <a:ext cx="5631796" cy="56317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6140" y="1300511"/>
            <a:ext cx="368621" cy="6486954"/>
            <a:chOff x="10536140" y="1300511"/>
            <a:chExt cx="368621" cy="64869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6140" y="1300511"/>
              <a:ext cx="368621" cy="64869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2003" y="818750"/>
            <a:ext cx="10936765" cy="494615"/>
            <a:chOff x="-32003" y="818750"/>
            <a:chExt cx="10936765" cy="4946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2003" y="818750"/>
              <a:ext cx="10936765" cy="49461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134" y="871909"/>
            <a:ext cx="1594113" cy="4451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19798" y="6829182"/>
            <a:ext cx="566274" cy="684493"/>
            <a:chOff x="7319798" y="6829182"/>
            <a:chExt cx="566274" cy="6844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9798" y="6829182"/>
              <a:ext cx="566274" cy="6844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5411" y="1912768"/>
            <a:ext cx="9240855" cy="4781348"/>
            <a:chOff x="535411" y="1912768"/>
            <a:chExt cx="9240855" cy="47813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772932" y="-165821"/>
              <a:ext cx="18481711" cy="956269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411" y="1912768"/>
              <a:ext cx="9240855" cy="478134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9874" y="2040745"/>
            <a:ext cx="7880793" cy="45391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36140" y="1284474"/>
            <a:ext cx="368621" cy="6486954"/>
            <a:chOff x="10536140" y="1284474"/>
            <a:chExt cx="368621" cy="64869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6140" y="1284474"/>
              <a:ext cx="368621" cy="64869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4134" y="871909"/>
            <a:ext cx="1594113" cy="4451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5283" y="2037810"/>
            <a:ext cx="9240855" cy="5559044"/>
            <a:chOff x="465283" y="2037810"/>
            <a:chExt cx="9240855" cy="55590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792298" y="-378866"/>
              <a:ext cx="18481711" cy="111180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83" y="2037810"/>
              <a:ext cx="9240855" cy="555904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9863" y="2382954"/>
            <a:ext cx="8138212" cy="48911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36140" y="1284474"/>
            <a:ext cx="368621" cy="6486954"/>
            <a:chOff x="10536140" y="1284474"/>
            <a:chExt cx="368621" cy="64869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6140" y="1284474"/>
              <a:ext cx="368621" cy="64869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4134" y="871909"/>
            <a:ext cx="1594113" cy="4451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435938" y="4704352"/>
            <a:ext cx="4662857" cy="2256221"/>
            <a:chOff x="4435938" y="4704352"/>
            <a:chExt cx="4662857" cy="22562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35938" y="4704352"/>
              <a:ext cx="4662857" cy="22562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5283" y="1385546"/>
            <a:ext cx="9528539" cy="6211308"/>
            <a:chOff x="465283" y="1385546"/>
            <a:chExt cx="9528539" cy="6211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93565" y="-1314687"/>
              <a:ext cx="19057077" cy="1242261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83" y="1385546"/>
              <a:ext cx="9528539" cy="621130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754" y="1535402"/>
            <a:ext cx="9058955" cy="59440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36140" y="1284474"/>
            <a:ext cx="368621" cy="6502991"/>
            <a:chOff x="10536140" y="1284474"/>
            <a:chExt cx="368621" cy="65029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6140" y="1284474"/>
              <a:ext cx="368621" cy="650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4134" y="871909"/>
            <a:ext cx="1594113" cy="4451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7812" y="1931200"/>
            <a:ext cx="9240855" cy="4584119"/>
            <a:chOff x="357812" y="1931200"/>
            <a:chExt cx="9240855" cy="4584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63403" y="-61648"/>
              <a:ext cx="18481711" cy="916823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812" y="1931200"/>
              <a:ext cx="9240855" cy="45841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081" y="2084592"/>
            <a:ext cx="7109231" cy="41913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36140" y="1284474"/>
            <a:ext cx="368621" cy="6454882"/>
            <a:chOff x="10536140" y="1284474"/>
            <a:chExt cx="368621" cy="64548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6140" y="1284474"/>
              <a:ext cx="368621" cy="64548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4134" y="871909"/>
            <a:ext cx="1594113" cy="4451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7812" y="1661470"/>
            <a:ext cx="9240855" cy="5683305"/>
            <a:chOff x="357812" y="1661470"/>
            <a:chExt cx="9240855" cy="5683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91658" y="-809225"/>
              <a:ext cx="18481711" cy="1136661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812" y="1661470"/>
              <a:ext cx="9240855" cy="568330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464" y="1921884"/>
            <a:ext cx="3893536" cy="52347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36140" y="1284474"/>
            <a:ext cx="368621" cy="6486954"/>
            <a:chOff x="10536140" y="1284474"/>
            <a:chExt cx="368621" cy="64869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6140" y="1284474"/>
              <a:ext cx="368621" cy="64869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4134" y="871909"/>
            <a:ext cx="1594113" cy="4451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7812" y="1819401"/>
            <a:ext cx="9240855" cy="4871863"/>
            <a:chOff x="357812" y="1819401"/>
            <a:chExt cx="9240855" cy="48718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44622" y="-298537"/>
              <a:ext cx="18481711" cy="97437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812" y="1819401"/>
              <a:ext cx="9240855" cy="487186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1013" y="1992640"/>
            <a:ext cx="4154612" cy="45432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36140" y="1284474"/>
            <a:ext cx="368621" cy="6486954"/>
            <a:chOff x="10536140" y="1284474"/>
            <a:chExt cx="368621" cy="64869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6140" y="1284474"/>
              <a:ext cx="368621" cy="64869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4134" y="871909"/>
            <a:ext cx="1594113" cy="4451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80357" y="958772"/>
            <a:ext cx="6883045" cy="6883045"/>
            <a:chOff x="3680357" y="958772"/>
            <a:chExt cx="6883045" cy="6883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357" y="958772"/>
              <a:ext cx="6883045" cy="6883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80357" y="958772"/>
            <a:ext cx="6883045" cy="6883045"/>
            <a:chOff x="3680357" y="958772"/>
            <a:chExt cx="6883045" cy="68830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0357" y="958772"/>
              <a:ext cx="6883045" cy="68830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728" y="3572774"/>
            <a:ext cx="3288753" cy="12820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6338" y="4247261"/>
            <a:ext cx="6383829" cy="231120"/>
            <a:chOff x="506338" y="4247261"/>
            <a:chExt cx="6383829" cy="2311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06338" y="4247261"/>
              <a:ext cx="6383829" cy="2311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38645" y="3878318"/>
            <a:ext cx="712958" cy="538683"/>
            <a:chOff x="3338645" y="3878318"/>
            <a:chExt cx="712958" cy="5386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8645" y="3878318"/>
              <a:ext cx="712958" cy="5386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36140" y="1284474"/>
            <a:ext cx="368621" cy="6486954"/>
            <a:chOff x="10536140" y="1284474"/>
            <a:chExt cx="368621" cy="64869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36140" y="1284474"/>
              <a:ext cx="368621" cy="64869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03121" y="818750"/>
            <a:ext cx="11007883" cy="494615"/>
            <a:chOff x="-103121" y="818750"/>
            <a:chExt cx="11007883" cy="4946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03121" y="818750"/>
              <a:ext cx="11007883" cy="49461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4134" y="871909"/>
            <a:ext cx="2379942" cy="48721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924995" y="1468401"/>
            <a:ext cx="4393769" cy="5863788"/>
            <a:chOff x="4924995" y="1468401"/>
            <a:chExt cx="4393769" cy="586378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24995" y="1468401"/>
              <a:ext cx="4393769" cy="58637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1320" y="3261807"/>
            <a:ext cx="9240855" cy="3415841"/>
            <a:chOff x="481320" y="3261807"/>
            <a:chExt cx="9240855" cy="34158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16151" y="1776843"/>
              <a:ext cx="18481711" cy="68316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320" y="3261807"/>
              <a:ext cx="9240855" cy="34158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36140" y="1284474"/>
            <a:ext cx="368621" cy="6486954"/>
            <a:chOff x="10536140" y="1284474"/>
            <a:chExt cx="368621" cy="64869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6140" y="1284474"/>
              <a:ext cx="368621" cy="64869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134" y="871909"/>
            <a:ext cx="1594113" cy="4451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8705" y="2137371"/>
            <a:ext cx="4774534" cy="8651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2703" y="3515217"/>
            <a:ext cx="8601796" cy="30206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1320" y="3102600"/>
            <a:ext cx="9240855" cy="3605879"/>
            <a:chOff x="481320" y="3102600"/>
            <a:chExt cx="9240855" cy="36058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03747" y="1535021"/>
              <a:ext cx="18481711" cy="721175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320" y="3102600"/>
              <a:ext cx="9240855" cy="36058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36140" y="1284474"/>
            <a:ext cx="368621" cy="6486954"/>
            <a:chOff x="10536140" y="1284474"/>
            <a:chExt cx="368621" cy="64869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6140" y="1284474"/>
              <a:ext cx="368621" cy="64869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134" y="871909"/>
            <a:ext cx="1594113" cy="4451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2668" y="1864747"/>
            <a:ext cx="6443724" cy="8330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6721" y="3336678"/>
            <a:ext cx="8593166" cy="32520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3591" y="1284474"/>
            <a:ext cx="5103656" cy="5702282"/>
            <a:chOff x="-113591" y="1284474"/>
            <a:chExt cx="5103656" cy="57022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3591" y="1284474"/>
              <a:ext cx="5103656" cy="57022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77349" y="1398617"/>
            <a:ext cx="137078" cy="117887"/>
            <a:chOff x="10677349" y="1398617"/>
            <a:chExt cx="137078" cy="1178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7349" y="1398617"/>
              <a:ext cx="137078" cy="1178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34" y="2505943"/>
            <a:ext cx="4204301" cy="18351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0165" y="2371052"/>
            <a:ext cx="3692663" cy="36135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40179" y="5995342"/>
            <a:ext cx="429175" cy="629298"/>
            <a:chOff x="9640179" y="5995342"/>
            <a:chExt cx="429175" cy="6292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0179" y="5995342"/>
              <a:ext cx="429175" cy="6292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54060" y="3997337"/>
            <a:ext cx="5861310" cy="231120"/>
            <a:chOff x="2054060" y="3997337"/>
            <a:chExt cx="5861310" cy="2311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054060" y="3997337"/>
              <a:ext cx="5861310" cy="23112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3506" y="2490634"/>
            <a:ext cx="1967130" cy="5949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536140" y="1284474"/>
            <a:ext cx="368621" cy="6486954"/>
            <a:chOff x="10536140" y="1284474"/>
            <a:chExt cx="368621" cy="64869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6140" y="1284474"/>
              <a:ext cx="368621" cy="64869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43856" y="818750"/>
            <a:ext cx="10948618" cy="494615"/>
            <a:chOff x="-43856" y="818750"/>
            <a:chExt cx="10948618" cy="49461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43856" y="818750"/>
              <a:ext cx="10948618" cy="49461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4134" y="871909"/>
            <a:ext cx="583761" cy="44511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7" y="2966737"/>
            <a:ext cx="9240855" cy="3220984"/>
            <a:chOff x="551447" y="2966737"/>
            <a:chExt cx="9240855" cy="32209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58743" y="1566483"/>
              <a:ext cx="18481711" cy="644196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447" y="2966737"/>
              <a:ext cx="9240855" cy="32209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36140" y="1284474"/>
            <a:ext cx="368621" cy="6486954"/>
            <a:chOff x="10536140" y="1284474"/>
            <a:chExt cx="368621" cy="64869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6140" y="1284474"/>
              <a:ext cx="368621" cy="64869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134" y="871909"/>
            <a:ext cx="1594113" cy="4451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8832" y="1768533"/>
            <a:ext cx="4657667" cy="8651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1161" y="3212563"/>
            <a:ext cx="8741595" cy="2665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9556" y="3347292"/>
            <a:ext cx="9240855" cy="2615601"/>
            <a:chOff x="599556" y="3347292"/>
            <a:chExt cx="9240855" cy="26156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50147" y="2210215"/>
              <a:ext cx="18481711" cy="52312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556" y="3347292"/>
              <a:ext cx="9240855" cy="26156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701" y="2285249"/>
            <a:ext cx="2044899" cy="75466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973" y="3507573"/>
            <a:ext cx="5739471" cy="21931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02285" y="5764056"/>
            <a:ext cx="476254" cy="697450"/>
            <a:chOff x="9602285" y="5764056"/>
            <a:chExt cx="476254" cy="6974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02285" y="5764056"/>
              <a:ext cx="476254" cy="697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6140" y="1284474"/>
            <a:ext cx="368621" cy="6486954"/>
            <a:chOff x="10536140" y="1284474"/>
            <a:chExt cx="368621" cy="64869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36140" y="1284474"/>
              <a:ext cx="368621" cy="64869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4134" y="871909"/>
            <a:ext cx="1145066" cy="4451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08120" y="2157585"/>
            <a:ext cx="4043849" cy="4122633"/>
            <a:chOff x="5308120" y="2157585"/>
            <a:chExt cx="4043849" cy="41226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8120" y="2157585"/>
              <a:ext cx="4043849" cy="41226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316" y="1970020"/>
            <a:ext cx="3133810" cy="8330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19692" y="2032634"/>
            <a:ext cx="3930258" cy="3930258"/>
            <a:chOff x="5119692" y="2032634"/>
            <a:chExt cx="3930258" cy="39302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9692" y="2032634"/>
              <a:ext cx="3930258" cy="39302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2291" y="2845268"/>
            <a:ext cx="4013348" cy="28195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36140" y="1284474"/>
            <a:ext cx="368621" cy="6486954"/>
            <a:chOff x="10536140" y="1284474"/>
            <a:chExt cx="368621" cy="64869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36140" y="1284474"/>
              <a:ext cx="368621" cy="64869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2003" y="818750"/>
            <a:ext cx="10936765" cy="494615"/>
            <a:chOff x="-32003" y="818750"/>
            <a:chExt cx="10936765" cy="49461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2003" y="818750"/>
              <a:ext cx="10936765" cy="49461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4134" y="871909"/>
            <a:ext cx="2379942" cy="4451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50776" y="5469302"/>
            <a:ext cx="566274" cy="684493"/>
            <a:chOff x="8750776" y="5469302"/>
            <a:chExt cx="566274" cy="6844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50776" y="5469302"/>
              <a:ext cx="566274" cy="6844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9556" y="3490056"/>
            <a:ext cx="9240855" cy="2472836"/>
            <a:chOff x="599556" y="3490056"/>
            <a:chExt cx="9240855" cy="2472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59466" y="2415043"/>
              <a:ext cx="18481711" cy="49456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556" y="3490056"/>
              <a:ext cx="9240855" cy="24728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942" y="2073230"/>
            <a:ext cx="2988277" cy="8330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782" y="3949068"/>
            <a:ext cx="8535444" cy="15835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36140" y="1284474"/>
            <a:ext cx="368621" cy="6486954"/>
            <a:chOff x="10536140" y="1284474"/>
            <a:chExt cx="368621" cy="64869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36140" y="1284474"/>
              <a:ext cx="368621" cy="64869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4134" y="871909"/>
            <a:ext cx="1706371" cy="4451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9556" y="3347292"/>
            <a:ext cx="9240855" cy="4080776"/>
            <a:chOff x="599556" y="3347292"/>
            <a:chExt cx="9240855" cy="40807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754513" y="1573262"/>
              <a:ext cx="18481711" cy="816155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556" y="3347292"/>
              <a:ext cx="9240855" cy="408077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942" y="2089266"/>
            <a:ext cx="5725886" cy="7534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6992" y="3583614"/>
            <a:ext cx="2534339" cy="35359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36140" y="1284474"/>
            <a:ext cx="368621" cy="6486954"/>
            <a:chOff x="10536140" y="1284474"/>
            <a:chExt cx="368621" cy="64869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36140" y="1284474"/>
              <a:ext cx="368621" cy="64869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4134" y="871909"/>
            <a:ext cx="3278028" cy="4451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36140" y="1300511"/>
            <a:ext cx="368621" cy="6486954"/>
            <a:chOff x="10536140" y="1300511"/>
            <a:chExt cx="368621" cy="64869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36140" y="1300511"/>
              <a:ext cx="368621" cy="64869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003" y="818750"/>
            <a:ext cx="10936765" cy="494615"/>
            <a:chOff x="-32003" y="818750"/>
            <a:chExt cx="10936765" cy="4946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003" y="818750"/>
              <a:ext cx="10936765" cy="49461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4134" y="871909"/>
            <a:ext cx="1594113" cy="4451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78692" y="1711956"/>
            <a:ext cx="9749341" cy="5544938"/>
            <a:chOff x="378692" y="1711956"/>
            <a:chExt cx="9749341" cy="55449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692" y="1711956"/>
              <a:ext cx="9749341" cy="55449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9556" y="1527619"/>
            <a:ext cx="9240855" cy="5855238"/>
            <a:chOff x="599556" y="1527619"/>
            <a:chExt cx="9240855" cy="585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638692" y="-1017821"/>
              <a:ext cx="18481711" cy="1171047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556" y="1527619"/>
              <a:ext cx="9240855" cy="585523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1429" y="1614526"/>
            <a:ext cx="9231812" cy="55962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36140" y="1284474"/>
            <a:ext cx="368621" cy="6451184"/>
            <a:chOff x="10536140" y="1284474"/>
            <a:chExt cx="368621" cy="645118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6140" y="1284474"/>
              <a:ext cx="368621" cy="64511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4134" y="871909"/>
            <a:ext cx="2155418" cy="4451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416765" y="3381554"/>
            <a:ext cx="1094749" cy="504161"/>
            <a:chOff x="4416765" y="3381554"/>
            <a:chExt cx="1094749" cy="5041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16765" y="3381554"/>
              <a:ext cx="1094749" cy="5041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16765" y="1693157"/>
            <a:ext cx="589076" cy="1017496"/>
            <a:chOff x="4416765" y="1693157"/>
            <a:chExt cx="589076" cy="10174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6765" y="1693157"/>
              <a:ext cx="589076" cy="10174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31409" y="5701165"/>
            <a:ext cx="1577149" cy="726372"/>
            <a:chOff x="4431409" y="5701165"/>
            <a:chExt cx="1577149" cy="7263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31409" y="5701165"/>
              <a:ext cx="1577149" cy="7263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99211" y="4166601"/>
            <a:ext cx="506631" cy="1342127"/>
            <a:chOff x="4499211" y="4166601"/>
            <a:chExt cx="506631" cy="13421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99211" y="4166601"/>
              <a:ext cx="506631" cy="13421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7" y="2244598"/>
            <a:ext cx="9240855" cy="4444986"/>
            <a:chOff x="551447" y="2244598"/>
            <a:chExt cx="9240855" cy="4444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778850" y="312236"/>
              <a:ext cx="18481711" cy="888997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447" y="2244598"/>
              <a:ext cx="9240855" cy="44449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3628" y="2554126"/>
            <a:ext cx="7598964" cy="38434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36140" y="1284474"/>
            <a:ext cx="368621" cy="6486954"/>
            <a:chOff x="10536140" y="1284474"/>
            <a:chExt cx="368621" cy="64869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6140" y="1284474"/>
              <a:ext cx="368621" cy="64869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4134" y="871909"/>
            <a:ext cx="2155418" cy="4451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55923" y="5296433"/>
            <a:ext cx="916382" cy="936746"/>
            <a:chOff x="3655923" y="5296433"/>
            <a:chExt cx="916382" cy="9367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55923" y="5296433"/>
              <a:ext cx="916382" cy="9367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68550" y="2713272"/>
            <a:ext cx="1212123" cy="1220552"/>
            <a:chOff x="4368550" y="2713272"/>
            <a:chExt cx="1212123" cy="12205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8550" y="2713272"/>
              <a:ext cx="1212123" cy="12205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94849" y="3885714"/>
            <a:ext cx="1293512" cy="1258552"/>
            <a:chOff x="8294849" y="3885714"/>
            <a:chExt cx="1293512" cy="12585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94849" y="3885714"/>
              <a:ext cx="1293512" cy="1258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2022-12-01T17:58:22Z</dcterms:created>
  <dcterms:modified xsi:type="dcterms:W3CDTF">2022-12-01T17:58:22Z</dcterms:modified>
</cp:coreProperties>
</file>