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912E-0F6F-4DB6-A885-9E53427F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F3B15-521A-44C1-A0DE-5CCCD7875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FE53-B027-4D4D-AF26-21F08EA0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06FC7-E44D-4B41-A051-0E61EB4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70F59-A8D4-4E82-B7CB-5580A79B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8774-6CFD-4600-B226-234F4500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8D7DB-8DDF-4636-B682-A13EAEDE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3D5DC-6054-4869-BC09-05E75AE3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90C99-5277-4A7A-B7D0-62462C11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1E39-B69F-4898-A591-DCEE2047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2938D-F0EC-4C6C-9573-F4DD7C224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7B01F-64B7-4BDC-916D-B2FEACA0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947B-E1E9-42DD-8BC7-D7FEA972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64D6-B617-45C8-8822-800D79B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4B06-1EAB-4C38-B983-EC1BE380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CE24-A6B5-4ECF-9FB5-75A58FF8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892F5-BD64-4316-9A6E-67CCEC55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75E1E-71A9-47B3-9EA2-B88B24C4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76BE7-D836-43CD-88A8-4A0B4CF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45780-7D9D-4A77-9BC1-EA407A0B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AD00-AD48-40C1-8CA9-36B55C4C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05396-32BB-4DFA-A51E-41042E93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6F1AA-5F39-42B4-8B2B-1B6B0629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B1901-2F46-4176-AD1D-6D4C8100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4707D-3A76-40DC-B39F-189AF95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F9CD-1950-4F26-864C-59CF0FA7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BED5F-4FEF-4CC3-A1A0-382E16950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0C46F-531C-4F5D-84D0-1F3A6B81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9AF37-ECA4-464F-81C3-4CD66E4F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7411A-0BAB-401F-96D3-81A98C9B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71AC2-8405-4DFB-90D6-0B85C792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0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9625-BEFC-47C6-906D-CB763474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10588-285C-44CC-9543-660280EC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21A78-4666-4DDF-B20E-341B20451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2825D-61C2-408F-89FD-7D0286C87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F435A8-D8E8-413E-B089-4AE62DC2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F0390-43A3-44B6-BD7D-6405A015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1ABE5-5B9A-4459-95D8-50088F12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27E16-6B6E-4AA5-BB8A-3610BCBB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1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9DC4A-4DA8-4402-9EE1-83885F8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77FFA-F6B1-4F44-9E14-1624146D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BF2E30-A3C3-4999-8CEF-A55CDB1C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ACD86-1BA2-40A0-9453-E0125283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6763-FBB9-477F-B2C3-6B33D84F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C010D-D28B-411D-B100-77EE68A1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C570B-F598-4D33-A96D-29C98882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84526-3067-4D5B-B1EF-00CC2D7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9649-2AD0-4573-8193-9523D856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62763-1648-4BAE-AA20-D8107987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B0C46-238D-46DE-A277-31088E1B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DB51E-8318-44E9-B254-6CBB3D2E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F8677-3426-4484-B797-09AEA379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38EA5-1748-4203-B921-2921A32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36415-2002-407E-864E-7C8C2C20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68FEE-85B9-46C7-8A16-F38AE13B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BA14-C4AD-4C05-8825-10AE9B90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EF691-E297-4D13-A059-204CFD77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B3285-ECF2-4193-990B-53827372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45BF80-D06D-4719-BAE0-4B22725F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BFA24-88F9-466B-AFCD-6D81E477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EE084-1739-479B-9941-25C0F392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A7F7-68F4-40D9-B2C4-AA8BB6D03E24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5D6A6-E6D2-4B6B-9F68-5B9AE551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A6398-756C-443D-9DBE-763C3103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FBF5-51A8-4F56-838E-E55A35D69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16495E-7C19-458D-A364-6D5A1B5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385887"/>
            <a:ext cx="6086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정훈진</dc:creator>
  <cp:lastModifiedBy>정훈진</cp:lastModifiedBy>
  <cp:revision>1</cp:revision>
  <dcterms:created xsi:type="dcterms:W3CDTF">2019-07-15T08:40:11Z</dcterms:created>
  <dcterms:modified xsi:type="dcterms:W3CDTF">2019-07-15T08:41:33Z</dcterms:modified>
</cp:coreProperties>
</file>