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1B23-A1CE-E245-B993-17D3F3E6E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4324A-0465-854E-8A4F-BCC26598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7BD21-0AD3-F544-905B-71E9D6F0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AF080-7E76-124E-AC10-FE8FA27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3EAC6-1F51-2643-8B7A-1474C3BC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10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0F2B-8224-8249-AF02-A4BE75A0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AD553-632E-C54C-B36B-EC1CA694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E49A2-7873-384F-9D98-9095A1B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ABA7-B04A-7247-A414-21EBBC8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096F4-A866-E244-9036-E638BEC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043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177F6-82C4-7246-92BF-55536F12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EE8C6-ED18-634D-8594-0C79E7E1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47B92-39EF-EA4C-B900-561346AB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E0CFC-A83E-FD49-94F0-E3DB5EA1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3B9D-DD45-BC4E-A28C-E70E409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447FE-8B27-5A49-92E3-EF20F54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03A67-06C9-D940-9DBA-5F26C87F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15792-EADD-1844-94E8-24FE9C7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C8B45-F6B6-124A-8199-E1374B35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E7BBB-688B-D14D-87AB-CEA73A2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5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46E21-1829-D44A-9B02-0DD6BBD6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1A92C-5FFA-4041-9265-7EE732C3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17211-B75C-764A-85F5-1D722E8B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75038-6394-1044-98BA-1538A40C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F86EA-D9C9-1F42-BF72-CC96072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5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2ABD-88E4-E84F-865B-62FB662B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DF7E4-2A5E-F242-9BA3-AB0E0FA2C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65538-6D16-374A-8343-1DF9BD76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18867-7130-674B-9806-1B25CFF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BA096-24C5-7643-A68E-7299B684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51CB0-18AA-7140-9CC4-D21E4BB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45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85CF-CEB0-034C-B9AB-B7068BFC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D8F97-4F91-C546-A096-930E25CB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2267C-2715-AD4B-9349-79EE87AE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95597F-4556-5E49-B036-82051465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46A3-F436-B24C-A5BD-E215710E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D3544-7532-504F-95BD-940EA2C4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1181FB-4410-DE49-9AB5-C78309C2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3E68B-0D99-964A-BC79-755A8DA2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5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65E8A-D36A-D145-B449-F69F97AE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03F1C-4D0F-0C46-9D3F-F383C2C8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D40081-5DE3-0040-94B9-F082D522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1BC2A-D88B-3A43-AA60-39BBDF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43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1A83E-D9A0-A246-B096-2699D3E3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EA44C7-9BED-B346-B1BD-A6EC2E17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FC1B0-6462-BA4E-B63A-253EA51D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673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0D49-AB4C-6D47-B8AB-985A2696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27DE6-66CA-9748-82F4-759F30BE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5740F-1FA3-7C4C-A514-D4C38D3B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A71DE-F0D5-E449-A118-D4BDF55C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1452C-8DFE-084A-B2F4-51FA397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A0F30-34E4-4746-94A4-A26ABA1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5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84C2-C67C-BD4E-A914-800E9157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6227E-6C29-CE4D-B58A-874777D01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CD4D0-3860-1041-A1FA-4B213F0A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CEF15-0ECF-554A-BE29-659B0F0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C3A42-C092-264E-A5CD-68DC32D2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97ADD-167D-AC4A-9F97-0B73A61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72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E889BE-2F75-2E4B-8D27-3C4BED70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F3808-7D8F-FE4A-9D5E-2358FA94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33BE2-D626-3149-AD1E-3A0EC2B0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325-E79B-3948-B303-C0D19A933B0A}" type="datetimeFigureOut">
              <a:rPr kumimoji="1" lang="ko-Kore-KR" altLang="en-US" smtClean="0"/>
              <a:t>2021. 7. 22.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F5AE4-F538-154A-9BB4-158B1B13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9D21C-8200-5748-8DBC-942CAE75E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3DB8-2FF9-2E44-BD3A-EAAE9F6CFF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3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-P28LKWTzr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GPGPU" TargetMode="External"/><Relationship Id="rId2" Type="http://schemas.openxmlformats.org/officeDocument/2006/relationships/hyperlink" Target="https://ko.wikipedia.org/wiki/%EA%B7%B8%EB%9E%98%ED%94%BD_%EC%B2%98%EB%A6%AC_%EC%9E%A5%EC%B9%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97%94%EB%B9%84%EB%94%94%EC%95%8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B5FC85C-A8ED-BD48-8BCA-450BF01D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1195936"/>
            <a:ext cx="8124497" cy="4269444"/>
          </a:xfrm>
        </p:spPr>
        <p:txBody>
          <a:bodyPr/>
          <a:lstStyle/>
          <a:p>
            <a:pPr algn="l"/>
            <a:r>
              <a:rPr lang="ko-Kore-KR" altLang="en-US" dirty="0"/>
              <a:t>당신이 사용할 수 있는 컴퓨팅 리소스</a:t>
            </a:r>
          </a:p>
        </p:txBody>
      </p:sp>
    </p:spTree>
    <p:extLst>
      <p:ext uri="{BB962C8B-B14F-4D97-AF65-F5344CB8AC3E}">
        <p14:creationId xmlns:p14="http://schemas.microsoft.com/office/powerpoint/2010/main" val="19158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컴퓨터에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하드웨어</a:t>
            </a:r>
            <a:r>
              <a:rPr kumimoji="1" lang="en-US" altLang="ko-Kore-KR" dirty="0"/>
              <a:t>(CPU, GPU, RAM…)</a:t>
            </a:r>
          </a:p>
          <a:p>
            <a:r>
              <a:rPr kumimoji="1" lang="ko-Kore-KR" altLang="en-US" dirty="0"/>
              <a:t>운영체제</a:t>
            </a:r>
            <a:r>
              <a:rPr kumimoji="1" lang="en-US" altLang="ko-Kore-KR" dirty="0"/>
              <a:t>(Windows, macOS, Linux)</a:t>
            </a:r>
          </a:p>
          <a:p>
            <a:r>
              <a:rPr kumimoji="1" lang="ko-Kore-KR" altLang="en-US" dirty="0"/>
              <a:t>프로그래밍 소프트웨어</a:t>
            </a:r>
            <a:r>
              <a:rPr kumimoji="1" lang="en-US" altLang="ko-Kore-KR" dirty="0"/>
              <a:t>(C, C++, R, Python…)</a:t>
            </a:r>
          </a:p>
          <a:p>
            <a:r>
              <a:rPr kumimoji="1" lang="en-US" altLang="ko-Kore-KR" dirty="0"/>
              <a:t>IDE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Pycharm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Rstudio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Jupyter</a:t>
            </a:r>
            <a:r>
              <a:rPr kumimoji="1" lang="en-US" altLang="ko-KR" dirty="0"/>
              <a:t> notebook, Visual Studio…)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80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CPU,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G</a:t>
            </a:r>
            <a:r>
              <a:rPr kumimoji="1" lang="en-US" altLang="ko-KR" dirty="0"/>
              <a:t>PU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CPU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GPU</a:t>
            </a:r>
            <a:r>
              <a:rPr kumimoji="1" lang="ko-Kore-KR" altLang="en-US" dirty="0"/>
              <a:t>의 차이</a:t>
            </a:r>
            <a:endParaRPr kumimoji="1" lang="en-US" altLang="ko-Kore-KR" dirty="0"/>
          </a:p>
          <a:p>
            <a:r>
              <a:rPr lang="en" altLang="ko-Kore-KR" dirty="0">
                <a:hlinkClick r:id="rId2"/>
              </a:rPr>
              <a:t>https://youtu.be/-P28LKWTzrI</a:t>
            </a:r>
            <a:endParaRPr lang="en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94E0A-0BB0-7B4D-8281-CF899945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3429000"/>
            <a:ext cx="4876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NVIDIA GPU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1" dirty="0"/>
              <a:t>CUDA</a:t>
            </a:r>
            <a:r>
              <a:rPr lang="en" altLang="ko-Kore-KR" dirty="0"/>
              <a:t>("Compute Unified Device Architecture", </a:t>
            </a:r>
            <a:r>
              <a:rPr lang="ko-KR" altLang="en-US" dirty="0" err="1"/>
              <a:t>쿠다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그래픽 처리 장치"/>
              </a:rPr>
              <a:t>그래픽 처리 장치</a:t>
            </a:r>
            <a:r>
              <a:rPr lang="en-US" altLang="ko-KR" dirty="0"/>
              <a:t>(</a:t>
            </a:r>
            <a:r>
              <a:rPr lang="en" altLang="ko-Kore-KR" dirty="0"/>
              <a:t>GPU)</a:t>
            </a:r>
            <a:r>
              <a:rPr lang="ko-KR" altLang="en-US" dirty="0"/>
              <a:t>에서 수행하는 </a:t>
            </a:r>
            <a:r>
              <a:rPr lang="en-US" altLang="ko-KR" dirty="0"/>
              <a:t>(</a:t>
            </a:r>
            <a:r>
              <a:rPr lang="ko-KR" altLang="en-US" dirty="0"/>
              <a:t>병렬 처리</a:t>
            </a:r>
            <a:r>
              <a:rPr lang="en-US" altLang="ko-KR" dirty="0"/>
              <a:t>) </a:t>
            </a:r>
            <a:r>
              <a:rPr lang="ko-KR" altLang="en-US" dirty="0"/>
              <a:t>알고리즘을 </a:t>
            </a:r>
            <a:r>
              <a:rPr lang="en" altLang="ko-Kore-KR" dirty="0"/>
              <a:t>C </a:t>
            </a:r>
            <a:r>
              <a:rPr lang="ko-KR" altLang="en-US" dirty="0"/>
              <a:t>프로그래밍 언어를 비롯한 산업 표준 언어를 사용하여 작성할 수 있도록 하는 </a:t>
            </a:r>
            <a:r>
              <a:rPr lang="en" altLang="ko-Kore-KR" dirty="0">
                <a:hlinkClick r:id="rId3" tooltip="GPGPU"/>
              </a:rPr>
              <a:t>GPGPU</a:t>
            </a:r>
            <a:r>
              <a:rPr lang="en" altLang="ko-Kore-KR" dirty="0"/>
              <a:t> </a:t>
            </a:r>
            <a:r>
              <a:rPr lang="ko-KR" altLang="en-US" dirty="0"/>
              <a:t>기술이다</a:t>
            </a:r>
            <a:r>
              <a:rPr lang="en-US" altLang="ko-KR" dirty="0"/>
              <a:t>. </a:t>
            </a:r>
            <a:r>
              <a:rPr lang="en" altLang="ko-Kore-KR" dirty="0"/>
              <a:t>CUDA</a:t>
            </a:r>
            <a:r>
              <a:rPr lang="ko-KR" altLang="en-US" dirty="0"/>
              <a:t>는 </a:t>
            </a:r>
            <a:r>
              <a:rPr lang="ko-KR" altLang="en-US" dirty="0">
                <a:hlinkClick r:id="rId4" tooltip="엔비디아"/>
              </a:rPr>
              <a:t>엔비디아</a:t>
            </a:r>
            <a:r>
              <a:rPr lang="ko-KR" altLang="en-US" dirty="0"/>
              <a:t>가 개발해오고 있으며 이 아키텍처를 사용하려면 엔비디아 </a:t>
            </a:r>
            <a:r>
              <a:rPr lang="en" altLang="ko-Kore-KR" dirty="0"/>
              <a:t>GPU</a:t>
            </a:r>
            <a:r>
              <a:rPr lang="ko-KR" altLang="en-US" dirty="0"/>
              <a:t>와 특별한 스트림 처리 드라이버가 필요하다</a:t>
            </a:r>
            <a:r>
              <a:rPr lang="en-US" altLang="ko-KR" dirty="0"/>
              <a:t>.(</a:t>
            </a:r>
            <a:r>
              <a:rPr lang="ko-KR" altLang="en-US" dirty="0"/>
              <a:t>위키백과</a:t>
            </a:r>
            <a:r>
              <a:rPr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CUDA</a:t>
            </a:r>
            <a:r>
              <a:rPr kumimoji="1" lang="ko-Kore-KR" altLang="en-US" dirty="0"/>
              <a:t>를 지원하는</a:t>
            </a:r>
            <a:r>
              <a:rPr kumimoji="1" lang="en-US" altLang="ko-Kore-KR" dirty="0"/>
              <a:t> GPU</a:t>
            </a:r>
            <a:r>
              <a:rPr kumimoji="1" lang="ko-Kore-KR" altLang="en-US" dirty="0"/>
              <a:t>가 없는 컴퓨터는 딥러닝 </a:t>
            </a:r>
            <a:r>
              <a:rPr kumimoji="1" lang="en-US" altLang="ko-Kore-KR" dirty="0"/>
              <a:t>GPU </a:t>
            </a:r>
            <a:r>
              <a:rPr kumimoji="1" lang="ko-Kore-KR" altLang="en-US" dirty="0"/>
              <a:t>연산을 수행할 수 없다</a:t>
            </a:r>
            <a:r>
              <a:rPr kumimoji="1" lang="en-US" altLang="ko-Kore-KR" dirty="0"/>
              <a:t>(ex. </a:t>
            </a:r>
            <a:r>
              <a:rPr kumimoji="1" lang="ko-Kore-KR" altLang="en-US" dirty="0"/>
              <a:t>대부분의 애플 컴퓨터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내장그래픽 탑재 노트북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348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Colab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구글이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지원하는 개발환경</a:t>
            </a:r>
            <a:endParaRPr kumimoji="1" lang="en-US" altLang="ko-Kore-KR" dirty="0"/>
          </a:p>
          <a:p>
            <a:r>
              <a:rPr kumimoji="1" lang="en-US" altLang="ko-Kore-KR" dirty="0"/>
              <a:t>python, </a:t>
            </a:r>
            <a:r>
              <a:rPr kumimoji="1" lang="en-US" altLang="ko-Kore-KR" dirty="0" err="1"/>
              <a:t>jupyter</a:t>
            </a:r>
            <a:r>
              <a:rPr kumimoji="1" lang="en-US" altLang="ko-Kore-KR" dirty="0"/>
              <a:t> notebook, GPU, </a:t>
            </a:r>
            <a:r>
              <a:rPr kumimoji="1" lang="ko-Kore-KR" altLang="en-US" dirty="0"/>
              <a:t>스토리지 등 지원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지원 스펙</a:t>
            </a:r>
            <a:endParaRPr kumimoji="1" lang="en-US" altLang="ko-Kore-KR" dirty="0"/>
          </a:p>
          <a:p>
            <a:r>
              <a:rPr kumimoji="1" lang="ko-Kore-KR" altLang="en-US" dirty="0"/>
              <a:t>최대 </a:t>
            </a:r>
            <a:r>
              <a:rPr kumimoji="1" lang="en-US" altLang="ko-Kore-KR" dirty="0"/>
              <a:t>100GB </a:t>
            </a:r>
            <a:r>
              <a:rPr kumimoji="1" lang="ko-Kore-KR" altLang="en-US" dirty="0"/>
              <a:t>스토리지</a:t>
            </a:r>
            <a:endParaRPr kumimoji="1" lang="en-US" altLang="ko-Kore-KR" dirty="0"/>
          </a:p>
          <a:p>
            <a:r>
              <a:rPr kumimoji="1" lang="ko-Kore-KR" altLang="en-US" dirty="0"/>
              <a:t>최대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6GB RAM</a:t>
            </a:r>
          </a:p>
          <a:p>
            <a:r>
              <a:rPr kumimoji="1" lang="en-US" altLang="ko-Kore-KR" dirty="0"/>
              <a:t>CPU: intel </a:t>
            </a:r>
            <a:r>
              <a:rPr kumimoji="1" lang="en-US" altLang="ko-Kore-KR" dirty="0" err="1"/>
              <a:t>xeon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cpu</a:t>
            </a:r>
            <a:r>
              <a:rPr kumimoji="1" lang="en-US" altLang="ko-Kore-KR" dirty="0"/>
              <a:t> 2.3ghz </a:t>
            </a:r>
            <a:r>
              <a:rPr kumimoji="1" lang="en-US" altLang="ko-KR" dirty="0"/>
              <a:t>(1core)</a:t>
            </a:r>
            <a:endParaRPr kumimoji="1" lang="en-US" altLang="ko-Kore-KR" dirty="0"/>
          </a:p>
          <a:p>
            <a:r>
              <a:rPr kumimoji="1" lang="en-US" altLang="ko-Kore-KR" dirty="0"/>
              <a:t>CPU: Tesla K80, P100, V100 (1core)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100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Colab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장점</a:t>
            </a:r>
            <a:endParaRPr kumimoji="1" lang="en-US" altLang="ko-Kore-KR" dirty="0"/>
          </a:p>
          <a:p>
            <a:r>
              <a:rPr kumimoji="1" lang="ko-Kore-KR" altLang="en-US" sz="1800" dirty="0"/>
              <a:t>인터넷만 연결되어 있으면 로컬 컴퓨팅 리소스를 사용하지 않고 코드 실행이 가능하다</a:t>
            </a:r>
            <a:endParaRPr kumimoji="1" lang="en-US" altLang="ko-Kore-KR" sz="1800" dirty="0"/>
          </a:p>
          <a:p>
            <a:r>
              <a:rPr kumimoji="1" lang="ko-Kore-KR" altLang="en-US" sz="1800" dirty="0"/>
              <a:t>상당히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괜찮은 컴퓨팅 리소스를 사용할 수 있다</a:t>
            </a:r>
            <a:r>
              <a:rPr kumimoji="1" lang="en-US" altLang="ko-Kore-KR" sz="1800" dirty="0"/>
              <a:t>.</a:t>
            </a:r>
          </a:p>
          <a:p>
            <a:r>
              <a:rPr kumimoji="1" lang="ko-Kore-KR" altLang="en-US" sz="1800" dirty="0"/>
              <a:t>구글 드라이브에 바로 연결해서 사용할 수 있다</a:t>
            </a:r>
            <a:r>
              <a:rPr kumimoji="1" lang="en-US" altLang="ko-Kore-KR" sz="1800" dirty="0"/>
              <a:t>.</a:t>
            </a:r>
          </a:p>
          <a:p>
            <a:r>
              <a:rPr kumimoji="1" lang="ko-Kore-KR" altLang="en-US" sz="1800" dirty="0"/>
              <a:t>무료이다</a:t>
            </a:r>
            <a:r>
              <a:rPr kumimoji="1" lang="en-US" altLang="ko-Kore-KR" sz="1800" dirty="0"/>
              <a:t>(</a:t>
            </a:r>
            <a:r>
              <a:rPr kumimoji="1" lang="ko-Kore-KR" altLang="en-US" sz="1800" dirty="0"/>
              <a:t>코랩 프로는 한달에 </a:t>
            </a:r>
            <a:r>
              <a:rPr kumimoji="1" lang="en-US" altLang="ko-KR" sz="1800" dirty="0"/>
              <a:t>$9.99 -&gt; </a:t>
            </a:r>
            <a:r>
              <a:rPr kumimoji="1" lang="ko-KR" altLang="en-US" sz="1800" dirty="0"/>
              <a:t>이것도 매우 </a:t>
            </a:r>
            <a:r>
              <a:rPr kumimoji="1" lang="ko-KR" altLang="en-US" sz="1800" dirty="0" err="1"/>
              <a:t>싼편</a:t>
            </a:r>
            <a:r>
              <a:rPr kumimoji="1" lang="en-US" altLang="ko-KR" sz="1800" dirty="0"/>
              <a:t>)</a:t>
            </a:r>
            <a:endParaRPr kumimoji="1" lang="en-US" altLang="ko-Kore-KR" sz="1800" dirty="0"/>
          </a:p>
          <a:p>
            <a:r>
              <a:rPr kumimoji="1" lang="ko-Kore-KR" altLang="en-US" dirty="0"/>
              <a:t>단점</a:t>
            </a:r>
            <a:endParaRPr kumimoji="1" lang="en-US" altLang="ko-Kore-KR" dirty="0"/>
          </a:p>
          <a:p>
            <a:r>
              <a:rPr kumimoji="1" lang="ko-Kore-KR" altLang="en-US" sz="1800" dirty="0"/>
              <a:t>약간 느린 감이 있다</a:t>
            </a:r>
            <a:r>
              <a:rPr kumimoji="1" lang="en-US" altLang="ko-Kore-KR" sz="1800" dirty="0"/>
              <a:t>(</a:t>
            </a:r>
            <a:r>
              <a:rPr kumimoji="1" lang="ko-Kore-KR" altLang="en-US" sz="1800" dirty="0"/>
              <a:t>인터넷으로 정보를 주고 받는 방식</a:t>
            </a:r>
            <a:r>
              <a:rPr kumimoji="1" lang="en-US" altLang="ko-Kore-KR" sz="1800" dirty="0"/>
              <a:t>)</a:t>
            </a:r>
          </a:p>
          <a:p>
            <a:r>
              <a:rPr kumimoji="1" lang="ko-Kore-KR" altLang="en-US" sz="1800" dirty="0"/>
              <a:t>세션이 </a:t>
            </a:r>
            <a:r>
              <a:rPr kumimoji="1" lang="en-US" altLang="ko-Kore-KR" sz="1800" dirty="0"/>
              <a:t>1</a:t>
            </a:r>
            <a:r>
              <a:rPr kumimoji="1" lang="en-US" altLang="ko-KR" sz="1800" dirty="0"/>
              <a:t>2</a:t>
            </a:r>
            <a:r>
              <a:rPr kumimoji="1" lang="ko-KR" altLang="en-US" sz="1800" dirty="0"/>
              <a:t>시간 이상 되면 자동으로 종료된다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프로도 </a:t>
            </a:r>
            <a:r>
              <a:rPr kumimoji="1" lang="en-US" altLang="ko-KR" sz="1800" dirty="0"/>
              <a:t>24</a:t>
            </a:r>
            <a:r>
              <a:rPr kumimoji="1" lang="ko-KR" altLang="en-US" sz="1800" dirty="0"/>
              <a:t>시간</a:t>
            </a:r>
            <a:r>
              <a:rPr kumimoji="1" lang="en-US" altLang="ko-KR" sz="1800" dirty="0"/>
              <a:t>)</a:t>
            </a:r>
          </a:p>
          <a:p>
            <a:r>
              <a:rPr kumimoji="1" lang="ko-Kore-KR" altLang="en-US" sz="1800" dirty="0"/>
              <a:t>할당되는 </a:t>
            </a:r>
            <a:r>
              <a:rPr kumimoji="1" lang="en-US" altLang="ko-Kore-KR" sz="1800" dirty="0"/>
              <a:t>GPU</a:t>
            </a:r>
            <a:r>
              <a:rPr kumimoji="1" lang="ko-Kore-KR" altLang="en-US" sz="1800" dirty="0"/>
              <a:t>가 시간에 따라</a:t>
            </a:r>
            <a:r>
              <a:rPr kumimoji="1" lang="en-US" altLang="ko-Kore-KR" sz="1800" dirty="0"/>
              <a:t>, </a:t>
            </a:r>
            <a:r>
              <a:rPr kumimoji="1" lang="ko-Kore-KR" altLang="en-US" sz="1800" dirty="0"/>
              <a:t>사용량에 따라 상이하다</a:t>
            </a:r>
            <a:r>
              <a:rPr kumimoji="1" lang="en-US" altLang="ko-Kore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1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Kaggle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1800" dirty="0"/>
              <a:t>캐글에서 지원하는 </a:t>
            </a:r>
            <a:r>
              <a:rPr kumimoji="1" lang="en-US" altLang="ko-Kore-KR" sz="1800" dirty="0" err="1"/>
              <a:t>jupyter</a:t>
            </a:r>
            <a:r>
              <a:rPr kumimoji="1" lang="en-US" altLang="ko-Kore-KR" sz="1800" dirty="0"/>
              <a:t> notebook </a:t>
            </a:r>
            <a:r>
              <a:rPr kumimoji="1" lang="ko-Kore-KR" altLang="en-US" sz="1800" dirty="0"/>
              <a:t>리소스</a:t>
            </a:r>
            <a:r>
              <a:rPr kumimoji="1" lang="en-US" altLang="ko-Kore-KR" sz="1800" dirty="0"/>
              <a:t>.</a:t>
            </a:r>
          </a:p>
          <a:p>
            <a:r>
              <a:rPr kumimoji="1" lang="en-US" altLang="ko-Kore-KR" sz="1800" dirty="0" err="1"/>
              <a:t>colab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기본형과 비슷함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장점도 </a:t>
            </a:r>
            <a:r>
              <a:rPr kumimoji="1" lang="ko-KR" altLang="en-US" sz="1800" dirty="0" err="1"/>
              <a:t>비슷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단점도 </a:t>
            </a:r>
            <a:r>
              <a:rPr kumimoji="1" lang="ko-KR" altLang="en-US" sz="1800" dirty="0" err="1"/>
              <a:t>비슷</a:t>
            </a:r>
            <a:r>
              <a:rPr kumimoji="1" lang="en-US" altLang="ko-KR" sz="1800" dirty="0"/>
              <a:t>)</a:t>
            </a:r>
          </a:p>
          <a:p>
            <a:r>
              <a:rPr kumimoji="1" lang="ko-Kore-KR" altLang="en-US" sz="1800" dirty="0"/>
              <a:t>캐글 데이터를 바로 내려받아 사용할수 있는 것이 강점</a:t>
            </a:r>
            <a:r>
              <a:rPr kumimoji="1" lang="en-US" altLang="ko-Kore-KR" sz="1800" dirty="0"/>
              <a:t>.</a:t>
            </a:r>
          </a:p>
          <a:p>
            <a:r>
              <a:rPr kumimoji="1" lang="ko-Kore-KR" altLang="en-US" sz="1800" dirty="0"/>
              <a:t>노트북을 바로 캐글에 올릴 수 있단 것도 장점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83206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52025-EC4A-E442-94CB-04D3784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Amazon AWS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4376-98B6-6047-80BE-0E969164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1800" dirty="0"/>
              <a:t>아마존 클라우드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시스템</a:t>
            </a:r>
            <a:r>
              <a:rPr kumimoji="1" lang="en-US" altLang="ko-Kore-KR" sz="1800" dirty="0"/>
              <a:t>.</a:t>
            </a:r>
          </a:p>
          <a:p>
            <a:r>
              <a:rPr kumimoji="1" lang="en-US" altLang="ko-Kore-KR" sz="1800" dirty="0" err="1"/>
              <a:t>sagemaker</a:t>
            </a:r>
            <a:r>
              <a:rPr kumimoji="1" lang="ko-Kore-KR" altLang="en-US" sz="1800" dirty="0"/>
              <a:t>로 </a:t>
            </a:r>
            <a:r>
              <a:rPr kumimoji="1" lang="en-US" altLang="ko-Kore-KR" sz="1800" dirty="0" err="1"/>
              <a:t>jupyter</a:t>
            </a:r>
            <a:r>
              <a:rPr kumimoji="1" lang="en-US" altLang="ko-Kore-KR" sz="1800" dirty="0"/>
              <a:t> notebook </a:t>
            </a:r>
            <a:r>
              <a:rPr kumimoji="1" lang="ko-Kore-KR" altLang="en-US" sz="1800" dirty="0"/>
              <a:t>인스턴스를 실행할 수 있다</a:t>
            </a:r>
            <a:r>
              <a:rPr kumimoji="1" lang="en-US" altLang="ko-Kore-KR" sz="1800" dirty="0"/>
              <a:t>.</a:t>
            </a:r>
          </a:p>
          <a:p>
            <a:r>
              <a:rPr kumimoji="1" lang="ko-Kore-KR" altLang="en-US" sz="1800" dirty="0"/>
              <a:t>기본적인 실행은 무료이나</a:t>
            </a:r>
            <a:r>
              <a:rPr kumimoji="1" lang="en-US" altLang="ko-Kore-KR" sz="1800" dirty="0"/>
              <a:t>, </a:t>
            </a:r>
            <a:r>
              <a:rPr kumimoji="1" lang="ko-Kore-KR" altLang="en-US" sz="1800" dirty="0"/>
              <a:t>스토리지나 </a:t>
            </a:r>
            <a:r>
              <a:rPr kumimoji="1" lang="en-US" altLang="ko-Kore-KR" sz="1800" dirty="0" err="1"/>
              <a:t>gpu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사용량에 따라 요금 부과하는 방식</a:t>
            </a:r>
            <a:endParaRPr kumimoji="1" lang="en-US" altLang="ko-Kore-KR" sz="1800" dirty="0"/>
          </a:p>
          <a:p>
            <a:r>
              <a:rPr kumimoji="1" lang="ko-Kore-KR" altLang="en-US" sz="1800" dirty="0"/>
              <a:t>좋은 </a:t>
            </a:r>
            <a:r>
              <a:rPr kumimoji="1" lang="en-US" altLang="ko-Kore-KR" sz="1800" dirty="0"/>
              <a:t>GPU</a:t>
            </a:r>
            <a:r>
              <a:rPr kumimoji="1" lang="ko-Kore-KR" altLang="en-US" sz="1800" dirty="0"/>
              <a:t>를 쓸 수 있다</a:t>
            </a:r>
            <a:r>
              <a:rPr kumimoji="1" lang="en-US" altLang="ko-Kore-KR" sz="1800" dirty="0"/>
              <a:t>.</a:t>
            </a:r>
          </a:p>
          <a:p>
            <a:r>
              <a:rPr kumimoji="1" lang="en-US" altLang="ko-Kore-KR" sz="1800" dirty="0" err="1"/>
              <a:t>colab</a:t>
            </a:r>
            <a:r>
              <a:rPr kumimoji="1" lang="ko-Kore-KR" altLang="en-US" sz="1800" dirty="0"/>
              <a:t>은 최대 </a:t>
            </a:r>
            <a:r>
              <a:rPr kumimoji="1" lang="en-US" altLang="ko-Kore-KR" sz="1800" dirty="0"/>
              <a:t>1</a:t>
            </a:r>
            <a:r>
              <a:rPr kumimoji="1" lang="ko-Kore-KR" altLang="en-US" sz="1800" dirty="0"/>
              <a:t>코어 지원인데 여긴 </a:t>
            </a:r>
            <a:r>
              <a:rPr kumimoji="1" lang="en-US" altLang="ko-Kore-KR" sz="1800" dirty="0"/>
              <a:t>8</a:t>
            </a:r>
            <a:r>
              <a:rPr kumimoji="1" lang="ko-Kore-KR" altLang="en-US" sz="1800" dirty="0"/>
              <a:t>코어</a:t>
            </a:r>
            <a:r>
              <a:rPr kumimoji="1" lang="en-US" altLang="ko-Kore-KR" sz="1800" dirty="0"/>
              <a:t>, </a:t>
            </a:r>
            <a:r>
              <a:rPr kumimoji="1" lang="en-US" altLang="ko-KR" sz="1800" dirty="0"/>
              <a:t>16</a:t>
            </a:r>
            <a:r>
              <a:rPr kumimoji="1" lang="ko-KR" altLang="en-US" sz="1800" dirty="0"/>
              <a:t>코어 </a:t>
            </a:r>
            <a:r>
              <a:rPr kumimoji="1" lang="en-US" altLang="ko-KR" sz="1800" dirty="0" err="1"/>
              <a:t>gpu</a:t>
            </a:r>
            <a:r>
              <a:rPr kumimoji="1" lang="ko-KR" altLang="en-US" sz="1800" dirty="0"/>
              <a:t>까지 제공된다</a:t>
            </a:r>
            <a:r>
              <a:rPr kumimoji="1" lang="en-US" altLang="ko-KR" sz="1800" dirty="0"/>
              <a:t>.</a:t>
            </a:r>
          </a:p>
          <a:p>
            <a:r>
              <a:rPr kumimoji="1" lang="ko-Kore-KR" altLang="en-US" sz="1800" dirty="0"/>
              <a:t>물론 요금도 선형적으로 많이 든다</a:t>
            </a:r>
            <a:r>
              <a:rPr kumimoji="1" lang="en-US" altLang="ko-Kore-KR" sz="1800" dirty="0"/>
              <a:t>. </a:t>
            </a:r>
          </a:p>
          <a:p>
            <a:r>
              <a:rPr kumimoji="1" lang="ko-Kore-KR" altLang="en-US" sz="1800" dirty="0"/>
              <a:t>딥러닝 프로세스를 빠르게 돌릴 수 있지만 돈도 많이 든다</a:t>
            </a:r>
            <a:r>
              <a:rPr kumimoji="1" lang="en-US" altLang="ko-Kore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9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362</Words>
  <Application>Microsoft Macintosh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당신이 사용할 수 있는 컴퓨팅 리소스</vt:lpstr>
      <vt:lpstr>컴퓨터에 대한 이해</vt:lpstr>
      <vt:lpstr>CPU, GPU</vt:lpstr>
      <vt:lpstr>NVIDIA GPU</vt:lpstr>
      <vt:lpstr>Colab</vt:lpstr>
      <vt:lpstr>Colab</vt:lpstr>
      <vt:lpstr>Kaggle</vt:lpstr>
      <vt:lpstr>Amazon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당신이 사용할 수 있는 컴퓨팅 리소스</dc:title>
  <dc:creator>차지수</dc:creator>
  <cp:lastModifiedBy>차지수</cp:lastModifiedBy>
  <cp:revision>3</cp:revision>
  <dcterms:created xsi:type="dcterms:W3CDTF">2021-07-22T07:50:11Z</dcterms:created>
  <dcterms:modified xsi:type="dcterms:W3CDTF">2021-07-22T08:18:30Z</dcterms:modified>
</cp:coreProperties>
</file>