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64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1"/>
    <p:restoredTop sz="94649"/>
  </p:normalViewPr>
  <p:slideViewPr>
    <p:cSldViewPr>
      <p:cViewPr varScale="1">
        <p:scale>
          <a:sx n="66" d="100"/>
          <a:sy n="66" d="100"/>
        </p:scale>
        <p:origin x="208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53299" y="1498959"/>
            <a:ext cx="8502925" cy="4175203"/>
            <a:chOff x="4853299" y="1498959"/>
            <a:chExt cx="8502925" cy="417520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3299" y="1498959"/>
              <a:ext cx="8502925" cy="41752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31211" y="6204032"/>
            <a:ext cx="3315645" cy="1278308"/>
            <a:chOff x="7531211" y="6204032"/>
            <a:chExt cx="3315645" cy="12783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1211" y="6204032"/>
              <a:ext cx="3315645" cy="12783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85714" y="-38095"/>
            <a:ext cx="20331461" cy="1090136"/>
            <a:chOff x="-685714" y="-38095"/>
            <a:chExt cx="20331461" cy="10901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85714" y="-38095"/>
              <a:ext cx="20331461" cy="10901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7143" y="9195578"/>
            <a:ext cx="20331461" cy="1090136"/>
            <a:chOff x="-57143" y="9195578"/>
            <a:chExt cx="20331461" cy="10901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7143" y="9195578"/>
              <a:ext cx="20331461" cy="109013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3DFBAA3-11C6-484C-90C1-CE30B3CE6F10}"/>
              </a:ext>
            </a:extLst>
          </p:cNvPr>
          <p:cNvSpPr txBox="1"/>
          <p:nvPr/>
        </p:nvSpPr>
        <p:spPr>
          <a:xfrm>
            <a:off x="6248400" y="7482340"/>
            <a:ext cx="579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21SP </a:t>
            </a:r>
            <a:r>
              <a:rPr lang="ko-KR" altLang="en-US" sz="4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연사특강</a:t>
            </a:r>
            <a:endParaRPr lang="en-US" altLang="ko-KR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sz="4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응통</a:t>
            </a:r>
            <a:r>
              <a:rPr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07</a:t>
            </a:r>
            <a:r>
              <a:rPr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4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오언정</a:t>
            </a:r>
            <a:r>
              <a:rPr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선배님</a:t>
            </a:r>
            <a:endParaRPr 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464445" y="2039001"/>
            <a:ext cx="17230736" cy="59715"/>
            <a:chOff x="464445" y="2356674"/>
            <a:chExt cx="17230736" cy="5971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445" y="2356674"/>
              <a:ext cx="17230736" cy="597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66667" y="497867"/>
            <a:ext cx="18895023" cy="455246"/>
            <a:chOff x="-266667" y="497867"/>
            <a:chExt cx="18895023" cy="4552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66667" y="497867"/>
              <a:ext cx="18895023" cy="45524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9F863FA-8DB7-AF4D-A52B-21468EF156AF}"/>
              </a:ext>
            </a:extLst>
          </p:cNvPr>
          <p:cNvSpPr txBox="1"/>
          <p:nvPr/>
        </p:nvSpPr>
        <p:spPr>
          <a:xfrm>
            <a:off x="464445" y="952500"/>
            <a:ext cx="1203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박사 공부 </a:t>
            </a:r>
            <a:r>
              <a:rPr lang="en-US" altLang="ko-KR" sz="6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👩🏻‍🎓</a:t>
            </a:r>
            <a:endParaRPr lang="en-US" sz="6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B96A6-BCE0-A840-B627-AAD2258EB6B7}"/>
              </a:ext>
            </a:extLst>
          </p:cNvPr>
          <p:cNvSpPr txBox="1"/>
          <p:nvPr/>
        </p:nvSpPr>
        <p:spPr>
          <a:xfrm>
            <a:off x="762000" y="2805688"/>
            <a:ext cx="16459200" cy="665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박사 과정 중에 논문 주제를 어떻게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어떤 계기로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언제쯤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정하였는지 말씀해주실 수 있을까요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주제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선정부터가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큰 난관이라고 들었습니다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박사 후에 또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포닥까지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하면 어떤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메리트가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있나요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포닥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마치신 후의 계획을 여쭤봐도 될까요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석사 지도교수님이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누구셨나요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어떠셨나요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ㅎㅎ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.... 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박사학위를 목표로 하는 것은 기회비용이 매우 크다고 알고 있습니다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석사에서 더 나아가 박사를 하는 것을 결정하는 것도 힘든 선택이었을 것 같은데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왜 박사까지 공부하려고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결심하셨나요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컬럼비아처럼 좋은 학교의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어드미션을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받을 수 있었던 비결이 궁금합니다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!</a:t>
            </a:r>
            <a:endParaRPr lang="en-US" sz="3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464445" y="2035785"/>
            <a:ext cx="17230736" cy="59715"/>
            <a:chOff x="464445" y="2356674"/>
            <a:chExt cx="17230736" cy="5971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445" y="2356674"/>
              <a:ext cx="17230736" cy="597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66667" y="497867"/>
            <a:ext cx="18895023" cy="455246"/>
            <a:chOff x="-266667" y="497867"/>
            <a:chExt cx="18895023" cy="4552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66667" y="497867"/>
              <a:ext cx="18895023" cy="45524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9F863FA-8DB7-AF4D-A52B-21468EF156AF}"/>
              </a:ext>
            </a:extLst>
          </p:cNvPr>
          <p:cNvSpPr txBox="1"/>
          <p:nvPr/>
        </p:nvSpPr>
        <p:spPr>
          <a:xfrm>
            <a:off x="464445" y="949284"/>
            <a:ext cx="1203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연구 분야 📚</a:t>
            </a:r>
            <a:endParaRPr lang="en-US" sz="6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B96A6-BCE0-A840-B627-AAD2258EB6B7}"/>
              </a:ext>
            </a:extLst>
          </p:cNvPr>
          <p:cNvSpPr txBox="1"/>
          <p:nvPr/>
        </p:nvSpPr>
        <p:spPr>
          <a:xfrm>
            <a:off x="762000" y="2019300"/>
            <a:ext cx="16459200" cy="813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의료통계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혹은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생물통계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대해 공부하고 싶은 생각이 있습니다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! 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연세대학교에서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생물통계에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관심이 있는 사람이 적어 정보가 부족하기도 하고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비슷한 과목을 찾아 들으려니 학교에서는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생존분석만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수강할 수 있을 뿐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의료통계학을 수강하지 못합니다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혹시 이외에도 추천하시는 과목이나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공부하면 좋은 것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읽어보면 좋을 책 등을 알려주실 수 있으실까요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High dim variable selection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대한 짧은 설명과 선택하신 이유가 궁금합니다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학부 생존 분석과 연구 분야가 연관이 있나요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RL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어떻게 생존 데이터에 적용하는지 궁금합니다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현재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세브란스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병원에서 일을 돕고 있는데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생각보다 표본 수가 부족해서 학부 때 배웠던 내용을 적용하기 적절치 않다거나 통계학이 연구 전반에서 주도적인 역할을 하지 못하는 듯하여 고민중입니다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미국은 통계학이 의학 도메인에서 어느 정도의 역할을 차지하는지 궁금합니다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sz="3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24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464445" y="2039001"/>
            <a:ext cx="17230736" cy="59715"/>
            <a:chOff x="464445" y="2356674"/>
            <a:chExt cx="17230736" cy="5971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445" y="2356674"/>
              <a:ext cx="17230736" cy="597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66667" y="497867"/>
            <a:ext cx="18895023" cy="455246"/>
            <a:chOff x="-266667" y="497867"/>
            <a:chExt cx="18895023" cy="4552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66667" y="497867"/>
              <a:ext cx="18895023" cy="45524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9F863FA-8DB7-AF4D-A52B-21468EF156AF}"/>
              </a:ext>
            </a:extLst>
          </p:cNvPr>
          <p:cNvSpPr txBox="1"/>
          <p:nvPr/>
        </p:nvSpPr>
        <p:spPr>
          <a:xfrm>
            <a:off x="464445" y="952500"/>
            <a:ext cx="1203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유학 생활 🌎</a:t>
            </a:r>
            <a:endParaRPr lang="en-US" sz="6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B96A6-BCE0-A840-B627-AAD2258EB6B7}"/>
              </a:ext>
            </a:extLst>
          </p:cNvPr>
          <p:cNvSpPr txBox="1"/>
          <p:nvPr/>
        </p:nvSpPr>
        <p:spPr>
          <a:xfrm>
            <a:off x="762000" y="2805688"/>
            <a:ext cx="16459200" cy="665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미국 생활 중에서 애로사항에는 어떤 것들이 있나요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가장 걱정되는 게 치안과 인종차별인데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연사님께서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느끼시기에 어떤 정도인가요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미국에서 공부하고 싶은데 부모님께서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응원해주시면서도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내심 서운해하시는 마음이 느껴집니다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연사님께서는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한국에 얼마나 자주 가셨나요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외국 생활을 시작하는 것에 대한 두려움은 없으셨는지 궁금합니다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동부 대학원 유학 라이프가 궁금합니다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!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날씨에 영향을 정말 많이 받나요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?, 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물가는 어떤가요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생활하면서 좋은 점과 안 좋은 점이 궁금합니다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미국 유학을 꿈꾸는 학생들에게 이런 점들은 각오하고 오라는 것들이 있다면 말씀해주시면 감사하겠습니다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sz="3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91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464445" y="2039001"/>
            <a:ext cx="17230736" cy="59715"/>
            <a:chOff x="464445" y="2356674"/>
            <a:chExt cx="17230736" cy="5971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445" y="2356674"/>
              <a:ext cx="17230736" cy="597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66667" y="497867"/>
            <a:ext cx="18895023" cy="455246"/>
            <a:chOff x="-266667" y="497867"/>
            <a:chExt cx="18895023" cy="4552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66667" y="497867"/>
              <a:ext cx="18895023" cy="45524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9F863FA-8DB7-AF4D-A52B-21468EF156AF}"/>
              </a:ext>
            </a:extLst>
          </p:cNvPr>
          <p:cNvSpPr txBox="1"/>
          <p:nvPr/>
        </p:nvSpPr>
        <p:spPr>
          <a:xfrm>
            <a:off x="464445" y="952500"/>
            <a:ext cx="1203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통계 공부</a:t>
            </a:r>
            <a:r>
              <a:rPr lang="en-US" altLang="ko-KR" sz="6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그 외 📊</a:t>
            </a:r>
            <a:endParaRPr lang="en-US" sz="6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B96A6-BCE0-A840-B627-AAD2258EB6B7}"/>
              </a:ext>
            </a:extLst>
          </p:cNvPr>
          <p:cNvSpPr txBox="1"/>
          <p:nvPr/>
        </p:nvSpPr>
        <p:spPr>
          <a:xfrm>
            <a:off x="762000" y="2805688"/>
            <a:ext cx="16459200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저희는 이번 학기에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베이지안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통계에 대해서 공부하고 있습니다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연세대학교에는 베이지안이신 교수님들이 점점 임용되고 계시는데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미국은 어떤지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의료계에서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베이지안이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어떻게 적용되고 있는지 궁금합니다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통계학을 계속 공부하고 싶은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학부생들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석사생들에게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한마디 조언해주신다면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중요한 과목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프로그래밍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수학 과목 공부를 어떻게 하면 좋을지 등등</a:t>
            </a:r>
            <a:r>
              <a: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07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351</Words>
  <Application>Microsoft Macintosh PowerPoint</Application>
  <PresentationFormat>Custom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NanumGothic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김수연</cp:lastModifiedBy>
  <cp:revision>7</cp:revision>
  <dcterms:created xsi:type="dcterms:W3CDTF">2021-03-14T14:47:41Z</dcterms:created>
  <dcterms:modified xsi:type="dcterms:W3CDTF">2021-03-21T03:10:48Z</dcterms:modified>
</cp:coreProperties>
</file>