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20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machine_learning/tree/master/mnist_from_scratch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xIRre44mCH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MNIST from Scratch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78461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08230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9" y="2286000"/>
            <a:ext cx="10733135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15" y="392891"/>
            <a:ext cx="7304405" cy="57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10" y="196026"/>
            <a:ext cx="6871210" cy="62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8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5823"/>
            <a:ext cx="6553200" cy="60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4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7113" y="660400"/>
            <a:ext cx="11077773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9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6567" y="900206"/>
            <a:ext cx="11058865" cy="50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0734" y="1293084"/>
            <a:ext cx="10710532" cy="427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3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</Words>
  <Application>Microsoft Macintosh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Calibri</vt:lpstr>
      <vt:lpstr>Calibri Light</vt:lpstr>
      <vt:lpstr>Arial</vt:lpstr>
      <vt:lpstr>Office Theme</vt:lpstr>
      <vt:lpstr>              MNIST from Scratch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25</cp:revision>
  <dcterms:created xsi:type="dcterms:W3CDTF">2019-10-26T12:53:45Z</dcterms:created>
  <dcterms:modified xsi:type="dcterms:W3CDTF">2019-12-23T15:22:28Z</dcterms:modified>
</cp:coreProperties>
</file>