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364" r:id="rId4"/>
    <p:sldId id="352" r:id="rId5"/>
    <p:sldId id="353" r:id="rId6"/>
    <p:sldId id="365" r:id="rId7"/>
    <p:sldId id="366" r:id="rId8"/>
    <p:sldId id="333" r:id="rId9"/>
    <p:sldId id="354" r:id="rId10"/>
    <p:sldId id="370" r:id="rId11"/>
    <p:sldId id="371" r:id="rId12"/>
    <p:sldId id="372" r:id="rId13"/>
    <p:sldId id="373" r:id="rId14"/>
    <p:sldId id="374" r:id="rId15"/>
    <p:sldId id="334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75" r:id="rId26"/>
    <p:sldId id="359" r:id="rId27"/>
    <p:sldId id="363" r:id="rId28"/>
    <p:sldId id="361" r:id="rId29"/>
    <p:sldId id="368" r:id="rId30"/>
    <p:sldId id="369" r:id="rId31"/>
    <p:sldId id="367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0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6"/>
    <p:restoredTop sz="93020"/>
  </p:normalViewPr>
  <p:slideViewPr>
    <p:cSldViewPr snapToGrid="0" snapToObjects="1">
      <p:cViewPr varScale="1">
        <p:scale>
          <a:sx n="60" d="100"/>
          <a:sy n="60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8b9dV8bUrI" TargetMode="External"/><Relationship Id="rId4" Type="http://schemas.openxmlformats.org/officeDocument/2006/relationships/hyperlink" Target="https://github.com/SungchulLee/machine_learning/tree/master/neural_network_mnist_from_scratch_activation_functions" TargetMode="External"/><Relationship Id="rId5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ffoW3J1Agy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84" y="1122362"/>
            <a:ext cx="11911358" cy="52643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Neural Network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 MNIST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from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Scratch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Various Activations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071B385-CC55-F54A-9738-A14ADB54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9317" y="714902"/>
            <a:ext cx="10592972" cy="61430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9317" y="7016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64566" y="3094892"/>
            <a:ext cx="1195754" cy="29542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05508" y="3094892"/>
            <a:ext cx="492369" cy="391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9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9317" y="7016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" y="601629"/>
            <a:ext cx="9850902" cy="625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6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9317" y="7016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" y="601629"/>
            <a:ext cx="9850902" cy="625637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52024" y="3343318"/>
            <a:ext cx="1195754" cy="29542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61779" y="3338469"/>
            <a:ext cx="492369" cy="391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9317" y="7016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" y="601629"/>
            <a:ext cx="9850902" cy="625637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52024" y="3343318"/>
            <a:ext cx="1195754" cy="29542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05929" y="714902"/>
            <a:ext cx="2514045" cy="283904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61779" y="3338469"/>
            <a:ext cx="492369" cy="391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91440" y="661181"/>
            <a:ext cx="492369" cy="391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910" y="2707823"/>
            <a:ext cx="10775851" cy="161095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>Various Choices </a:t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>of </a:t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>activation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9570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254000"/>
            <a:ext cx="4000500" cy="635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25" y="998806"/>
            <a:ext cx="6696221" cy="56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0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254000"/>
            <a:ext cx="4000500" cy="635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25" y="1547446"/>
            <a:ext cx="6696221" cy="505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39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254000"/>
            <a:ext cx="4000500" cy="635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25" y="2152357"/>
            <a:ext cx="6696221" cy="445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75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254000"/>
            <a:ext cx="4000500" cy="635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25" y="2855741"/>
            <a:ext cx="6696221" cy="374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34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254000"/>
            <a:ext cx="4000500" cy="635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25" y="3488788"/>
            <a:ext cx="6696221" cy="31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4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2"/>
              </a:rPr>
              <a:t>Youtube on Neural Network on 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2"/>
              </a:rPr>
              <a:t>MNIST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3"/>
              </a:rPr>
              <a:t>Youtube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Code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40448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254000"/>
            <a:ext cx="4000500" cy="635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25" y="4149968"/>
            <a:ext cx="6696221" cy="24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254000"/>
            <a:ext cx="4000500" cy="635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25" y="4768948"/>
            <a:ext cx="6696221" cy="183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60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254000"/>
            <a:ext cx="4000500" cy="635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25" y="5359791"/>
            <a:ext cx="6696221" cy="124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4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254000"/>
            <a:ext cx="4000500" cy="635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25" y="6049107"/>
            <a:ext cx="6696221" cy="5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33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254000"/>
            <a:ext cx="40005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73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8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98E6254-3C25-BE4F-B5F3-3E9DA2A0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962" y="237506"/>
            <a:ext cx="12008917" cy="63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51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244" y="2961042"/>
            <a:ext cx="616951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Report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8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0BDEB97-1C18-3049-8332-ADB3E39A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28887" y="115318"/>
            <a:ext cx="5931985" cy="66298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1962EB-D9DB-1649-BAE1-240D081A0A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13892" y="114067"/>
            <a:ext cx="5764215" cy="662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76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20C3416-9220-9745-A408-F7E9B0DE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1938" y="163286"/>
            <a:ext cx="11168123" cy="653142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CC4D2D58-A449-C742-8412-DBD8A5115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6" y="1425039"/>
            <a:ext cx="11661569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1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20C3416-9220-9745-A408-F7E9B0DE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1938" y="163286"/>
            <a:ext cx="11168123" cy="653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22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0BDEB97-1C18-3049-8332-ADB3E39A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9235" y="219542"/>
            <a:ext cx="10473529" cy="64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08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910" y="2707823"/>
            <a:ext cx="10775851" cy="189231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>Test </a:t>
            </a:r>
            <a:r>
              <a:rPr lang="en-US" sz="4400" smtClean="0">
                <a:latin typeface="Arial Black" charset="0"/>
                <a:ea typeface="Arial Black" charset="0"/>
                <a:cs typeface="Arial Black" charset="0"/>
              </a:rPr>
              <a:t>Accuracy </a:t>
            </a:r>
            <a:br>
              <a:rPr lang="en-US" sz="44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smtClean="0">
                <a:latin typeface="Arial Black" charset="0"/>
                <a:ea typeface="Arial Black" charset="0"/>
                <a:cs typeface="Arial Black" charset="0"/>
              </a:rPr>
              <a:t>for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>Various Choices </a:t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>of </a:t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>activation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7865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83" y="254000"/>
            <a:ext cx="4000500" cy="635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83" y="314957"/>
            <a:ext cx="3359834" cy="6387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83" y="314957"/>
            <a:ext cx="3317631" cy="63072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3" y="998806"/>
            <a:ext cx="10199076" cy="56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08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83" y="254000"/>
            <a:ext cx="4000500" cy="635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83" y="314957"/>
            <a:ext cx="3359834" cy="6387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83" y="314957"/>
            <a:ext cx="3317631" cy="63072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3" y="1589649"/>
            <a:ext cx="10199076" cy="50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7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83" y="254000"/>
            <a:ext cx="4000500" cy="635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83" y="314957"/>
            <a:ext cx="3359834" cy="6387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83" y="314957"/>
            <a:ext cx="3317631" cy="63072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3" y="2194559"/>
            <a:ext cx="10199076" cy="440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52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83" y="254000"/>
            <a:ext cx="4000500" cy="635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83" y="314957"/>
            <a:ext cx="3359834" cy="6387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83" y="314957"/>
            <a:ext cx="3317631" cy="63072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3" y="2869809"/>
            <a:ext cx="10199076" cy="373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38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83" y="254000"/>
            <a:ext cx="4000500" cy="635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83" y="314957"/>
            <a:ext cx="3359834" cy="6387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83" y="314957"/>
            <a:ext cx="3317631" cy="63072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3" y="3507030"/>
            <a:ext cx="10199076" cy="31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83" y="254000"/>
            <a:ext cx="4000500" cy="635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83" y="314957"/>
            <a:ext cx="3359834" cy="6387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83" y="314957"/>
            <a:ext cx="3317631" cy="63072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3" y="4164036"/>
            <a:ext cx="10199076" cy="243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51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83" y="254000"/>
            <a:ext cx="4000500" cy="635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83" y="314957"/>
            <a:ext cx="3359834" cy="6387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83" y="314957"/>
            <a:ext cx="3317631" cy="63072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3" y="4768948"/>
            <a:ext cx="10199076" cy="183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3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4" y="860612"/>
            <a:ext cx="11004174" cy="52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83" y="254000"/>
            <a:ext cx="4000500" cy="635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83" y="314957"/>
            <a:ext cx="3359834" cy="6387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83" y="314957"/>
            <a:ext cx="3317631" cy="63072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3" y="5401994"/>
            <a:ext cx="10199076" cy="120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73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83" y="254000"/>
            <a:ext cx="4000500" cy="635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83" y="314957"/>
            <a:ext cx="3359834" cy="6387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83" y="314957"/>
            <a:ext cx="3317631" cy="63072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3" y="6035040"/>
            <a:ext cx="10199076" cy="5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40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83" y="254000"/>
            <a:ext cx="4000500" cy="635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83" y="314957"/>
            <a:ext cx="3317631" cy="630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35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83" y="254000"/>
            <a:ext cx="4000500" cy="635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83" y="314957"/>
            <a:ext cx="3317631" cy="630728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307102" y="4698609"/>
            <a:ext cx="7680960" cy="618979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63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55D5564-BA59-F948-BF1D-059787083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82662" y="1452281"/>
            <a:ext cx="8190009" cy="38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88DFB15-F80B-2F46-9F0F-6E927639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5621" y="222471"/>
            <a:ext cx="11826409" cy="644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071B385-CC55-F54A-9738-A14ADB54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9317" y="714902"/>
            <a:ext cx="10592972" cy="61430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9317" y="7016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3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19</Words>
  <Application>Microsoft Macintosh PowerPoint</Application>
  <PresentationFormat>Widescreen</PresentationFormat>
  <Paragraphs>23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 Black</vt:lpstr>
      <vt:lpstr>Calibri</vt:lpstr>
      <vt:lpstr>Calibri Light</vt:lpstr>
      <vt:lpstr>Arial</vt:lpstr>
      <vt:lpstr>Office Theme</vt:lpstr>
      <vt:lpstr>              Neural Network on MNIST from Scratch - Various Activations </vt:lpstr>
      <vt:lpstr>Reference</vt:lpstr>
      <vt:lpstr>              Warm Up</vt:lpstr>
      <vt:lpstr>PowerPoint Presentation</vt:lpstr>
      <vt:lpstr>PowerPoint Presentation</vt:lpstr>
      <vt:lpstr>             Data</vt:lpstr>
      <vt:lpstr>PowerPoint Presentation</vt:lpstr>
      <vt:lpstr>    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Various Choices  of  activation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Session</vt:lpstr>
      <vt:lpstr>PowerPoint Presentation</vt:lpstr>
      <vt:lpstr>              Report Result</vt:lpstr>
      <vt:lpstr>PowerPoint Presentation</vt:lpstr>
      <vt:lpstr>PowerPoint Presentation</vt:lpstr>
      <vt:lpstr>PowerPoint Presentation</vt:lpstr>
      <vt:lpstr>PowerPoint Presentation</vt:lpstr>
      <vt:lpstr>              Test Accuracy  for Various Choices  of  activation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58</cp:revision>
  <dcterms:created xsi:type="dcterms:W3CDTF">2019-10-26T12:53:45Z</dcterms:created>
  <dcterms:modified xsi:type="dcterms:W3CDTF">2020-01-10T18:20:44Z</dcterms:modified>
</cp:coreProperties>
</file>