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00" r:id="rId8"/>
    <p:sldId id="609" r:id="rId9"/>
    <p:sldId id="610" r:id="rId10"/>
    <p:sldId id="611" r:id="rId11"/>
    <p:sldId id="612" r:id="rId12"/>
    <p:sldId id="601" r:id="rId13"/>
    <p:sldId id="602" r:id="rId14"/>
    <p:sldId id="607" r:id="rId15"/>
    <p:sldId id="603" r:id="rId16"/>
    <p:sldId id="608" r:id="rId17"/>
    <p:sldId id="604" r:id="rId18"/>
    <p:sldId id="605" r:id="rId19"/>
    <p:sldId id="617" r:id="rId20"/>
    <p:sldId id="576" r:id="rId21"/>
    <p:sldId id="618" r:id="rId22"/>
    <p:sldId id="613" r:id="rId23"/>
    <p:sldId id="619" r:id="rId24"/>
    <p:sldId id="30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transfer_learning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8SeAq11tqI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 meta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3F769-A75B-F942-8960-A1C852A4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95" y="86061"/>
            <a:ext cx="8180597" cy="664123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3F769-A75B-F942-8960-A1C852A4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95" y="86061"/>
            <a:ext cx="8180597" cy="66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importing Meta Graph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Default Graph is not Empty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D45BD-735E-DF4E-B344-1778B40E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" y="2312893"/>
            <a:ext cx="11981939" cy="223759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93D4321-7F96-1644-BFCF-C7F1F0A0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3248809"/>
            <a:ext cx="11981939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D45BD-735E-DF4E-B344-1778B40E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" y="2312893"/>
            <a:ext cx="11981939" cy="22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8F1433-AE62-E34B-9D9E-FCE7E1CF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17500"/>
            <a:ext cx="11214100" cy="6223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57AE1B-331A-314A-8272-7ACAE0DD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1366221"/>
            <a:ext cx="11981939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8F1433-AE62-E34B-9D9E-FCE7E1CF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17500"/>
            <a:ext cx="112141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748630-4C47-CB44-BC64-E0BEE502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698500"/>
            <a:ext cx="69215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8B9069-528A-9348-A904-65341E44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11200"/>
            <a:ext cx="71628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hidden3 we add two more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11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F48D1F-5D01-E940-A5D3-555CC352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09550"/>
            <a:ext cx="11176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all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1BC9D5-8C4E-8B4C-B5BA-03419ACE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12" y="0"/>
            <a:ext cx="7716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117058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So,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this is not transfer learning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88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Default Graph is Empty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3F769-A75B-F942-8960-A1C852A4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95" y="86061"/>
            <a:ext cx="8180597" cy="664123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1828800"/>
            <a:ext cx="11625943" cy="4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3F769-A75B-F942-8960-A1C852A4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95" y="86061"/>
            <a:ext cx="8180597" cy="664123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429000"/>
            <a:ext cx="11625943" cy="3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3F769-A75B-F942-8960-A1C852A4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95" y="86061"/>
            <a:ext cx="8180597" cy="664123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4647304"/>
            <a:ext cx="11625943" cy="20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134</Words>
  <Application>Microsoft Macintosh PowerPoint</Application>
  <PresentationFormat>Widescreen</PresentationFormat>
  <Paragraphs>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              Transfer Learning - with meta graph</vt:lpstr>
      <vt:lpstr>Reference</vt:lpstr>
      <vt:lpstr>          Data</vt:lpstr>
      <vt:lpstr>PowerPoint Presentation</vt:lpstr>
      <vt:lpstr>PowerPoint Presentation</vt:lpstr>
      <vt:lpstr>          Default Graph is Empty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After importing Meta Graph Default Graph is not Empty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After hidden3 we add two more layers</vt:lpstr>
      <vt:lpstr>PowerPoint Presentation</vt:lpstr>
      <vt:lpstr>          Train all layers</vt:lpstr>
      <vt:lpstr>PowerPoint Presentation</vt:lpstr>
      <vt:lpstr>          So, this is not transfer learning after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125</cp:revision>
  <dcterms:created xsi:type="dcterms:W3CDTF">2019-10-26T12:53:45Z</dcterms:created>
  <dcterms:modified xsi:type="dcterms:W3CDTF">2020-01-29T00:13:42Z</dcterms:modified>
</cp:coreProperties>
</file>